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1FB62-7141-46A0-B94C-F3B6F89D020E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3FE7-88B2-47D1-8154-03C7AB64F6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95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0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2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1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63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5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2E57C408-BBD9-43C5-B9EB-E8E61EF51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2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E4D204-63CF-49CD-9FB1-2D355A02432F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1B98C-4191-4962-BB85-05063D08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25"/>
            <a:ext cx="10515600" cy="714375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 err="1"/>
              <a:t>Sidescroller</a:t>
            </a:r>
            <a:r>
              <a:rPr lang="de-DE" u="sng" dirty="0"/>
              <a:t> – </a:t>
            </a:r>
            <a:r>
              <a:rPr lang="de-DE" u="sng" dirty="0" err="1"/>
              <a:t>Treasure</a:t>
            </a:r>
            <a:r>
              <a:rPr lang="de-DE" u="sng" dirty="0"/>
              <a:t> Bay</a:t>
            </a:r>
          </a:p>
        </p:txBody>
      </p:sp>
      <p:pic>
        <p:nvPicPr>
          <p:cNvPr id="5" name="Inhaltsplatzhalter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BD0A07F5-81BB-416B-9D53-E6CCFAAF4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9" y="1032560"/>
            <a:ext cx="4879707" cy="2741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 descr="Ein Bild, das Text, Schild, Flugzeug enthält.&#10;&#10;Automatisch generierte Beschreibung">
            <a:extLst>
              <a:ext uri="{FF2B5EF4-FFF2-40B4-BE49-F238E27FC236}">
                <a16:creationId xmlns:a16="http://schemas.microsoft.com/office/drawing/2014/main" id="{18FC9FB6-AA9F-464A-A33A-94C6D314D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38" y="3876952"/>
            <a:ext cx="4879707" cy="2744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32FE075-6597-47A4-BFC9-09DFEEA8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347" y="6255751"/>
            <a:ext cx="4093465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26.11.2019 | Niklas Gieretz, Niklas Klaes, Timo Schallenberg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3A11B8-62F6-4B31-99D1-9ED249242AAF}"/>
              </a:ext>
            </a:extLst>
          </p:cNvPr>
          <p:cNvSpPr txBox="1"/>
          <p:nvPr/>
        </p:nvSpPr>
        <p:spPr>
          <a:xfrm>
            <a:off x="413834" y="3956611"/>
            <a:ext cx="5205088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Level um seinen Fantasien freien Lauf zu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Größe passt sich dynamisch an die Größe des Browsers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Button über Maus und Tastatur nutzbar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Geeignet für Links- und Rechtshänder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Neben normalen Sprung einen Wandsprung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 frei nutzbar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BA5FC4-D2B8-45EE-B5FF-899D6BCE279E}"/>
              </a:ext>
            </a:extLst>
          </p:cNvPr>
          <p:cNvSpPr txBox="1"/>
          <p:nvPr/>
        </p:nvSpPr>
        <p:spPr>
          <a:xfrm>
            <a:off x="5773107" y="1110672"/>
            <a:ext cx="5938384" cy="258532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Animierter &amp; vertonter </a:t>
            </a:r>
            <a:r>
              <a:rPr lang="de-DE" dirty="0" err="1"/>
              <a:t>Sidescroller</a:t>
            </a:r>
            <a:r>
              <a:rPr lang="de-DE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Piraten-Thema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9 unterschiedliche Level in 3 Schwierigkeitsgraden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Animierte Figuren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Gegner und Levelelemente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Ausschließlich selbst gemalte Elemente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Bewegter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Spannende Musik und lustige Soundeffekte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Editierbare Level</a:t>
            </a:r>
          </a:p>
        </p:txBody>
      </p:sp>
    </p:spTree>
    <p:extLst>
      <p:ext uri="{BB962C8B-B14F-4D97-AF65-F5344CB8AC3E}">
        <p14:creationId xmlns:p14="http://schemas.microsoft.com/office/powerpoint/2010/main" val="51447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21744CEE3F1643A39891B04AF9A91C" ma:contentTypeVersion="5" ma:contentTypeDescription="Ein neues Dokument erstellen." ma:contentTypeScope="" ma:versionID="6b4ad99280cb9791b0197e1e7c9cc586">
  <xsd:schema xmlns:xsd="http://www.w3.org/2001/XMLSchema" xmlns:xs="http://www.w3.org/2001/XMLSchema" xmlns:p="http://schemas.microsoft.com/office/2006/metadata/properties" xmlns:ns3="4ff7d0c2-4575-4deb-939c-847f3e017ea0" xmlns:ns4="88c556c8-25f1-4976-8c4d-9e7e03dea1aa" targetNamespace="http://schemas.microsoft.com/office/2006/metadata/properties" ma:root="true" ma:fieldsID="dfe785df7ae38a161d659414503fb113" ns3:_="" ns4:_="">
    <xsd:import namespace="4ff7d0c2-4575-4deb-939c-847f3e017ea0"/>
    <xsd:import namespace="88c556c8-25f1-4976-8c4d-9e7e03dea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7d0c2-4575-4deb-939c-847f3e017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556c8-25f1-4976-8c4d-9e7e03dea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B089C-3497-4DFA-B85C-388D52C6E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7d0c2-4575-4deb-939c-847f3e017ea0"/>
    <ds:schemaRef ds:uri="88c556c8-25f1-4976-8c4d-9e7e03dea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075526-9C23-4906-A2DC-D2E8D3D56C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1CE60-1938-4CA4-B6BB-2C2D2A591E66}">
  <ds:schemaRefs>
    <ds:schemaRef ds:uri="http://purl.org/dc/terms/"/>
    <ds:schemaRef ds:uri="4ff7d0c2-4575-4deb-939c-847f3e017ea0"/>
    <ds:schemaRef ds:uri="http://purl.org/dc/elements/1.1/"/>
    <ds:schemaRef ds:uri="88c556c8-25f1-4976-8c4d-9e7e03dea1aa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84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Rockwell</vt:lpstr>
      <vt:lpstr>Rockwell Condensed</vt:lpstr>
      <vt:lpstr>Wingdings</vt:lpstr>
      <vt:lpstr>Holzart</vt:lpstr>
      <vt:lpstr>Sidescroller – Treasure Bay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Schallenberg</dc:creator>
  <cp:lastModifiedBy>Niklas Gieretz</cp:lastModifiedBy>
  <cp:revision>3</cp:revision>
  <dcterms:created xsi:type="dcterms:W3CDTF">2019-11-25T14:30:14Z</dcterms:created>
  <dcterms:modified xsi:type="dcterms:W3CDTF">2019-11-25T16:29:41Z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0x010100D521744CEE3F1643A39891B04AF9A91C</vt:lpwstr>
  </property>
</Properties>
</file>