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71" r:id="rId9"/>
    <p:sldId id="270" r:id="rId10"/>
    <p:sldId id="281" r:id="rId11"/>
    <p:sldId id="261" r:id="rId12"/>
    <p:sldId id="262" r:id="rId13"/>
    <p:sldId id="263" r:id="rId14"/>
    <p:sldId id="264" r:id="rId15"/>
    <p:sldId id="266" r:id="rId16"/>
    <p:sldId id="267" r:id="rId17"/>
    <p:sldId id="269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A0E7D-2455-45BE-80F8-A66D8920838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AA028-20E8-4E00-AC8C-2B7F4DC105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AA028-20E8-4E00-AC8C-2B7F4DC105C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26000" t="-25000" r="-26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0127-92D4-46A0-B769-4B92AD35C2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6A18-F2D9-474A-A27A-91A786609A8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Creating Directory 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creating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66575" y="1676400"/>
            <a:ext cx="5010850" cy="1495634"/>
          </a:xfrm>
          <a:prstGeom prst="rect">
            <a:avLst/>
          </a:prstGeom>
        </p:spPr>
      </p:pic>
      <p:pic>
        <p:nvPicPr>
          <p:cNvPr id="6" name="Picture 5" descr="remo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876651"/>
            <a:ext cx="4725060" cy="106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0300" y="3505200"/>
            <a:ext cx="434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Connecting to Server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pull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pull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0600" y="1981200"/>
            <a:ext cx="7245432" cy="240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push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push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8405" y="1828800"/>
            <a:ext cx="6727190" cy="384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reset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rese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95243" y="1447800"/>
            <a:ext cx="6643685" cy="1143000"/>
          </a:xfrm>
          <a:prstGeom prst="rect">
            <a:avLst/>
          </a:prstGeom>
        </p:spPr>
      </p:pic>
      <p:pic>
        <p:nvPicPr>
          <p:cNvPr id="7" name="Content Placeholder 6" descr="reset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581400"/>
            <a:ext cx="6740525" cy="1583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Rebase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rebas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89398" y="2345476"/>
            <a:ext cx="7565205" cy="2167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fork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fork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53200" y="5562600"/>
            <a:ext cx="2391109" cy="1076475"/>
          </a:xfrm>
          <a:prstGeom prst="rect">
            <a:avLst/>
          </a:prstGeom>
        </p:spPr>
      </p:pic>
      <p:pic>
        <p:nvPicPr>
          <p:cNvPr id="4" name="Picture 3" descr="frok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57577"/>
            <a:ext cx="5430008" cy="1600423"/>
          </a:xfrm>
          <a:prstGeom prst="rect">
            <a:avLst/>
          </a:prstGeom>
        </p:spPr>
      </p:pic>
      <p:pic>
        <p:nvPicPr>
          <p:cNvPr id="5" name="Picture 4" descr="fo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43238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--list –show-origin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configlistshow 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14400" y="1752600"/>
            <a:ext cx="7259064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700" y="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config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--list –show-scope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 descr="configlistshow1 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76400" y="1600200"/>
            <a:ext cx="5811061" cy="4344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add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ad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40601" y="1633457"/>
            <a:ext cx="6662799" cy="359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checkout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 descr="checkou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58096" y="990600"/>
            <a:ext cx="6227809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2743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checkout -b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checkout-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1015" y="3886200"/>
            <a:ext cx="5101970" cy="1962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clone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 descr="clon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6883" y="2014494"/>
            <a:ext cx="8630235" cy="257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commit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 descr="commit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31595" y="1295400"/>
            <a:ext cx="6710045" cy="1551305"/>
          </a:xfrm>
          <a:prstGeom prst="rect">
            <a:avLst/>
          </a:prstGeom>
        </p:spPr>
      </p:pic>
      <p:pic>
        <p:nvPicPr>
          <p:cNvPr id="11" name="Content Placeholder 10" descr="commit 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6800" y="4114800"/>
            <a:ext cx="7279640" cy="202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commit-a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commit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5000" y="3352800"/>
            <a:ext cx="5363324" cy="2915057"/>
          </a:xfrm>
          <a:prstGeom prst="rect">
            <a:avLst/>
          </a:prstGeom>
        </p:spPr>
      </p:pic>
      <p:pic>
        <p:nvPicPr>
          <p:cNvPr id="6" name="Picture 5" descr="Commitorga.png"/>
          <p:cNvPicPr>
            <a:picLocks noChangeAspect="1"/>
          </p:cNvPicPr>
          <p:nvPr/>
        </p:nvPicPr>
        <p:blipFill>
          <a:blip r:embed="rId2" cstate="print"/>
          <a:srcRect t="46595"/>
          <a:stretch>
            <a:fillRect/>
          </a:stretch>
        </p:blipFill>
        <p:spPr>
          <a:xfrm>
            <a:off x="1676400" y="1143000"/>
            <a:ext cx="5867400" cy="1828800"/>
          </a:xfrm>
          <a:prstGeom prst="rect">
            <a:avLst/>
          </a:prstGeom>
        </p:spPr>
      </p:pic>
      <p:pic>
        <p:nvPicPr>
          <p:cNvPr id="5" name="Content Placeholder 4" descr="commit 12"/>
          <p:cNvPicPr>
            <a:picLocks noChangeAspect="1"/>
          </p:cNvPicPr>
          <p:nvPr>
            <p:ph sz="half" idx="1"/>
          </p:nvPr>
        </p:nvPicPr>
        <p:blipFill>
          <a:blip r:embed="rId3"/>
          <a:srcRect t="33606" b="7777"/>
          <a:stretch>
            <a:fillRect/>
          </a:stretch>
        </p:blipFill>
        <p:spPr>
          <a:xfrm>
            <a:off x="1678305" y="1828800"/>
            <a:ext cx="5865495" cy="9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fetch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 descr="fetch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" y="1143000"/>
            <a:ext cx="9142627" cy="1828800"/>
          </a:xfrm>
          <a:prstGeom prst="rect">
            <a:avLst/>
          </a:prstGeom>
        </p:spPr>
      </p:pic>
      <p:pic>
        <p:nvPicPr>
          <p:cNvPr id="4" name="Content Placeholder 3" descr="fetch12"/>
          <p:cNvPicPr>
            <a:picLocks noChangeAspect="1"/>
          </p:cNvPicPr>
          <p:nvPr>
            <p:ph idx="1"/>
          </p:nvPr>
        </p:nvPicPr>
        <p:blipFill>
          <a:blip r:embed="rId2"/>
          <a:srcRect t="21426"/>
          <a:stretch>
            <a:fillRect/>
          </a:stretch>
        </p:blipFill>
        <p:spPr>
          <a:xfrm>
            <a:off x="635" y="2362200"/>
            <a:ext cx="9144000" cy="2407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0"/>
            <a:ext cx="4572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fetch -all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 descr="fetch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3595" y="1905000"/>
            <a:ext cx="7496810" cy="219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Git</a:t>
            </a:r>
            <a:r>
              <a:rPr lang="en-US" sz="40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merge</a:t>
            </a:r>
            <a:endParaRPr lang="en-US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 descr="merge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00147" y="2057336"/>
            <a:ext cx="4943706" cy="2743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Presentation</Application>
  <PresentationFormat>On-screen Show (4:3)</PresentationFormat>
  <Paragraphs>36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Algerian</vt:lpstr>
      <vt:lpstr>Gabriola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siddesh</dc:creator>
  <cp:lastModifiedBy>Sidesh Sundar</cp:lastModifiedBy>
  <cp:revision>14</cp:revision>
  <dcterms:created xsi:type="dcterms:W3CDTF">2022-02-15T04:34:00Z</dcterms:created>
  <dcterms:modified xsi:type="dcterms:W3CDTF">2025-04-06T16:28:44Z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822193E1BDD74C75897BF2088583ED3F</vt:lpwstr>
  </property>
  <property fmtid="{D5CDD505-2E9C-101B-9397-08002B2CF9AE}" pid="3" name="KSOProductBuildVer">
    <vt:lpwstr>2057-12.2.0.20348</vt:lpwstr>
  </property>
</Properties>
</file>