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A0E7D-2455-45BE-80F8-A66D8920838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A028-20E8-4E00-AC8C-2B7F4DC105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AA028-20E8-4E00-AC8C-2B7F4DC105C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6000" t="-25000" r="-2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0127-92D4-46A0-B769-4B92AD35C23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6A18-F2D9-474A-A27A-91A786609A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Creating Directory 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5" name="Picture 4" descr="cre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6575" y="1676400"/>
            <a:ext cx="5010850" cy="1495634"/>
          </a:xfrm>
          <a:prstGeom prst="rect">
            <a:avLst/>
          </a:prstGeom>
        </p:spPr>
      </p:pic>
      <p:pic>
        <p:nvPicPr>
          <p:cNvPr id="6" name="Picture 5" descr="rem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4876651"/>
            <a:ext cx="4725060" cy="1066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0300" y="35052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lgerian" pitchFamily="82" charset="0"/>
              </a:rPr>
              <a:t>Connecting to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push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pu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0891" y="2061971"/>
            <a:ext cx="4782218" cy="2734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reset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re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8" y="2857500"/>
            <a:ext cx="664368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Rebase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reb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398" y="2345476"/>
            <a:ext cx="7565205" cy="2167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fork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fork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5562600"/>
            <a:ext cx="2391109" cy="1076475"/>
          </a:xfrm>
          <a:prstGeom prst="rect">
            <a:avLst/>
          </a:prstGeom>
        </p:spPr>
      </p:pic>
      <p:pic>
        <p:nvPicPr>
          <p:cNvPr id="4" name="Picture 3" descr="frok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257577"/>
            <a:ext cx="5430008" cy="1600423"/>
          </a:xfrm>
          <a:prstGeom prst="rect">
            <a:avLst/>
          </a:prstGeom>
        </p:spPr>
      </p:pic>
      <p:pic>
        <p:nvPicPr>
          <p:cNvPr id="5" name="Picture 4" descr="for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85800"/>
            <a:ext cx="9144000" cy="4323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700" y="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config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--list –show-origin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configlistshow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7259064" cy="434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700" y="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config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--list –show-scope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4" name="Picture 3" descr="configlistshow1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00200"/>
            <a:ext cx="5811061" cy="434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add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5" name="Picture 4" descr="a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0601" y="1633457"/>
            <a:ext cx="6662799" cy="3591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checkout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6" name="Picture 5" descr="check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096" y="990600"/>
            <a:ext cx="6227809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2743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checkout -b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8" name="Picture 7" descr="checkout-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1015" y="3886200"/>
            <a:ext cx="5101970" cy="1962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clone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5" name="Picture 4" descr="cl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83" y="2014494"/>
            <a:ext cx="8630235" cy="257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commit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comm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352800"/>
            <a:ext cx="5363324" cy="2915057"/>
          </a:xfrm>
          <a:prstGeom prst="rect">
            <a:avLst/>
          </a:prstGeom>
        </p:spPr>
      </p:pic>
      <p:pic>
        <p:nvPicPr>
          <p:cNvPr id="4" name="Picture 3" descr="Commitorg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6776" y="1143000"/>
            <a:ext cx="5870448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commit-a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com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352800"/>
            <a:ext cx="5363324" cy="2915057"/>
          </a:xfrm>
          <a:prstGeom prst="rect">
            <a:avLst/>
          </a:prstGeom>
        </p:spPr>
      </p:pic>
      <p:pic>
        <p:nvPicPr>
          <p:cNvPr id="6" name="Picture 5" descr="Commitorga.png"/>
          <p:cNvPicPr>
            <a:picLocks noChangeAspect="1"/>
          </p:cNvPicPr>
          <p:nvPr/>
        </p:nvPicPr>
        <p:blipFill>
          <a:blip r:embed="rId3" cstate="print"/>
          <a:srcRect t="46595"/>
          <a:stretch>
            <a:fillRect/>
          </a:stretch>
        </p:blipFill>
        <p:spPr>
          <a:xfrm>
            <a:off x="1676400" y="1143000"/>
            <a:ext cx="5867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>
                <a:solidFill>
                  <a:schemeClr val="bg1"/>
                </a:solidFill>
                <a:latin typeface="Algerian" pitchFamily="82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fetch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7" name="Picture 6" descr="fe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886200"/>
            <a:ext cx="6854590" cy="1600200"/>
          </a:xfrm>
          <a:prstGeom prst="rect">
            <a:avLst/>
          </a:prstGeom>
        </p:spPr>
      </p:pic>
      <p:pic>
        <p:nvPicPr>
          <p:cNvPr id="8" name="Picture 7" descr="fetch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143000"/>
            <a:ext cx="9142627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merge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me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0147" y="2057336"/>
            <a:ext cx="4943706" cy="2743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itchFamily="82" charset="0"/>
              </a:rPr>
              <a:t> pull</a:t>
            </a:r>
            <a:endParaRPr lang="en-US" sz="40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3" name="Picture 2" descr="pul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81200"/>
            <a:ext cx="7245432" cy="2409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</Words>
  <Application>Microsoft Office PowerPoint</Application>
  <PresentationFormat>On-screen Show (4:3)</PresentationFormat>
  <Paragraphs>18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siddesh</dc:creator>
  <cp:lastModifiedBy>siddesh</cp:lastModifiedBy>
  <cp:revision>6</cp:revision>
  <dcterms:created xsi:type="dcterms:W3CDTF">2022-02-15T04:34:57Z</dcterms:created>
  <dcterms:modified xsi:type="dcterms:W3CDTF">2022-02-15T05:27:38Z</dcterms:modified>
</cp:coreProperties>
</file>