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F215C2-46AB-4C2C-AB61-F832B9D63B71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5/4/19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C95DF1-9C28-4178-A016-4A04A897C27A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solidFill>
                  <a:srgbClr val="ffffff"/>
                </a:solidFill>
              </a:ln>
            </p:spPr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55DC23-AB2E-4B03-BB47-D3825B58E8BA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5/4/19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A537C3-8E00-4D2B-BC36-98E6FF9670A8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623320" y="-92520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Hungry and indecisive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2623320" y="155412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82ffff"/>
                </a:solidFill>
                <a:latin typeface="Tw Cen MT"/>
              </a:rPr>
              <a:t>John, Justin and Rob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82ffff"/>
                </a:solidFill>
                <a:latin typeface="Tw Cen MT"/>
              </a:rPr>
              <a:t>May 4</a:t>
            </a:r>
            <a:r>
              <a:rPr b="0" lang="en-US" sz="2000" spc="-1" strike="noStrike" baseline="30000" cap="all">
                <a:solidFill>
                  <a:srgbClr val="82ffff"/>
                </a:solidFill>
                <a:latin typeface="Tw Cen MT"/>
              </a:rPr>
              <a:t>th</a:t>
            </a:r>
            <a:r>
              <a:rPr b="0" lang="en-US" sz="2000" spc="-1" strike="noStrike" cap="all">
                <a:solidFill>
                  <a:srgbClr val="82ffff"/>
                </a:solidFill>
                <a:latin typeface="Tw Cen MT"/>
              </a:rPr>
              <a:t>, 2019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2" name="Picture 3" descr=""/>
          <p:cNvPicPr/>
          <p:nvPr/>
        </p:nvPicPr>
        <p:blipFill>
          <a:blip r:embed="rId1"/>
          <a:stretch/>
        </p:blipFill>
        <p:spPr>
          <a:xfrm>
            <a:off x="2650680" y="2667240"/>
            <a:ext cx="9124560" cy="405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141560" y="10332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Minimum viable product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141560" y="1403640"/>
            <a:ext cx="9905760" cy="5228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After 60 commits we have achieved our MVP.  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Our user is able to: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Avoid drama associated with indecision about choosing dinner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Each partner has an equal chance of getting their chosen cuisine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Restaurants are selected based on proximity to user current location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Restaurants are taken out of future selections if they have already been visited or if they are blacklisted by the user (slime in the ice machine, rats, etc)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Get current map to the restaurant.  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Next version will include a minimum rating, a maximum distance from current location and some flashier design!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41560" y="17532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Technology used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141560" y="1653840"/>
            <a:ext cx="9905760" cy="436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GitHub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HTML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CSS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JavaScript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Bootstrap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JQuery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Firebase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mapbox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1560" y="18072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Zomato api fun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1777320"/>
            <a:ext cx="9905760" cy="401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Many ways of calling same data and not all functional or documented well!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Eventually decided on one call to API up front (actually 6 calls due to pull limit) and then we can use this object over and over to get data we need.  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Getting cuisines out of object – some restaurants have multiple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Forcing equal chances if popular cuisine is shown versus less popular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Selecting winner and displaying modal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32220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Firebase fun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1560" y="1906200"/>
            <a:ext cx="9905760" cy="3884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Used to store previous restaurants visited and blacklist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Visited and blacklisted used to limit selections of available restaurants by cuisine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Issues with asynchronous calls – ended up storing whole array of objects as a single JSON string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1560" y="15480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Holy Git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141560" y="1893240"/>
            <a:ext cx="9905760" cy="3897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Lessons learned – start a new branch, every time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Stashing is my friend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Security settings on master are not needed to achieve MVP…next time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Application>LibreOffice/6.2.0.3$Windows_X86_64 LibreOffice_project/98c6a8a1c6c7b144ce3cc729e34964b47ce25d62</Application>
  <Words>256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2019-05-03T18:25:31Z</dcterms:created>
  <dc:creator>Justin Raithel</dc:creator>
  <dc:description/>
  <dc:language>en-US</dc:language>
  <cp:lastModifiedBy/>
  <dcterms:modified xsi:type="dcterms:W3CDTF">2019-05-04T10:20:33Z</dcterms:modified>
  <cp:revision>9</cp:revision>
  <dc:subject/>
  <dc:title>Hungry and indecisive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