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6" r:id="rId2"/>
    <p:sldId id="256" r:id="rId3"/>
    <p:sldId id="267" r:id="rId4"/>
    <p:sldId id="257" r:id="rId5"/>
    <p:sldId id="268" r:id="rId6"/>
    <p:sldId id="258" r:id="rId7"/>
    <p:sldId id="259" r:id="rId8"/>
    <p:sldId id="260" r:id="rId9"/>
  </p:sldIdLst>
  <p:sldSz cx="12192000" cy="6858000"/>
  <p:notesSz cx="6858000" cy="9144000"/>
  <p:custShowLst>
    <p:custShow name="repeat" id="0">
      <p:sldLst>
        <p:sld r:id="rId2"/>
        <p:sld r:id="rId3"/>
        <p:sld r:id="rId4"/>
        <p:sld r:id="rId7"/>
        <p:sld r:id="rId8"/>
        <p:sld r:id="rId9"/>
      </p:sldLst>
    </p:custShow>
  </p:custShowLst>
  <p:defaultTextStyle>
    <a:defPPr>
      <a:defRPr lang="en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iginal" id="{59FE852B-F64F-5542-ACA4-8663857DF7D5}">
          <p14:sldIdLst>
            <p14:sldId id="266"/>
            <p14:sldId id="256"/>
            <p14:sldId id="267"/>
            <p14:sldId id="257"/>
            <p14:sldId id="268"/>
            <p14:sldId id="258"/>
            <p14:sldId id="259"/>
            <p14:sldId id="260"/>
          </p14:sldIdLst>
        </p14:section>
        <p14:section name="Tutorial" id="{A3563FA1-D34B-A04C-BBE0-E87336D5C86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99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 der Spiegel Lukas [student]" initials="LV" lastIdx="1" clrIdx="0">
    <p:extLst>
      <p:ext uri="{19B8F6BF-5375-455C-9EA6-DF929625EA0E}">
        <p15:presenceInfo xmlns:p15="http://schemas.microsoft.com/office/powerpoint/2012/main" userId="S::s131072@ap.be::b36de9ab-4451-4ac0-9cfb-5ab9394f53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custShow id="0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B5F3"/>
    <a:srgbClr val="595959"/>
    <a:srgbClr val="527BF8"/>
    <a:srgbClr val="4ECDF1"/>
    <a:srgbClr val="542FFE"/>
    <a:srgbClr val="4F9DF5"/>
    <a:srgbClr val="F0456F"/>
    <a:srgbClr val="073A4C"/>
    <a:srgbClr val="1189B2"/>
    <a:srgbClr val="03D7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8ECD5-D05B-344E-923B-B5C6F40C88A1}" v="279" dt="2020-07-15T12:08:15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869"/>
    <p:restoredTop sz="96928"/>
  </p:normalViewPr>
  <p:slideViewPr>
    <p:cSldViewPr snapToGrid="0" snapToObjects="1" showGuides="1">
      <p:cViewPr varScale="1">
        <p:scale>
          <a:sx n="81" d="100"/>
          <a:sy n="81" d="100"/>
        </p:scale>
        <p:origin x="86" y="178"/>
      </p:cViewPr>
      <p:guideLst>
        <p:guide orient="horz" pos="2115"/>
        <p:guide pos="39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57E57-35BA-1944-9989-03A1D9F933C2}" type="datetimeFigureOut">
              <a:t>16/06/2023</a:t>
            </a:fld>
            <a:endParaRPr lang="en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8A9F8-9560-9743-AE3D-EC4B3B8AF971}" type="slidenum">
              <a:t>‹nr.›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58840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895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0178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4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06117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105645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6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29643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7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23850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8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3183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0F28-15AE-D548-A364-55A4F8311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632D6-4B9E-CF4E-B2F1-966E19783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195C5-A01A-0043-B22A-07B9752B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16/06/2023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8D614-C70B-114C-BC72-83400061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FF32F-E02F-9346-9A94-F2D9B201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‹nr.›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30724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CA21-EEA7-E746-AD6C-7174190B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8DD3A-571C-6946-B241-96479149A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1CB3A-C405-7049-A877-3BAD3AAF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16/06/2023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7860E-7664-A24A-92A6-B8982203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8F18B-7CFE-FA4C-B370-5CBF39DC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‹nr.›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93379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68BF3-D403-AA4D-8307-1AD9089DD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AFDD1-C709-FC4A-A04E-681FC363A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1A29A-7EBF-1640-901D-4BD39E48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16/06/2023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C7955-4B7C-6942-8197-B5FBD006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ED8B8-0753-BB4B-92EB-BAC0AD6D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‹nr.›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99684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B604-70AB-BB4D-A7E3-5B899F00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3DC9C-0C6E-F943-A253-3A70BED0B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0614-AA81-9E49-82C3-FE971B86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16/06/2023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3032-A82F-CD4F-A91D-55756F85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5DD38-8AF1-D548-89E6-A31E9073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‹nr.›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78405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150F-1759-E744-AE43-A0D335CC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C07FA-F50C-CE49-926D-CAE1C38D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97CA0-FBD2-C846-97AB-78B5AC16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16/06/2023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CC4AE-11D2-4649-A108-B09E0B4F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47B62-2F93-1A41-BD07-481ACD8E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‹nr.›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11205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5496-2043-6646-9E83-10C12E54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BF5D-4BA9-A24D-94D6-4CE1DFEFD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1BC49-4921-F84A-AEFF-DB3AC8174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873E8-EA7F-4D4B-887B-284CBFCE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16/06/2023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2885E-F8FC-A049-B370-3F11D510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8736F-1196-E74D-BC71-80ECF00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‹nr.›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6284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EFA9-1BD2-8845-B434-23E91A74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60310-FB48-7E4C-88AA-6BFB7460F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EC563-5397-124A-8527-D43BC7E46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649B5-DF08-C94D-B69D-A4B7D2634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3EFA5-71F3-D548-8445-EF024CA24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3B84A-D4EE-FF4B-AF21-179230D4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16/06/2023</a:t>
            </a:fld>
            <a:endParaRPr lang="en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837E4-69E5-CC42-84EC-5748054E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A8D97-40CD-0842-88E7-B456F03E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‹nr.›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1538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3EC6-632D-6343-81E9-A4BE13DC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D35AF-ACAD-2441-8E49-75E69398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16/06/2023</a:t>
            </a:fld>
            <a:endParaRPr lang="en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A7882-6BEC-2B4D-B62C-418E38B4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95A66-5963-A641-BE4E-A8A34F66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‹nr.›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38805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C361D-141D-8940-921C-2B8BB485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16/06/2023</a:t>
            </a:fld>
            <a:endParaRPr lang="en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66728-4CA4-3C41-9091-BC8AFA57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A811D-A684-2542-9A0B-EC0B1564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‹nr.›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77098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2D2D-99D1-5E4F-9151-DEEDEA67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0829-B44B-D146-9CF6-21A1115D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1B511-1552-4945-B52E-5F346ED84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4C71B-A518-FB4A-BA28-83701CC4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16/06/2023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E08EB-0C0F-F341-823A-D186866B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22198-E8FE-DC45-A893-4372F8FE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‹nr.›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7692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0B31-481F-2F4B-9812-5193BB42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98F9E-E5CE-EC4E-B71F-B397625D2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FCF30-71D9-9C4D-8F9F-FCF564E23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7861C-B636-764A-9CD3-823E81C0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16/06/2023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520BE-944B-324F-B2AC-47EC19C0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5245A-B24E-1C4E-AEF3-783B1D94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‹nr.›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0198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05685-D195-DA43-A74C-70E926F9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25E6-5026-7943-B16C-50A25A522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7C82-C501-4E48-A5D1-46092A340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B98E-06ED-244E-981C-8D5EDD09A1DD}" type="datetimeFigureOut">
              <a:t>16/06/2023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8ACA-CCB2-6640-9D5C-AE5BA9B76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41F9-4486-6F49-A4EF-D68D15F99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4021-B7F5-ED46-B19B-FD5F14D6394D}" type="slidenum">
              <a:t>‹nr.›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474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5.svg"/><Relationship Id="rId26" Type="http://schemas.openxmlformats.org/officeDocument/2006/relationships/image" Target="../media/image20.png"/><Relationship Id="rId3" Type="http://schemas.openxmlformats.org/officeDocument/2006/relationships/slide" Target="slide2.xml"/><Relationship Id="rId21" Type="http://schemas.openxmlformats.org/officeDocument/2006/relationships/image" Target="../media/image17.sv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5" Type="http://schemas.openxmlformats.org/officeDocument/2006/relationships/slide" Target="slide8.xml"/><Relationship Id="rId2" Type="http://schemas.openxmlformats.org/officeDocument/2006/relationships/notesSlide" Target="../notesSlides/notesSlide1.xml"/><Relationship Id="rId16" Type="http://schemas.openxmlformats.org/officeDocument/2006/relationships/slide" Target="slide3.xml"/><Relationship Id="rId20" Type="http://schemas.openxmlformats.org/officeDocument/2006/relationships/image" Target="../media/image16.png"/><Relationship Id="rId29" Type="http://schemas.openxmlformats.org/officeDocument/2006/relationships/image" Target="../media/image2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19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18.png"/><Relationship Id="rId28" Type="http://schemas.openxmlformats.org/officeDocument/2006/relationships/image" Target="../media/image22.png"/><Relationship Id="rId10" Type="http://schemas.openxmlformats.org/officeDocument/2006/relationships/image" Target="../media/image8.png"/><Relationship Id="rId19" Type="http://schemas.openxmlformats.org/officeDocument/2006/relationships/slide" Target="slide6.xml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slide" Target="slide7.xml"/><Relationship Id="rId27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slide" Target="slide4.xml"/><Relationship Id="rId26" Type="http://schemas.openxmlformats.org/officeDocument/2006/relationships/image" Target="../media/image19.svg"/><Relationship Id="rId3" Type="http://schemas.openxmlformats.org/officeDocument/2006/relationships/image" Target="../media/image24.gif"/><Relationship Id="rId21" Type="http://schemas.openxmlformats.org/officeDocument/2006/relationships/slide" Target="slide6.xml"/><Relationship Id="rId34" Type="http://schemas.openxmlformats.org/officeDocument/2006/relationships/image" Target="../media/image31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26.svg"/><Relationship Id="rId25" Type="http://schemas.openxmlformats.org/officeDocument/2006/relationships/image" Target="../media/image18.png"/><Relationship Id="rId33" Type="http://schemas.openxmlformats.org/officeDocument/2006/relationships/image" Target="../media/image30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5.png"/><Relationship Id="rId20" Type="http://schemas.openxmlformats.org/officeDocument/2006/relationships/image" Target="../media/image27.svg"/><Relationship Id="rId29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11" Type="http://schemas.openxmlformats.org/officeDocument/2006/relationships/image" Target="../media/image8.png"/><Relationship Id="rId24" Type="http://schemas.openxmlformats.org/officeDocument/2006/relationships/slide" Target="slide7.xml"/><Relationship Id="rId32" Type="http://schemas.openxmlformats.org/officeDocument/2006/relationships/image" Target="../media/image29.png"/><Relationship Id="rId5" Type="http://schemas.openxmlformats.org/officeDocument/2006/relationships/image" Target="../media/image3.svg"/><Relationship Id="rId15" Type="http://schemas.openxmlformats.org/officeDocument/2006/relationships/slide" Target="slide2.xml"/><Relationship Id="rId23" Type="http://schemas.openxmlformats.org/officeDocument/2006/relationships/image" Target="../media/image28.svg"/><Relationship Id="rId28" Type="http://schemas.openxmlformats.org/officeDocument/2006/relationships/image" Target="../media/image20.png"/><Relationship Id="rId10" Type="http://schemas.openxmlformats.org/officeDocument/2006/relationships/image" Target="../media/image7.svg"/><Relationship Id="rId19" Type="http://schemas.openxmlformats.org/officeDocument/2006/relationships/image" Target="../media/image12.png"/><Relationship Id="rId31" Type="http://schemas.openxmlformats.org/officeDocument/2006/relationships/image" Target="../media/image23.sv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svg"/><Relationship Id="rId22" Type="http://schemas.openxmlformats.org/officeDocument/2006/relationships/image" Target="../media/image16.png"/><Relationship Id="rId27" Type="http://schemas.openxmlformats.org/officeDocument/2006/relationships/slide" Target="slide8.xml"/><Relationship Id="rId30" Type="http://schemas.openxmlformats.org/officeDocument/2006/relationships/image" Target="../media/image22.png"/><Relationship Id="rId35" Type="http://schemas.openxmlformats.org/officeDocument/2006/relationships/image" Target="../media/image32.svg"/><Relationship Id="rId8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svg"/><Relationship Id="rId18" Type="http://schemas.openxmlformats.org/officeDocument/2006/relationships/image" Target="../media/image12.png"/><Relationship Id="rId26" Type="http://schemas.openxmlformats.org/officeDocument/2006/relationships/slide" Target="slide8.xml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slide" Target="slide4.xml"/><Relationship Id="rId25" Type="http://schemas.openxmlformats.org/officeDocument/2006/relationships/image" Target="../media/image19.svg"/><Relationship Id="rId33" Type="http://schemas.openxmlformats.org/officeDocument/2006/relationships/image" Target="../media/image30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6.svg"/><Relationship Id="rId20" Type="http://schemas.openxmlformats.org/officeDocument/2006/relationships/slide" Target="slide6.xml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18.png"/><Relationship Id="rId32" Type="http://schemas.openxmlformats.org/officeDocument/2006/relationships/image" Target="../media/image29.png"/><Relationship Id="rId5" Type="http://schemas.openxmlformats.org/officeDocument/2006/relationships/slide" Target="slide3.xml"/><Relationship Id="rId15" Type="http://schemas.openxmlformats.org/officeDocument/2006/relationships/image" Target="../media/image25.png"/><Relationship Id="rId23" Type="http://schemas.openxmlformats.org/officeDocument/2006/relationships/slide" Target="slide7.xml"/><Relationship Id="rId28" Type="http://schemas.openxmlformats.org/officeDocument/2006/relationships/image" Target="../media/image21.svg"/><Relationship Id="rId10" Type="http://schemas.openxmlformats.org/officeDocument/2006/relationships/image" Target="../media/image8.png"/><Relationship Id="rId19" Type="http://schemas.openxmlformats.org/officeDocument/2006/relationships/image" Target="../media/image27.svg"/><Relationship Id="rId31" Type="http://schemas.openxmlformats.org/officeDocument/2006/relationships/slide" Target="slide5.xml"/><Relationship Id="rId4" Type="http://schemas.openxmlformats.org/officeDocument/2006/relationships/image" Target="../media/image3.svg"/><Relationship Id="rId9" Type="http://schemas.openxmlformats.org/officeDocument/2006/relationships/image" Target="../media/image7.svg"/><Relationship Id="rId14" Type="http://schemas.openxmlformats.org/officeDocument/2006/relationships/slide" Target="slide2.xml"/><Relationship Id="rId22" Type="http://schemas.openxmlformats.org/officeDocument/2006/relationships/image" Target="../media/image28.svg"/><Relationship Id="rId27" Type="http://schemas.openxmlformats.org/officeDocument/2006/relationships/image" Target="../media/image20.png"/><Relationship Id="rId30" Type="http://schemas.openxmlformats.org/officeDocument/2006/relationships/image" Target="../media/image23.svg"/><Relationship Id="rId8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slide" Target="slide4.xml"/><Relationship Id="rId26" Type="http://schemas.openxmlformats.org/officeDocument/2006/relationships/image" Target="../media/image19.svg"/><Relationship Id="rId3" Type="http://schemas.openxmlformats.org/officeDocument/2006/relationships/image" Target="../media/image33.gif"/><Relationship Id="rId21" Type="http://schemas.openxmlformats.org/officeDocument/2006/relationships/slide" Target="slide6.xml"/><Relationship Id="rId34" Type="http://schemas.openxmlformats.org/officeDocument/2006/relationships/image" Target="../media/image29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26.svg"/><Relationship Id="rId25" Type="http://schemas.openxmlformats.org/officeDocument/2006/relationships/image" Target="../media/image18.png"/><Relationship Id="rId33" Type="http://schemas.openxmlformats.org/officeDocument/2006/relationships/image" Target="../media/image32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5.png"/><Relationship Id="rId20" Type="http://schemas.openxmlformats.org/officeDocument/2006/relationships/image" Target="../media/image27.svg"/><Relationship Id="rId29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11" Type="http://schemas.openxmlformats.org/officeDocument/2006/relationships/image" Target="../media/image8.png"/><Relationship Id="rId24" Type="http://schemas.openxmlformats.org/officeDocument/2006/relationships/slide" Target="slide7.xml"/><Relationship Id="rId32" Type="http://schemas.openxmlformats.org/officeDocument/2006/relationships/image" Target="../media/image31.png"/><Relationship Id="rId5" Type="http://schemas.openxmlformats.org/officeDocument/2006/relationships/image" Target="../media/image3.svg"/><Relationship Id="rId15" Type="http://schemas.openxmlformats.org/officeDocument/2006/relationships/slide" Target="slide2.xml"/><Relationship Id="rId23" Type="http://schemas.openxmlformats.org/officeDocument/2006/relationships/image" Target="../media/image28.svg"/><Relationship Id="rId28" Type="http://schemas.openxmlformats.org/officeDocument/2006/relationships/image" Target="../media/image20.png"/><Relationship Id="rId10" Type="http://schemas.openxmlformats.org/officeDocument/2006/relationships/image" Target="../media/image7.svg"/><Relationship Id="rId19" Type="http://schemas.openxmlformats.org/officeDocument/2006/relationships/image" Target="../media/image12.png"/><Relationship Id="rId31" Type="http://schemas.openxmlformats.org/officeDocument/2006/relationships/image" Target="../media/image23.sv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svg"/><Relationship Id="rId22" Type="http://schemas.openxmlformats.org/officeDocument/2006/relationships/image" Target="../media/image16.png"/><Relationship Id="rId27" Type="http://schemas.openxmlformats.org/officeDocument/2006/relationships/slide" Target="slide8.xml"/><Relationship Id="rId30" Type="http://schemas.openxmlformats.org/officeDocument/2006/relationships/image" Target="../media/image22.png"/><Relationship Id="rId35" Type="http://schemas.openxmlformats.org/officeDocument/2006/relationships/image" Target="../media/image30.svg"/><Relationship Id="rId8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slide" Target="slide2.xml"/><Relationship Id="rId18" Type="http://schemas.openxmlformats.org/officeDocument/2006/relationships/image" Target="../media/image15.svg"/><Relationship Id="rId26" Type="http://schemas.openxmlformats.org/officeDocument/2006/relationships/image" Target="../media/image20.png"/><Relationship Id="rId3" Type="http://schemas.openxmlformats.org/officeDocument/2006/relationships/image" Target="../media/image2.png"/><Relationship Id="rId21" Type="http://schemas.openxmlformats.org/officeDocument/2006/relationships/image" Target="../media/image35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4.png"/><Relationship Id="rId25" Type="http://schemas.openxmlformats.org/officeDocument/2006/relationships/slide" Target="slide8.xml"/><Relationship Id="rId2" Type="http://schemas.openxmlformats.org/officeDocument/2006/relationships/notesSlide" Target="../notesSlides/notesSlide5.xml"/><Relationship Id="rId16" Type="http://schemas.openxmlformats.org/officeDocument/2006/relationships/slide" Target="slide3.xml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19.svg"/><Relationship Id="rId5" Type="http://schemas.openxmlformats.org/officeDocument/2006/relationships/image" Target="../media/image4.png"/><Relationship Id="rId15" Type="http://schemas.openxmlformats.org/officeDocument/2006/relationships/image" Target="../media/image34.svg"/><Relationship Id="rId23" Type="http://schemas.openxmlformats.org/officeDocument/2006/relationships/image" Target="../media/image18.png"/><Relationship Id="rId10" Type="http://schemas.openxmlformats.org/officeDocument/2006/relationships/image" Target="../media/image9.svg"/><Relationship Id="rId19" Type="http://schemas.openxmlformats.org/officeDocument/2006/relationships/slide" Target="slide6.xml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25.png"/><Relationship Id="rId22" Type="http://schemas.openxmlformats.org/officeDocument/2006/relationships/slide" Target="slide7.xml"/><Relationship Id="rId27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slide" Target="slide2.xml"/><Relationship Id="rId18" Type="http://schemas.openxmlformats.org/officeDocument/2006/relationships/image" Target="../media/image15.svg"/><Relationship Id="rId26" Type="http://schemas.openxmlformats.org/officeDocument/2006/relationships/image" Target="../media/image20.png"/><Relationship Id="rId3" Type="http://schemas.openxmlformats.org/officeDocument/2006/relationships/image" Target="../media/image2.png"/><Relationship Id="rId21" Type="http://schemas.openxmlformats.org/officeDocument/2006/relationships/image" Target="../media/image17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4.png"/><Relationship Id="rId25" Type="http://schemas.openxmlformats.org/officeDocument/2006/relationships/slide" Target="slide8.xml"/><Relationship Id="rId2" Type="http://schemas.openxmlformats.org/officeDocument/2006/relationships/notesSlide" Target="../notesSlides/notesSlide6.xml"/><Relationship Id="rId16" Type="http://schemas.openxmlformats.org/officeDocument/2006/relationships/slide" Target="slide3.xml"/><Relationship Id="rId20" Type="http://schemas.openxmlformats.org/officeDocument/2006/relationships/image" Target="../media/image16.png"/><Relationship Id="rId29" Type="http://schemas.openxmlformats.org/officeDocument/2006/relationships/image" Target="../media/image2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36.svg"/><Relationship Id="rId5" Type="http://schemas.openxmlformats.org/officeDocument/2006/relationships/image" Target="../media/image4.png"/><Relationship Id="rId15" Type="http://schemas.openxmlformats.org/officeDocument/2006/relationships/image" Target="../media/image34.svg"/><Relationship Id="rId23" Type="http://schemas.openxmlformats.org/officeDocument/2006/relationships/image" Target="../media/image12.png"/><Relationship Id="rId28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slide" Target="slide6.xml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25.png"/><Relationship Id="rId22" Type="http://schemas.openxmlformats.org/officeDocument/2006/relationships/slide" Target="slide7.xml"/><Relationship Id="rId27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image" Target="../media/image11.svg"/><Relationship Id="rId26" Type="http://schemas.openxmlformats.org/officeDocument/2006/relationships/image" Target="../media/image16.png"/><Relationship Id="rId3" Type="http://schemas.openxmlformats.org/officeDocument/2006/relationships/hyperlink" Target="NULL" TargetMode="External"/><Relationship Id="rId21" Type="http://schemas.openxmlformats.org/officeDocument/2006/relationships/image" Target="../media/image34.svg"/><Relationship Id="rId7" Type="http://schemas.openxmlformats.org/officeDocument/2006/relationships/hyperlink" Target="NULL" TargetMode="External"/><Relationship Id="rId12" Type="http://schemas.openxmlformats.org/officeDocument/2006/relationships/image" Target="../media/image5.svg"/><Relationship Id="rId17" Type="http://schemas.openxmlformats.org/officeDocument/2006/relationships/image" Target="../media/image10.png"/><Relationship Id="rId25" Type="http://schemas.openxmlformats.org/officeDocument/2006/relationships/slide" Target="slide6.xml"/><Relationship Id="rId33" Type="http://schemas.openxmlformats.org/officeDocument/2006/relationships/image" Target="../media/image40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9.svg"/><Relationship Id="rId20" Type="http://schemas.openxmlformats.org/officeDocument/2006/relationships/image" Target="../media/image25.png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svg"/><Relationship Id="rId11" Type="http://schemas.openxmlformats.org/officeDocument/2006/relationships/image" Target="../media/image4.png"/><Relationship Id="rId24" Type="http://schemas.openxmlformats.org/officeDocument/2006/relationships/image" Target="../media/image15.svg"/><Relationship Id="rId32" Type="http://schemas.openxmlformats.org/officeDocument/2006/relationships/image" Target="../media/image12.png"/><Relationship Id="rId5" Type="http://schemas.openxmlformats.org/officeDocument/2006/relationships/image" Target="../media/image37.png"/><Relationship Id="rId15" Type="http://schemas.openxmlformats.org/officeDocument/2006/relationships/image" Target="../media/image8.png"/><Relationship Id="rId23" Type="http://schemas.openxmlformats.org/officeDocument/2006/relationships/image" Target="../media/image14.png"/><Relationship Id="rId28" Type="http://schemas.openxmlformats.org/officeDocument/2006/relationships/slide" Target="slide7.xml"/><Relationship Id="rId10" Type="http://schemas.openxmlformats.org/officeDocument/2006/relationships/image" Target="../media/image3.svg"/><Relationship Id="rId19" Type="http://schemas.openxmlformats.org/officeDocument/2006/relationships/slide" Target="slide2.xml"/><Relationship Id="rId31" Type="http://schemas.openxmlformats.org/officeDocument/2006/relationships/slide" Target="slide8.xml"/><Relationship Id="rId4" Type="http://schemas.openxmlformats.org/officeDocument/2006/relationships/hyperlink" Target="NULL" TargetMode="External"/><Relationship Id="rId9" Type="http://schemas.openxmlformats.org/officeDocument/2006/relationships/image" Target="../media/image2.png"/><Relationship Id="rId14" Type="http://schemas.openxmlformats.org/officeDocument/2006/relationships/image" Target="../media/image7.svg"/><Relationship Id="rId22" Type="http://schemas.openxmlformats.org/officeDocument/2006/relationships/slide" Target="slide3.xml"/><Relationship Id="rId27" Type="http://schemas.openxmlformats.org/officeDocument/2006/relationships/image" Target="../media/image28.svg"/><Relationship Id="rId30" Type="http://schemas.openxmlformats.org/officeDocument/2006/relationships/image" Target="../media/image39.svg"/><Relationship Id="rId8" Type="http://schemas.openxmlformats.org/officeDocument/2006/relationships/hyperlink" Target="NU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AD6C6263-99A1-B9CC-6D03-1F7F6291B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427" y="846455"/>
            <a:ext cx="5351145" cy="53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1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494D2868-6C4F-D742-8766-0247B2BA2A73}"/>
              </a:ext>
            </a:extLst>
          </p:cNvPr>
          <p:cNvGrpSpPr/>
          <p:nvPr/>
        </p:nvGrpSpPr>
        <p:grpSpPr>
          <a:xfrm>
            <a:off x="866458" y="494367"/>
            <a:ext cx="827568" cy="828000"/>
            <a:chOff x="-842559" y="468160"/>
            <a:chExt cx="827568" cy="8280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D71F397-1AD5-BB4D-8BA9-29771243D9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3" name="Graphic 62" descr="Gebruikers">
              <a:hlinkClick r:id="rId3" action="ppaction://hlinksldjump"/>
              <a:extLst>
                <a:ext uri="{FF2B5EF4-FFF2-40B4-BE49-F238E27FC236}">
                  <a16:creationId xmlns:a16="http://schemas.microsoft.com/office/drawing/2014/main" id="{B653EF25-520D-C345-B8BC-462CA47CA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FCF0F4A-F8A4-9344-8B5C-35A9795DF560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DF69A96-9C62-1849-B04C-6B01A452ED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6" name="Graphic 65" descr="Gloeilamp">
              <a:extLst>
                <a:ext uri="{FF2B5EF4-FFF2-40B4-BE49-F238E27FC236}">
                  <a16:creationId xmlns:a16="http://schemas.microsoft.com/office/drawing/2014/main" id="{84EE1DCD-9CA3-1A4F-9488-7E04A1838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85E031E-10C8-5A45-B6F2-66B39AA91C86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641D6DE-CE6E-894A-92F2-68D360E305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9" name="Graphic 68" descr="Single gear">
              <a:extLst>
                <a:ext uri="{FF2B5EF4-FFF2-40B4-BE49-F238E27FC236}">
                  <a16:creationId xmlns:a16="http://schemas.microsoft.com/office/drawing/2014/main" id="{99491C5A-4007-FA44-A691-DA4DA699D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715754F-3045-DA4B-B2A9-15B88EEAF8B2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5FDCAF5-9C98-CA44-9849-B16E48628C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51D8C772-9E20-5E41-A663-9F8986C2E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-727574" y="5701974"/>
              <a:ext cx="624648" cy="624648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5CEAEE4-C867-4343-9D62-70C903A38BB9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CFD9EA6-6323-074D-A620-AB90F8B35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5" name="Graphic 74" descr="Cirkeldiagram">
              <a:extLst>
                <a:ext uri="{FF2B5EF4-FFF2-40B4-BE49-F238E27FC236}">
                  <a16:creationId xmlns:a16="http://schemas.microsoft.com/office/drawing/2014/main" id="{C1BB8E9A-EC1B-714F-8AE1-E2299A695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-710852" y="3125968"/>
              <a:ext cx="620915" cy="620915"/>
            </a:xfrm>
            <a:prstGeom prst="rect">
              <a:avLst/>
            </a:prstGeom>
          </p:spPr>
        </p:pic>
      </p:grpSp>
      <p:sp>
        <p:nvSpPr>
          <p:cNvPr id="76" name="Freeform 75">
            <a:extLst>
              <a:ext uri="{FF2B5EF4-FFF2-40B4-BE49-F238E27FC236}">
                <a16:creationId xmlns:a16="http://schemas.microsoft.com/office/drawing/2014/main" id="{A7181189-D4CB-4748-A2F2-9E601AF2DD72}"/>
              </a:ext>
            </a:extLst>
          </p:cNvPr>
          <p:cNvSpPr/>
          <p:nvPr/>
        </p:nvSpPr>
        <p:spPr>
          <a:xfrm>
            <a:off x="0" y="-1108124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77" name="Graphic 76" descr="Gebruikers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204EC63-8A98-E944-8E9B-EF61D5A2C15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78" name="Graphic 77" descr="Gloeilamp">
            <a:hlinkClick r:id="rId16" action="ppaction://hlinksldjump"/>
            <a:extLst>
              <a:ext uri="{FF2B5EF4-FFF2-40B4-BE49-F238E27FC236}">
                <a16:creationId xmlns:a16="http://schemas.microsoft.com/office/drawing/2014/main" id="{6B3E228B-8807-F340-A63F-9D9D353605B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79" name="Graphic 78" descr="Cirkeldiagram">
            <a:hlinkClick r:id="rId19" action="ppaction://hlinksldjump"/>
            <a:extLst>
              <a:ext uri="{FF2B5EF4-FFF2-40B4-BE49-F238E27FC236}">
                <a16:creationId xmlns:a16="http://schemas.microsoft.com/office/drawing/2014/main" id="{0FC508E8-95FC-5A47-8916-7840CF79578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80" name="Graphic 79" descr="Single gear">
            <a:hlinkClick r:id="rId22" action="ppaction://hlinksldjump"/>
            <a:extLst>
              <a:ext uri="{FF2B5EF4-FFF2-40B4-BE49-F238E27FC236}">
                <a16:creationId xmlns:a16="http://schemas.microsoft.com/office/drawing/2014/main" id="{E18863DD-7DD2-4246-8F3A-C8B8C6FF42B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81" name="Graphic 80">
            <a:hlinkClick r:id="rId25" action="ppaction://hlinksldjump"/>
            <a:extLst>
              <a:ext uri="{FF2B5EF4-FFF2-40B4-BE49-F238E27FC236}">
                <a16:creationId xmlns:a16="http://schemas.microsoft.com/office/drawing/2014/main" id="{91581E61-D44A-9A4B-B225-DC06A4724A3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8" name="TextBox 45">
            <a:extLst>
              <a:ext uri="{FF2B5EF4-FFF2-40B4-BE49-F238E27FC236}">
                <a16:creationId xmlns:a16="http://schemas.microsoft.com/office/drawing/2014/main" id="{75D0A6D6-B442-B8F3-6F39-3CAFCDCF32B7}"/>
              </a:ext>
            </a:extLst>
          </p:cNvPr>
          <p:cNvSpPr txBox="1"/>
          <p:nvPr/>
        </p:nvSpPr>
        <p:spPr>
          <a:xfrm>
            <a:off x="5631115" y="583080"/>
            <a:ext cx="1572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3200" b="1" spc="300" dirty="0">
                <a:solidFill>
                  <a:schemeClr val="bg1"/>
                </a:solidFill>
                <a:latin typeface="Montserrat" pitchFamily="2" charset="77"/>
              </a:rPr>
              <a:t>TEAM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209D2F6-A8B7-28CE-883E-29A5E057D49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21540000">
            <a:off x="5529445" y="1097092"/>
            <a:ext cx="1776205" cy="93342"/>
          </a:xfrm>
          <a:prstGeom prst="rect">
            <a:avLst/>
          </a:prstGeom>
        </p:spPr>
      </p:pic>
      <p:grpSp>
        <p:nvGrpSpPr>
          <p:cNvPr id="725" name="Groep 724">
            <a:extLst>
              <a:ext uri="{FF2B5EF4-FFF2-40B4-BE49-F238E27FC236}">
                <a16:creationId xmlns:a16="http://schemas.microsoft.com/office/drawing/2014/main" id="{C9EB7129-E775-0AF6-0767-220441709EED}"/>
              </a:ext>
            </a:extLst>
          </p:cNvPr>
          <p:cNvGrpSpPr/>
          <p:nvPr/>
        </p:nvGrpSpPr>
        <p:grpSpPr>
          <a:xfrm>
            <a:off x="3107431" y="1441027"/>
            <a:ext cx="1101584" cy="1629354"/>
            <a:chOff x="2726311" y="3883654"/>
            <a:chExt cx="1101584" cy="1629354"/>
          </a:xfrm>
        </p:grpSpPr>
        <p:sp>
          <p:nvSpPr>
            <p:cNvPr id="12" name="TextBox 48">
              <a:extLst>
                <a:ext uri="{FF2B5EF4-FFF2-40B4-BE49-F238E27FC236}">
                  <a16:creationId xmlns:a16="http://schemas.microsoft.com/office/drawing/2014/main" id="{75BFD5DA-5A91-B418-A8CE-C572702000EA}"/>
                </a:ext>
              </a:extLst>
            </p:cNvPr>
            <p:cNvSpPr txBox="1"/>
            <p:nvPr/>
          </p:nvSpPr>
          <p:spPr>
            <a:xfrm>
              <a:off x="2726311" y="5112898"/>
              <a:ext cx="11015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000" b="1" spc="300" dirty="0" err="1">
                  <a:solidFill>
                    <a:schemeClr val="bg1"/>
                  </a:solidFill>
                  <a:latin typeface="Montserrat" pitchFamily="2" charset="77"/>
                </a:rPr>
                <a:t>Aaraf</a:t>
              </a:r>
              <a:endParaRPr lang="en-LT" sz="20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grpSp>
          <p:nvGrpSpPr>
            <p:cNvPr id="475" name="Graphic 177">
              <a:extLst>
                <a:ext uri="{FF2B5EF4-FFF2-40B4-BE49-F238E27FC236}">
                  <a16:creationId xmlns:a16="http://schemas.microsoft.com/office/drawing/2014/main" id="{8838B5E7-90C2-F899-04F9-F0008E69E702}"/>
                </a:ext>
              </a:extLst>
            </p:cNvPr>
            <p:cNvGrpSpPr/>
            <p:nvPr/>
          </p:nvGrpSpPr>
          <p:grpSpPr>
            <a:xfrm>
              <a:off x="2879319" y="3883654"/>
              <a:ext cx="840379" cy="1286928"/>
              <a:chOff x="4990387" y="1748539"/>
              <a:chExt cx="1648380" cy="2630334"/>
            </a:xfrm>
            <a:solidFill>
              <a:schemeClr val="bg1"/>
            </a:solidFill>
          </p:grpSpPr>
          <p:sp>
            <p:nvSpPr>
              <p:cNvPr id="476" name="Freeform 178">
                <a:extLst>
                  <a:ext uri="{FF2B5EF4-FFF2-40B4-BE49-F238E27FC236}">
                    <a16:creationId xmlns:a16="http://schemas.microsoft.com/office/drawing/2014/main" id="{F8F452AD-8341-32DB-DFDB-33C0F2C2B33D}"/>
                  </a:ext>
                </a:extLst>
              </p:cNvPr>
              <p:cNvSpPr/>
              <p:nvPr/>
            </p:nvSpPr>
            <p:spPr>
              <a:xfrm rot="-1917689">
                <a:off x="5846942" y="3093935"/>
                <a:ext cx="12114" cy="34638"/>
              </a:xfrm>
              <a:custGeom>
                <a:avLst/>
                <a:gdLst>
                  <a:gd name="connsiteX0" fmla="*/ 7272 w 12114"/>
                  <a:gd name="connsiteY0" fmla="*/ 34535 h 34638"/>
                  <a:gd name="connsiteX1" fmla="*/ 1768 w 12114"/>
                  <a:gd name="connsiteY1" fmla="*/ -103 h 34638"/>
                  <a:gd name="connsiteX2" fmla="*/ 7272 w 12114"/>
                  <a:gd name="connsiteY2" fmla="*/ 34535 h 3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14" h="34638">
                    <a:moveTo>
                      <a:pt x="7272" y="34535"/>
                    </a:moveTo>
                    <a:cubicBezTo>
                      <a:pt x="19236" y="19985"/>
                      <a:pt x="5644" y="11023"/>
                      <a:pt x="1768" y="-103"/>
                    </a:cubicBezTo>
                    <a:cubicBezTo>
                      <a:pt x="-1798" y="12645"/>
                      <a:pt x="-67" y="24234"/>
                      <a:pt x="7272" y="3453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77" name="Freeform 179">
                <a:extLst>
                  <a:ext uri="{FF2B5EF4-FFF2-40B4-BE49-F238E27FC236}">
                    <a16:creationId xmlns:a16="http://schemas.microsoft.com/office/drawing/2014/main" id="{6B826D3F-9641-C61A-0FD3-5E020F3CFDC6}"/>
                  </a:ext>
                </a:extLst>
              </p:cNvPr>
              <p:cNvSpPr/>
              <p:nvPr/>
            </p:nvSpPr>
            <p:spPr>
              <a:xfrm rot="-1917689">
                <a:off x="5750093" y="1800622"/>
                <a:ext cx="30621" cy="81741"/>
              </a:xfrm>
              <a:custGeom>
                <a:avLst/>
                <a:gdLst>
                  <a:gd name="connsiteX0" fmla="*/ -47 w 30621"/>
                  <a:gd name="connsiteY0" fmla="*/ -109 h 81741"/>
                  <a:gd name="connsiteX1" fmla="*/ 30574 w 30621"/>
                  <a:gd name="connsiteY1" fmla="*/ 81633 h 81741"/>
                  <a:gd name="connsiteX2" fmla="*/ -47 w 30621"/>
                  <a:gd name="connsiteY2" fmla="*/ -109 h 8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621" h="81741">
                    <a:moveTo>
                      <a:pt x="-47" y="-109"/>
                    </a:moveTo>
                    <a:cubicBezTo>
                      <a:pt x="26594" y="20880"/>
                      <a:pt x="26336" y="69735"/>
                      <a:pt x="30574" y="81633"/>
                    </a:cubicBezTo>
                    <a:cubicBezTo>
                      <a:pt x="29463" y="53793"/>
                      <a:pt x="31426" y="14081"/>
                      <a:pt x="-47" y="-1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78" name="Freeform 180">
                <a:extLst>
                  <a:ext uri="{FF2B5EF4-FFF2-40B4-BE49-F238E27FC236}">
                    <a16:creationId xmlns:a16="http://schemas.microsoft.com/office/drawing/2014/main" id="{94B128C4-9588-69F1-D6DC-122C8D0657BB}"/>
                  </a:ext>
                </a:extLst>
              </p:cNvPr>
              <p:cNvSpPr/>
              <p:nvPr/>
            </p:nvSpPr>
            <p:spPr>
              <a:xfrm rot="-1917689">
                <a:off x="5446056" y="3054622"/>
                <a:ext cx="18631" cy="21864"/>
              </a:xfrm>
              <a:custGeom>
                <a:avLst/>
                <a:gdLst>
                  <a:gd name="connsiteX0" fmla="*/ 9460 w 18631"/>
                  <a:gd name="connsiteY0" fmla="*/ -95 h 21864"/>
                  <a:gd name="connsiteX1" fmla="*/ -24 w 18631"/>
                  <a:gd name="connsiteY1" fmla="*/ 14584 h 21864"/>
                  <a:gd name="connsiteX2" fmla="*/ 5790 w 18631"/>
                  <a:gd name="connsiteY2" fmla="*/ 21769 h 21864"/>
                  <a:gd name="connsiteX3" fmla="*/ 18607 w 18631"/>
                  <a:gd name="connsiteY3" fmla="*/ 12679 h 21864"/>
                  <a:gd name="connsiteX4" fmla="*/ 9460 w 18631"/>
                  <a:gd name="connsiteY4" fmla="*/ -95 h 21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31" h="21864">
                    <a:moveTo>
                      <a:pt x="9460" y="-95"/>
                    </a:moveTo>
                    <a:cubicBezTo>
                      <a:pt x="6281" y="4798"/>
                      <a:pt x="3154" y="9717"/>
                      <a:pt x="-24" y="14584"/>
                    </a:cubicBezTo>
                    <a:cubicBezTo>
                      <a:pt x="3439" y="16645"/>
                      <a:pt x="4679" y="19194"/>
                      <a:pt x="5790" y="21769"/>
                    </a:cubicBezTo>
                    <a:cubicBezTo>
                      <a:pt x="10390" y="20147"/>
                      <a:pt x="14007" y="14275"/>
                      <a:pt x="18607" y="12679"/>
                    </a:cubicBezTo>
                    <a:cubicBezTo>
                      <a:pt x="14602" y="8609"/>
                      <a:pt x="15868" y="3433"/>
                      <a:pt x="9460" y="-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79" name="Freeform 181">
                <a:extLst>
                  <a:ext uri="{FF2B5EF4-FFF2-40B4-BE49-F238E27FC236}">
                    <a16:creationId xmlns:a16="http://schemas.microsoft.com/office/drawing/2014/main" id="{D8D7561F-35CB-6924-5ACA-605E8F1FB929}"/>
                  </a:ext>
                </a:extLst>
              </p:cNvPr>
              <p:cNvSpPr/>
              <p:nvPr/>
            </p:nvSpPr>
            <p:spPr>
              <a:xfrm rot="-1917689">
                <a:off x="5500118" y="2744212"/>
                <a:ext cx="21617" cy="19191"/>
              </a:xfrm>
              <a:custGeom>
                <a:avLst/>
                <a:gdLst>
                  <a:gd name="connsiteX0" fmla="*/ 21573 w 21617"/>
                  <a:gd name="connsiteY0" fmla="*/ -98 h 19191"/>
                  <a:gd name="connsiteX1" fmla="*/ -30 w 21617"/>
                  <a:gd name="connsiteY1" fmla="*/ 17234 h 19191"/>
                  <a:gd name="connsiteX2" fmla="*/ 21573 w 21617"/>
                  <a:gd name="connsiteY2" fmla="*/ -98 h 19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617" h="19191">
                    <a:moveTo>
                      <a:pt x="21573" y="-98"/>
                    </a:moveTo>
                    <a:cubicBezTo>
                      <a:pt x="14131" y="4666"/>
                      <a:pt x="6378" y="7757"/>
                      <a:pt x="-30" y="17234"/>
                    </a:cubicBezTo>
                    <a:cubicBezTo>
                      <a:pt x="8988" y="25655"/>
                      <a:pt x="22089" y="2915"/>
                      <a:pt x="21573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80" name="Freeform 182">
                <a:extLst>
                  <a:ext uri="{FF2B5EF4-FFF2-40B4-BE49-F238E27FC236}">
                    <a16:creationId xmlns:a16="http://schemas.microsoft.com/office/drawing/2014/main" id="{C8999F7A-0120-0517-2F89-4CA47B88FD55}"/>
                  </a:ext>
                </a:extLst>
              </p:cNvPr>
              <p:cNvSpPr/>
              <p:nvPr/>
            </p:nvSpPr>
            <p:spPr>
              <a:xfrm rot="-1917689">
                <a:off x="5804793" y="3071917"/>
                <a:ext cx="15788" cy="24103"/>
              </a:xfrm>
              <a:custGeom>
                <a:avLst/>
                <a:gdLst>
                  <a:gd name="connsiteX0" fmla="*/ -21 w 15788"/>
                  <a:gd name="connsiteY0" fmla="*/ -21 h 24103"/>
                  <a:gd name="connsiteX1" fmla="*/ 15767 w 15788"/>
                  <a:gd name="connsiteY1" fmla="*/ 23878 h 24103"/>
                  <a:gd name="connsiteX2" fmla="*/ -21 w 15788"/>
                  <a:gd name="connsiteY2" fmla="*/ -21 h 24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788" h="24103">
                    <a:moveTo>
                      <a:pt x="-21" y="-21"/>
                    </a:moveTo>
                    <a:cubicBezTo>
                      <a:pt x="5121" y="6675"/>
                      <a:pt x="3364" y="25706"/>
                      <a:pt x="15767" y="23878"/>
                    </a:cubicBezTo>
                    <a:cubicBezTo>
                      <a:pt x="10289" y="17337"/>
                      <a:pt x="10392" y="-1489"/>
                      <a:pt x="-21" y="-2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81" name="Freeform 183">
                <a:extLst>
                  <a:ext uri="{FF2B5EF4-FFF2-40B4-BE49-F238E27FC236}">
                    <a16:creationId xmlns:a16="http://schemas.microsoft.com/office/drawing/2014/main" id="{B01A34CA-0A82-5DBF-44DC-D795AAD4D41F}"/>
                  </a:ext>
                </a:extLst>
              </p:cNvPr>
              <p:cNvSpPr/>
              <p:nvPr/>
            </p:nvSpPr>
            <p:spPr>
              <a:xfrm rot="-1917689">
                <a:off x="5673228" y="1831202"/>
                <a:ext cx="138556" cy="290473"/>
              </a:xfrm>
              <a:custGeom>
                <a:avLst/>
                <a:gdLst>
                  <a:gd name="connsiteX0" fmla="*/ 59983 w 138556"/>
                  <a:gd name="connsiteY0" fmla="*/ 134017 h 290473"/>
                  <a:gd name="connsiteX1" fmla="*/ 72412 w 138556"/>
                  <a:gd name="connsiteY1" fmla="*/ 103962 h 290473"/>
                  <a:gd name="connsiteX2" fmla="*/ 28483 w 138556"/>
                  <a:gd name="connsiteY2" fmla="*/ -108 h 290473"/>
                  <a:gd name="connsiteX3" fmla="*/ -45 w 138556"/>
                  <a:gd name="connsiteY3" fmla="*/ 33501 h 290473"/>
                  <a:gd name="connsiteX4" fmla="*/ 15046 w 138556"/>
                  <a:gd name="connsiteY4" fmla="*/ 63838 h 290473"/>
                  <a:gd name="connsiteX5" fmla="*/ 28509 w 138556"/>
                  <a:gd name="connsiteY5" fmla="*/ 48309 h 290473"/>
                  <a:gd name="connsiteX6" fmla="*/ 15925 w 138556"/>
                  <a:gd name="connsiteY6" fmla="*/ 67856 h 290473"/>
                  <a:gd name="connsiteX7" fmla="*/ 115411 w 138556"/>
                  <a:gd name="connsiteY7" fmla="*/ 290366 h 290473"/>
                  <a:gd name="connsiteX8" fmla="*/ 138512 w 138556"/>
                  <a:gd name="connsiteY8" fmla="*/ 270613 h 290473"/>
                  <a:gd name="connsiteX9" fmla="*/ 74143 w 138556"/>
                  <a:gd name="connsiteY9" fmla="*/ 111997 h 290473"/>
                  <a:gd name="connsiteX10" fmla="*/ 59983 w 138556"/>
                  <a:gd name="connsiteY10" fmla="*/ 134017 h 290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556" h="290473">
                    <a:moveTo>
                      <a:pt x="59983" y="134017"/>
                    </a:moveTo>
                    <a:cubicBezTo>
                      <a:pt x="58820" y="125132"/>
                      <a:pt x="64376" y="114856"/>
                      <a:pt x="72412" y="103962"/>
                    </a:cubicBezTo>
                    <a:cubicBezTo>
                      <a:pt x="58872" y="68989"/>
                      <a:pt x="43781" y="34428"/>
                      <a:pt x="28483" y="-108"/>
                    </a:cubicBezTo>
                    <a:cubicBezTo>
                      <a:pt x="18121" y="7335"/>
                      <a:pt x="8612" y="18435"/>
                      <a:pt x="-45" y="33501"/>
                    </a:cubicBezTo>
                    <a:cubicBezTo>
                      <a:pt x="6700" y="43184"/>
                      <a:pt x="8224" y="54104"/>
                      <a:pt x="15046" y="63838"/>
                    </a:cubicBezTo>
                    <a:cubicBezTo>
                      <a:pt x="19749" y="59718"/>
                      <a:pt x="22385" y="45811"/>
                      <a:pt x="28509" y="48309"/>
                    </a:cubicBezTo>
                    <a:cubicBezTo>
                      <a:pt x="24323" y="54799"/>
                      <a:pt x="20111" y="61366"/>
                      <a:pt x="15925" y="67856"/>
                    </a:cubicBezTo>
                    <a:cubicBezTo>
                      <a:pt x="49828" y="141897"/>
                      <a:pt x="77425" y="217303"/>
                      <a:pt x="115411" y="290366"/>
                    </a:cubicBezTo>
                    <a:cubicBezTo>
                      <a:pt x="122698" y="281893"/>
                      <a:pt x="131819" y="281687"/>
                      <a:pt x="138512" y="270613"/>
                    </a:cubicBezTo>
                    <a:cubicBezTo>
                      <a:pt x="120475" y="216994"/>
                      <a:pt x="99054" y="164122"/>
                      <a:pt x="74143" y="111997"/>
                    </a:cubicBezTo>
                    <a:cubicBezTo>
                      <a:pt x="66546" y="118745"/>
                      <a:pt x="70991" y="133579"/>
                      <a:pt x="59983" y="13401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82" name="Freeform 184">
                <a:extLst>
                  <a:ext uri="{FF2B5EF4-FFF2-40B4-BE49-F238E27FC236}">
                    <a16:creationId xmlns:a16="http://schemas.microsoft.com/office/drawing/2014/main" id="{E6C620B9-6655-96C6-3EF7-09F66233089D}"/>
                  </a:ext>
                </a:extLst>
              </p:cNvPr>
              <p:cNvSpPr/>
              <p:nvPr/>
            </p:nvSpPr>
            <p:spPr>
              <a:xfrm rot="-1917689">
                <a:off x="5637861" y="1895610"/>
                <a:ext cx="163883" cy="281205"/>
              </a:xfrm>
              <a:custGeom>
                <a:avLst/>
                <a:gdLst>
                  <a:gd name="connsiteX0" fmla="*/ 33578 w 163883"/>
                  <a:gd name="connsiteY0" fmla="*/ 171283 h 281205"/>
                  <a:gd name="connsiteX1" fmla="*/ 59005 w 163883"/>
                  <a:gd name="connsiteY1" fmla="*/ 228971 h 281205"/>
                  <a:gd name="connsiteX2" fmla="*/ 59884 w 163883"/>
                  <a:gd name="connsiteY2" fmla="*/ 233014 h 281205"/>
                  <a:gd name="connsiteX3" fmla="*/ 32958 w 163883"/>
                  <a:gd name="connsiteY3" fmla="*/ 177747 h 281205"/>
                  <a:gd name="connsiteX4" fmla="*/ 33578 w 163883"/>
                  <a:gd name="connsiteY4" fmla="*/ 171283 h 281205"/>
                  <a:gd name="connsiteX5" fmla="*/ 114536 w 163883"/>
                  <a:gd name="connsiteY5" fmla="*/ 212617 h 281205"/>
                  <a:gd name="connsiteX6" fmla="*/ 99316 w 163883"/>
                  <a:gd name="connsiteY6" fmla="*/ 220189 h 281205"/>
                  <a:gd name="connsiteX7" fmla="*/ 114536 w 163883"/>
                  <a:gd name="connsiteY7" fmla="*/ 212617 h 281205"/>
                  <a:gd name="connsiteX8" fmla="*/ 163840 w 163883"/>
                  <a:gd name="connsiteY8" fmla="*/ 254518 h 281205"/>
                  <a:gd name="connsiteX9" fmla="*/ 57325 w 163883"/>
                  <a:gd name="connsiteY9" fmla="*/ -107 h 281205"/>
                  <a:gd name="connsiteX10" fmla="*/ 14792 w 163883"/>
                  <a:gd name="connsiteY10" fmla="*/ 249058 h 281205"/>
                  <a:gd name="connsiteX11" fmla="*/ 163840 w 163883"/>
                  <a:gd name="connsiteY11" fmla="*/ 254518 h 281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3883" h="281205">
                    <a:moveTo>
                      <a:pt x="33578" y="171283"/>
                    </a:moveTo>
                    <a:cubicBezTo>
                      <a:pt x="39030" y="191216"/>
                      <a:pt x="42932" y="211433"/>
                      <a:pt x="59005" y="228971"/>
                    </a:cubicBezTo>
                    <a:cubicBezTo>
                      <a:pt x="63760" y="231057"/>
                      <a:pt x="62494" y="234508"/>
                      <a:pt x="59884" y="233014"/>
                    </a:cubicBezTo>
                    <a:cubicBezTo>
                      <a:pt x="40994" y="216712"/>
                      <a:pt x="34508" y="197809"/>
                      <a:pt x="32958" y="177747"/>
                    </a:cubicBezTo>
                    <a:cubicBezTo>
                      <a:pt x="30581" y="176202"/>
                      <a:pt x="32984" y="173601"/>
                      <a:pt x="33578" y="171283"/>
                    </a:cubicBezTo>
                    <a:close/>
                    <a:moveTo>
                      <a:pt x="114536" y="212617"/>
                    </a:moveTo>
                    <a:cubicBezTo>
                      <a:pt x="110738" y="221090"/>
                      <a:pt x="103735" y="214883"/>
                      <a:pt x="99316" y="220189"/>
                    </a:cubicBezTo>
                    <a:cubicBezTo>
                      <a:pt x="95569" y="214729"/>
                      <a:pt x="108877" y="207029"/>
                      <a:pt x="114536" y="212617"/>
                    </a:cubicBezTo>
                    <a:close/>
                    <a:moveTo>
                      <a:pt x="163840" y="254518"/>
                    </a:moveTo>
                    <a:cubicBezTo>
                      <a:pt x="133684" y="168450"/>
                      <a:pt x="91719" y="84983"/>
                      <a:pt x="57325" y="-107"/>
                    </a:cubicBezTo>
                    <a:cubicBezTo>
                      <a:pt x="2259" y="52070"/>
                      <a:pt x="-15855" y="210660"/>
                      <a:pt x="14792" y="249058"/>
                    </a:cubicBezTo>
                    <a:cubicBezTo>
                      <a:pt x="56990" y="302059"/>
                      <a:pt x="120531" y="278675"/>
                      <a:pt x="163840" y="25451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83" name="Freeform 185">
                <a:extLst>
                  <a:ext uri="{FF2B5EF4-FFF2-40B4-BE49-F238E27FC236}">
                    <a16:creationId xmlns:a16="http://schemas.microsoft.com/office/drawing/2014/main" id="{B4FA593A-BC54-93C6-4775-79CF3C0938E5}"/>
                  </a:ext>
                </a:extLst>
              </p:cNvPr>
              <p:cNvSpPr/>
              <p:nvPr/>
            </p:nvSpPr>
            <p:spPr>
              <a:xfrm rot="-1917689">
                <a:off x="5622252" y="2299690"/>
                <a:ext cx="34186" cy="45750"/>
              </a:xfrm>
              <a:custGeom>
                <a:avLst/>
                <a:gdLst>
                  <a:gd name="connsiteX0" fmla="*/ 34149 w 34186"/>
                  <a:gd name="connsiteY0" fmla="*/ 13146 h 45750"/>
                  <a:gd name="connsiteX1" fmla="*/ -38 w 34186"/>
                  <a:gd name="connsiteY1" fmla="*/ 1660 h 45750"/>
                  <a:gd name="connsiteX2" fmla="*/ 20169 w 34186"/>
                  <a:gd name="connsiteY2" fmla="*/ 45647 h 45750"/>
                  <a:gd name="connsiteX3" fmla="*/ 34149 w 34186"/>
                  <a:gd name="connsiteY3" fmla="*/ 13146 h 4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186" h="45750">
                    <a:moveTo>
                      <a:pt x="34149" y="13146"/>
                    </a:moveTo>
                    <a:cubicBezTo>
                      <a:pt x="22443" y="7789"/>
                      <a:pt x="9109" y="-4701"/>
                      <a:pt x="-38" y="1660"/>
                    </a:cubicBezTo>
                    <a:cubicBezTo>
                      <a:pt x="10169" y="15567"/>
                      <a:pt x="11125" y="31534"/>
                      <a:pt x="20169" y="45647"/>
                    </a:cubicBezTo>
                    <a:cubicBezTo>
                      <a:pt x="26836" y="34367"/>
                      <a:pt x="31668" y="23473"/>
                      <a:pt x="34149" y="1314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84" name="Freeform 186">
                <a:extLst>
                  <a:ext uri="{FF2B5EF4-FFF2-40B4-BE49-F238E27FC236}">
                    <a16:creationId xmlns:a16="http://schemas.microsoft.com/office/drawing/2014/main" id="{7E121DAB-CB80-44EC-4F28-260374763AA3}"/>
                  </a:ext>
                </a:extLst>
              </p:cNvPr>
              <p:cNvSpPr/>
              <p:nvPr/>
            </p:nvSpPr>
            <p:spPr>
              <a:xfrm rot="-1917689">
                <a:off x="5598406" y="2289163"/>
                <a:ext cx="41249" cy="96910"/>
              </a:xfrm>
              <a:custGeom>
                <a:avLst/>
                <a:gdLst>
                  <a:gd name="connsiteX0" fmla="*/ -38 w 41249"/>
                  <a:gd name="connsiteY0" fmla="*/ -103 h 96910"/>
                  <a:gd name="connsiteX1" fmla="*/ 38103 w 41249"/>
                  <a:gd name="connsiteY1" fmla="*/ 96807 h 96910"/>
                  <a:gd name="connsiteX2" fmla="*/ -38 w 41249"/>
                  <a:gd name="connsiteY2" fmla="*/ -103 h 96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249" h="96910">
                    <a:moveTo>
                      <a:pt x="-38" y="-103"/>
                    </a:moveTo>
                    <a:cubicBezTo>
                      <a:pt x="7404" y="33325"/>
                      <a:pt x="22934" y="65028"/>
                      <a:pt x="38103" y="96807"/>
                    </a:cubicBezTo>
                    <a:cubicBezTo>
                      <a:pt x="48103" y="59542"/>
                      <a:pt x="33606" y="27634"/>
                      <a:pt x="-38" y="-1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85" name="Freeform 187">
                <a:extLst>
                  <a:ext uri="{FF2B5EF4-FFF2-40B4-BE49-F238E27FC236}">
                    <a16:creationId xmlns:a16="http://schemas.microsoft.com/office/drawing/2014/main" id="{6421E71F-1C1A-3368-0499-3038EC123EBC}"/>
                  </a:ext>
                </a:extLst>
              </p:cNvPr>
              <p:cNvSpPr/>
              <p:nvPr/>
            </p:nvSpPr>
            <p:spPr>
              <a:xfrm rot="-1917689">
                <a:off x="5583680" y="2288598"/>
                <a:ext cx="58657" cy="140407"/>
              </a:xfrm>
              <a:custGeom>
                <a:avLst/>
                <a:gdLst>
                  <a:gd name="connsiteX0" fmla="*/ 50067 w 58657"/>
                  <a:gd name="connsiteY0" fmla="*/ 140305 h 140407"/>
                  <a:gd name="connsiteX1" fmla="*/ 58620 w 58657"/>
                  <a:gd name="connsiteY1" fmla="*/ 121608 h 140407"/>
                  <a:gd name="connsiteX2" fmla="*/ 8696 w 58657"/>
                  <a:gd name="connsiteY2" fmla="*/ -103 h 140407"/>
                  <a:gd name="connsiteX3" fmla="*/ -38 w 58657"/>
                  <a:gd name="connsiteY3" fmla="*/ 8087 h 140407"/>
                  <a:gd name="connsiteX4" fmla="*/ 50067 w 58657"/>
                  <a:gd name="connsiteY4" fmla="*/ 140305 h 14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657" h="140407">
                    <a:moveTo>
                      <a:pt x="50067" y="140305"/>
                    </a:moveTo>
                    <a:cubicBezTo>
                      <a:pt x="52987" y="134099"/>
                      <a:pt x="52134" y="128639"/>
                      <a:pt x="58620" y="121608"/>
                    </a:cubicBezTo>
                    <a:cubicBezTo>
                      <a:pt x="42082" y="81021"/>
                      <a:pt x="28749" y="39712"/>
                      <a:pt x="8696" y="-103"/>
                    </a:cubicBezTo>
                    <a:cubicBezTo>
                      <a:pt x="5802" y="2653"/>
                      <a:pt x="2236" y="2318"/>
                      <a:pt x="-38" y="8087"/>
                    </a:cubicBezTo>
                    <a:cubicBezTo>
                      <a:pt x="13193" y="52949"/>
                      <a:pt x="34692" y="95906"/>
                      <a:pt x="50067" y="1403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86" name="Freeform 188">
                <a:extLst>
                  <a:ext uri="{FF2B5EF4-FFF2-40B4-BE49-F238E27FC236}">
                    <a16:creationId xmlns:a16="http://schemas.microsoft.com/office/drawing/2014/main" id="{F28EF068-08C4-F70A-77CF-D001BD6EFADD}"/>
                  </a:ext>
                </a:extLst>
              </p:cNvPr>
              <p:cNvSpPr/>
              <p:nvPr/>
            </p:nvSpPr>
            <p:spPr>
              <a:xfrm rot="-1917689">
                <a:off x="5715833" y="2310043"/>
                <a:ext cx="70828" cy="68150"/>
              </a:xfrm>
              <a:custGeom>
                <a:avLst/>
                <a:gdLst>
                  <a:gd name="connsiteX0" fmla="*/ 35494 w 70828"/>
                  <a:gd name="connsiteY0" fmla="*/ -106 h 68150"/>
                  <a:gd name="connsiteX1" fmla="*/ -37 w 70828"/>
                  <a:gd name="connsiteY1" fmla="*/ 49702 h 68150"/>
                  <a:gd name="connsiteX2" fmla="*/ 58569 w 70828"/>
                  <a:gd name="connsiteY2" fmla="*/ 66441 h 68150"/>
                  <a:gd name="connsiteX3" fmla="*/ 70792 w 70828"/>
                  <a:gd name="connsiteY3" fmla="*/ 25931 h 68150"/>
                  <a:gd name="connsiteX4" fmla="*/ 35494 w 70828"/>
                  <a:gd name="connsiteY4" fmla="*/ -106 h 6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28" h="68150">
                    <a:moveTo>
                      <a:pt x="35494" y="-106"/>
                    </a:moveTo>
                    <a:cubicBezTo>
                      <a:pt x="23245" y="13389"/>
                      <a:pt x="4666" y="32292"/>
                      <a:pt x="-37" y="49702"/>
                    </a:cubicBezTo>
                    <a:cubicBezTo>
                      <a:pt x="12651" y="57428"/>
                      <a:pt x="42316" y="73086"/>
                      <a:pt x="58569" y="66441"/>
                    </a:cubicBezTo>
                    <a:cubicBezTo>
                      <a:pt x="63014" y="52818"/>
                      <a:pt x="68854" y="38937"/>
                      <a:pt x="70792" y="25931"/>
                    </a:cubicBezTo>
                    <a:cubicBezTo>
                      <a:pt x="65055" y="16634"/>
                      <a:pt x="49602" y="616"/>
                      <a:pt x="35494" y="-10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87" name="Freeform 189">
                <a:extLst>
                  <a:ext uri="{FF2B5EF4-FFF2-40B4-BE49-F238E27FC236}">
                    <a16:creationId xmlns:a16="http://schemas.microsoft.com/office/drawing/2014/main" id="{1FAFA22A-1CAE-D381-3DCA-7C97D6C8EA8E}"/>
                  </a:ext>
                </a:extLst>
              </p:cNvPr>
              <p:cNvSpPr/>
              <p:nvPr/>
            </p:nvSpPr>
            <p:spPr>
              <a:xfrm rot="-1917689">
                <a:off x="5556386" y="2306445"/>
                <a:ext cx="89847" cy="172863"/>
              </a:xfrm>
              <a:custGeom>
                <a:avLst/>
                <a:gdLst>
                  <a:gd name="connsiteX0" fmla="*/ 34718 w 89847"/>
                  <a:gd name="connsiteY0" fmla="*/ 47754 h 172863"/>
                  <a:gd name="connsiteX1" fmla="*/ 47897 w 89847"/>
                  <a:gd name="connsiteY1" fmla="*/ 59601 h 172863"/>
                  <a:gd name="connsiteX2" fmla="*/ 34718 w 89847"/>
                  <a:gd name="connsiteY2" fmla="*/ 47754 h 172863"/>
                  <a:gd name="connsiteX3" fmla="*/ -37 w 89847"/>
                  <a:gd name="connsiteY3" fmla="*/ 4771 h 172863"/>
                  <a:gd name="connsiteX4" fmla="*/ 78983 w 89847"/>
                  <a:gd name="connsiteY4" fmla="*/ 172761 h 172863"/>
                  <a:gd name="connsiteX5" fmla="*/ 89810 w 89847"/>
                  <a:gd name="connsiteY5" fmla="*/ 145153 h 172863"/>
                  <a:gd name="connsiteX6" fmla="*/ 30584 w 89847"/>
                  <a:gd name="connsiteY6" fmla="*/ 187 h 172863"/>
                  <a:gd name="connsiteX7" fmla="*/ -37 w 89847"/>
                  <a:gd name="connsiteY7" fmla="*/ 4771 h 172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847" h="172863">
                    <a:moveTo>
                      <a:pt x="34718" y="47754"/>
                    </a:moveTo>
                    <a:cubicBezTo>
                      <a:pt x="43272" y="45642"/>
                      <a:pt x="45882" y="54167"/>
                      <a:pt x="47897" y="59601"/>
                    </a:cubicBezTo>
                    <a:cubicBezTo>
                      <a:pt x="45339" y="63283"/>
                      <a:pt x="26140" y="53265"/>
                      <a:pt x="34718" y="47754"/>
                    </a:cubicBezTo>
                    <a:close/>
                    <a:moveTo>
                      <a:pt x="-37" y="4771"/>
                    </a:moveTo>
                    <a:cubicBezTo>
                      <a:pt x="28439" y="60296"/>
                      <a:pt x="52419" y="116799"/>
                      <a:pt x="78983" y="172761"/>
                    </a:cubicBezTo>
                    <a:cubicBezTo>
                      <a:pt x="86167" y="162820"/>
                      <a:pt x="85392" y="154554"/>
                      <a:pt x="89810" y="145153"/>
                    </a:cubicBezTo>
                    <a:cubicBezTo>
                      <a:pt x="68983" y="97072"/>
                      <a:pt x="55830" y="47342"/>
                      <a:pt x="30584" y="187"/>
                    </a:cubicBezTo>
                    <a:cubicBezTo>
                      <a:pt x="20868" y="4076"/>
                      <a:pt x="8284" y="-5350"/>
                      <a:pt x="-37" y="477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88" name="Freeform 190">
                <a:extLst>
                  <a:ext uri="{FF2B5EF4-FFF2-40B4-BE49-F238E27FC236}">
                    <a16:creationId xmlns:a16="http://schemas.microsoft.com/office/drawing/2014/main" id="{A5B8F3BB-3D4C-0CA1-DC25-C01BFBE487AB}"/>
                  </a:ext>
                </a:extLst>
              </p:cNvPr>
              <p:cNvSpPr/>
              <p:nvPr/>
            </p:nvSpPr>
            <p:spPr>
              <a:xfrm rot="-1917689">
                <a:off x="5751954" y="2396151"/>
                <a:ext cx="22043" cy="49781"/>
              </a:xfrm>
              <a:custGeom>
                <a:avLst/>
                <a:gdLst>
                  <a:gd name="connsiteX0" fmla="*/ 22008 w 22043"/>
                  <a:gd name="connsiteY0" fmla="*/ 20472 h 49781"/>
                  <a:gd name="connsiteX1" fmla="*/ 587 w 22043"/>
                  <a:gd name="connsiteY1" fmla="*/ -105 h 49781"/>
                  <a:gd name="connsiteX2" fmla="*/ 13610 w 22043"/>
                  <a:gd name="connsiteY2" fmla="*/ 49676 h 49781"/>
                  <a:gd name="connsiteX3" fmla="*/ 22008 w 22043"/>
                  <a:gd name="connsiteY3" fmla="*/ 20472 h 4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43" h="49781">
                    <a:moveTo>
                      <a:pt x="22008" y="20472"/>
                    </a:moveTo>
                    <a:cubicBezTo>
                      <a:pt x="13843" y="13801"/>
                      <a:pt x="13042" y="5586"/>
                      <a:pt x="587" y="-105"/>
                    </a:cubicBezTo>
                    <a:cubicBezTo>
                      <a:pt x="-2979" y="18231"/>
                      <a:pt x="9786" y="32936"/>
                      <a:pt x="13610" y="49676"/>
                    </a:cubicBezTo>
                    <a:cubicBezTo>
                      <a:pt x="20561" y="39040"/>
                      <a:pt x="16117" y="30876"/>
                      <a:pt x="22008" y="2047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89" name="Freeform 191">
                <a:extLst>
                  <a:ext uri="{FF2B5EF4-FFF2-40B4-BE49-F238E27FC236}">
                    <a16:creationId xmlns:a16="http://schemas.microsoft.com/office/drawing/2014/main" id="{169AFB58-C058-F337-CDA8-7B4DE0FAF6E1}"/>
                  </a:ext>
                </a:extLst>
              </p:cNvPr>
              <p:cNvSpPr/>
              <p:nvPr/>
            </p:nvSpPr>
            <p:spPr>
              <a:xfrm rot="-1917689">
                <a:off x="5751957" y="2410671"/>
                <a:ext cx="19656" cy="63353"/>
              </a:xfrm>
              <a:custGeom>
                <a:avLst/>
                <a:gdLst>
                  <a:gd name="connsiteX0" fmla="*/ 19523 w 19656"/>
                  <a:gd name="connsiteY0" fmla="*/ 63248 h 63353"/>
                  <a:gd name="connsiteX1" fmla="*/ 1357 w 19656"/>
                  <a:gd name="connsiteY1" fmla="*/ -105 h 63353"/>
                  <a:gd name="connsiteX2" fmla="*/ 19523 w 19656"/>
                  <a:gd name="connsiteY2" fmla="*/ 63248 h 6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56" h="63353">
                    <a:moveTo>
                      <a:pt x="19523" y="63248"/>
                    </a:moveTo>
                    <a:cubicBezTo>
                      <a:pt x="20738" y="40533"/>
                      <a:pt x="10402" y="20343"/>
                      <a:pt x="1357" y="-105"/>
                    </a:cubicBezTo>
                    <a:cubicBezTo>
                      <a:pt x="-4922" y="23665"/>
                      <a:pt x="11616" y="42568"/>
                      <a:pt x="19523" y="632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90" name="Freeform 192">
                <a:extLst>
                  <a:ext uri="{FF2B5EF4-FFF2-40B4-BE49-F238E27FC236}">
                    <a16:creationId xmlns:a16="http://schemas.microsoft.com/office/drawing/2014/main" id="{559EBE1E-A66A-AA7F-F619-722EED8BA2BE}"/>
                  </a:ext>
                </a:extLst>
              </p:cNvPr>
              <p:cNvSpPr/>
              <p:nvPr/>
            </p:nvSpPr>
            <p:spPr>
              <a:xfrm rot="-1917689">
                <a:off x="5746692" y="2429871"/>
                <a:ext cx="35126" cy="90909"/>
              </a:xfrm>
              <a:custGeom>
                <a:avLst/>
                <a:gdLst>
                  <a:gd name="connsiteX0" fmla="*/ 10974 w 35126"/>
                  <a:gd name="connsiteY0" fmla="*/ -105 h 90909"/>
                  <a:gd name="connsiteX1" fmla="*/ -34 w 35126"/>
                  <a:gd name="connsiteY1" fmla="*/ 17047 h 90909"/>
                  <a:gd name="connsiteX2" fmla="*/ 28830 w 35126"/>
                  <a:gd name="connsiteY2" fmla="*/ 90805 h 90909"/>
                  <a:gd name="connsiteX3" fmla="*/ 10974 w 35126"/>
                  <a:gd name="connsiteY3" fmla="*/ -105 h 9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126" h="90909">
                    <a:moveTo>
                      <a:pt x="10974" y="-105"/>
                    </a:moveTo>
                    <a:cubicBezTo>
                      <a:pt x="7330" y="5612"/>
                      <a:pt x="3661" y="11355"/>
                      <a:pt x="-34" y="17047"/>
                    </a:cubicBezTo>
                    <a:cubicBezTo>
                      <a:pt x="12421" y="41023"/>
                      <a:pt x="15987" y="66931"/>
                      <a:pt x="28830" y="90805"/>
                    </a:cubicBezTo>
                    <a:cubicBezTo>
                      <a:pt x="46970" y="55265"/>
                      <a:pt x="20922" y="29383"/>
                      <a:pt x="10974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91" name="Freeform 193">
                <a:extLst>
                  <a:ext uri="{FF2B5EF4-FFF2-40B4-BE49-F238E27FC236}">
                    <a16:creationId xmlns:a16="http://schemas.microsoft.com/office/drawing/2014/main" id="{73B0E7A6-5EC0-96F9-FD78-3F9CDC501C65}"/>
                  </a:ext>
                </a:extLst>
              </p:cNvPr>
              <p:cNvSpPr/>
              <p:nvPr/>
            </p:nvSpPr>
            <p:spPr>
              <a:xfrm rot="-1917689">
                <a:off x="5743303" y="2458407"/>
                <a:ext cx="37823" cy="94051"/>
              </a:xfrm>
              <a:custGeom>
                <a:avLst/>
                <a:gdLst>
                  <a:gd name="connsiteX0" fmla="*/ 11905 w 37823"/>
                  <a:gd name="connsiteY0" fmla="*/ -105 h 94051"/>
                  <a:gd name="connsiteX1" fmla="*/ -34 w 37823"/>
                  <a:gd name="connsiteY1" fmla="*/ 13081 h 94051"/>
                  <a:gd name="connsiteX2" fmla="*/ 34644 w 37823"/>
                  <a:gd name="connsiteY2" fmla="*/ 93947 h 94051"/>
                  <a:gd name="connsiteX3" fmla="*/ 11905 w 37823"/>
                  <a:gd name="connsiteY3" fmla="*/ -105 h 94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823" h="94051">
                    <a:moveTo>
                      <a:pt x="11905" y="-105"/>
                    </a:moveTo>
                    <a:cubicBezTo>
                      <a:pt x="8804" y="8548"/>
                      <a:pt x="3610" y="7286"/>
                      <a:pt x="-34" y="13081"/>
                    </a:cubicBezTo>
                    <a:cubicBezTo>
                      <a:pt x="12473" y="39839"/>
                      <a:pt x="20923" y="67472"/>
                      <a:pt x="34644" y="93947"/>
                    </a:cubicBezTo>
                    <a:cubicBezTo>
                      <a:pt x="46944" y="58278"/>
                      <a:pt x="19734" y="31237"/>
                      <a:pt x="11905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92" name="Freeform 194">
                <a:extLst>
                  <a:ext uri="{FF2B5EF4-FFF2-40B4-BE49-F238E27FC236}">
                    <a16:creationId xmlns:a16="http://schemas.microsoft.com/office/drawing/2014/main" id="{C90D6B9B-718C-C7E2-CC0B-D3AB7F4CF1A7}"/>
                  </a:ext>
                </a:extLst>
              </p:cNvPr>
              <p:cNvSpPr/>
              <p:nvPr/>
            </p:nvSpPr>
            <p:spPr>
              <a:xfrm rot="-1917689">
                <a:off x="5747722" y="2484533"/>
                <a:ext cx="35820" cy="95313"/>
              </a:xfrm>
              <a:custGeom>
                <a:avLst/>
                <a:gdLst>
                  <a:gd name="connsiteX0" fmla="*/ 35653 w 35820"/>
                  <a:gd name="connsiteY0" fmla="*/ 95209 h 95313"/>
                  <a:gd name="connsiteX1" fmla="*/ -33 w 35820"/>
                  <a:gd name="connsiteY1" fmla="*/ -105 h 95313"/>
                  <a:gd name="connsiteX2" fmla="*/ 35653 w 35820"/>
                  <a:gd name="connsiteY2" fmla="*/ 95209 h 95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820" h="95313">
                    <a:moveTo>
                      <a:pt x="35653" y="95209"/>
                    </a:moveTo>
                    <a:cubicBezTo>
                      <a:pt x="37720" y="61703"/>
                      <a:pt x="15471" y="22584"/>
                      <a:pt x="-33" y="-105"/>
                    </a:cubicBezTo>
                    <a:cubicBezTo>
                      <a:pt x="2938" y="33581"/>
                      <a:pt x="24386" y="63326"/>
                      <a:pt x="35653" y="952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93" name="Freeform 195">
                <a:extLst>
                  <a:ext uri="{FF2B5EF4-FFF2-40B4-BE49-F238E27FC236}">
                    <a16:creationId xmlns:a16="http://schemas.microsoft.com/office/drawing/2014/main" id="{FFFA530F-274F-84C1-D090-CA5DF2874D88}"/>
                  </a:ext>
                </a:extLst>
              </p:cNvPr>
              <p:cNvSpPr/>
              <p:nvPr/>
            </p:nvSpPr>
            <p:spPr>
              <a:xfrm rot="-1917689">
                <a:off x="5862367" y="2500713"/>
                <a:ext cx="61319" cy="150941"/>
              </a:xfrm>
              <a:custGeom>
                <a:avLst/>
                <a:gdLst>
                  <a:gd name="connsiteX0" fmla="*/ 51856 w 61319"/>
                  <a:gd name="connsiteY0" fmla="*/ 150834 h 150941"/>
                  <a:gd name="connsiteX1" fmla="*/ 61288 w 61319"/>
                  <a:gd name="connsiteY1" fmla="*/ 136181 h 150941"/>
                  <a:gd name="connsiteX2" fmla="*/ 10279 w 61319"/>
                  <a:gd name="connsiteY2" fmla="*/ -107 h 150941"/>
                  <a:gd name="connsiteX3" fmla="*/ -31 w 61319"/>
                  <a:gd name="connsiteY3" fmla="*/ 10581 h 150941"/>
                  <a:gd name="connsiteX4" fmla="*/ 39169 w 61319"/>
                  <a:gd name="connsiteY4" fmla="*/ 122042 h 150941"/>
                  <a:gd name="connsiteX5" fmla="*/ 51856 w 61319"/>
                  <a:gd name="connsiteY5" fmla="*/ 150834 h 150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319" h="150941">
                    <a:moveTo>
                      <a:pt x="51856" y="150834"/>
                    </a:moveTo>
                    <a:cubicBezTo>
                      <a:pt x="55009" y="145941"/>
                      <a:pt x="58135" y="141074"/>
                      <a:pt x="61288" y="136181"/>
                    </a:cubicBezTo>
                    <a:cubicBezTo>
                      <a:pt x="45241" y="91885"/>
                      <a:pt x="33380" y="35690"/>
                      <a:pt x="10279" y="-107"/>
                    </a:cubicBezTo>
                    <a:cubicBezTo>
                      <a:pt x="7462" y="6099"/>
                      <a:pt x="3870" y="9036"/>
                      <a:pt x="-31" y="10581"/>
                    </a:cubicBezTo>
                    <a:cubicBezTo>
                      <a:pt x="10021" y="45348"/>
                      <a:pt x="27850" y="87893"/>
                      <a:pt x="39169" y="122042"/>
                    </a:cubicBezTo>
                    <a:cubicBezTo>
                      <a:pt x="42786" y="132781"/>
                      <a:pt x="40538" y="150139"/>
                      <a:pt x="51856" y="15083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94" name="Freeform 196">
                <a:extLst>
                  <a:ext uri="{FF2B5EF4-FFF2-40B4-BE49-F238E27FC236}">
                    <a16:creationId xmlns:a16="http://schemas.microsoft.com/office/drawing/2014/main" id="{4ABE8F66-1D9A-AA27-C9F3-13AC11972179}"/>
                  </a:ext>
                </a:extLst>
              </p:cNvPr>
              <p:cNvSpPr/>
              <p:nvPr/>
            </p:nvSpPr>
            <p:spPr>
              <a:xfrm rot="-1917689">
                <a:off x="5861367" y="2525953"/>
                <a:ext cx="55246" cy="155628"/>
              </a:xfrm>
              <a:custGeom>
                <a:avLst/>
                <a:gdLst>
                  <a:gd name="connsiteX0" fmla="*/ 6274 w 55246"/>
                  <a:gd name="connsiteY0" fmla="*/ -107 h 155628"/>
                  <a:gd name="connsiteX1" fmla="*/ -31 w 55246"/>
                  <a:gd name="connsiteY1" fmla="*/ 9705 h 155628"/>
                  <a:gd name="connsiteX2" fmla="*/ 55216 w 55246"/>
                  <a:gd name="connsiteY2" fmla="*/ 155521 h 155628"/>
                  <a:gd name="connsiteX3" fmla="*/ 6274 w 55246"/>
                  <a:gd name="connsiteY3" fmla="*/ -107 h 155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6" h="155628">
                    <a:moveTo>
                      <a:pt x="6274" y="-107"/>
                    </a:moveTo>
                    <a:cubicBezTo>
                      <a:pt x="4155" y="3138"/>
                      <a:pt x="2062" y="6409"/>
                      <a:pt x="-31" y="9705"/>
                    </a:cubicBezTo>
                    <a:cubicBezTo>
                      <a:pt x="21003" y="57710"/>
                      <a:pt x="36714" y="106899"/>
                      <a:pt x="55216" y="155521"/>
                    </a:cubicBezTo>
                    <a:cubicBezTo>
                      <a:pt x="47929" y="101645"/>
                      <a:pt x="25189" y="51168"/>
                      <a:pt x="6274" y="-10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95" name="Freeform 197">
                <a:extLst>
                  <a:ext uri="{FF2B5EF4-FFF2-40B4-BE49-F238E27FC236}">
                    <a16:creationId xmlns:a16="http://schemas.microsoft.com/office/drawing/2014/main" id="{B9FEE933-9C1C-5FC4-CE30-AE32238808BE}"/>
                  </a:ext>
                </a:extLst>
              </p:cNvPr>
              <p:cNvSpPr/>
              <p:nvPr/>
            </p:nvSpPr>
            <p:spPr>
              <a:xfrm rot="-1917689">
                <a:off x="6008260" y="2610868"/>
                <a:ext cx="57402" cy="175200"/>
              </a:xfrm>
              <a:custGeom>
                <a:avLst/>
                <a:gdLst>
                  <a:gd name="connsiteX0" fmla="*/ 35348 w 57402"/>
                  <a:gd name="connsiteY0" fmla="*/ 62420 h 175200"/>
                  <a:gd name="connsiteX1" fmla="*/ 22427 w 57402"/>
                  <a:gd name="connsiteY1" fmla="*/ 61055 h 175200"/>
                  <a:gd name="connsiteX2" fmla="*/ 13280 w 57402"/>
                  <a:gd name="connsiteY2" fmla="*/ -109 h 175200"/>
                  <a:gd name="connsiteX3" fmla="*/ -28 w 57402"/>
                  <a:gd name="connsiteY3" fmla="*/ 25927 h 175200"/>
                  <a:gd name="connsiteX4" fmla="*/ 49586 w 57402"/>
                  <a:gd name="connsiteY4" fmla="*/ 175092 h 175200"/>
                  <a:gd name="connsiteX5" fmla="*/ 35348 w 57402"/>
                  <a:gd name="connsiteY5" fmla="*/ 62420 h 17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02" h="175200">
                    <a:moveTo>
                      <a:pt x="35348" y="62420"/>
                    </a:moveTo>
                    <a:cubicBezTo>
                      <a:pt x="29456" y="54308"/>
                      <a:pt x="28422" y="69142"/>
                      <a:pt x="22427" y="61055"/>
                    </a:cubicBezTo>
                    <a:cubicBezTo>
                      <a:pt x="29921" y="38392"/>
                      <a:pt x="19404" y="19644"/>
                      <a:pt x="13280" y="-109"/>
                    </a:cubicBezTo>
                    <a:cubicBezTo>
                      <a:pt x="4313" y="9548"/>
                      <a:pt x="7052" y="16630"/>
                      <a:pt x="-28" y="25927"/>
                    </a:cubicBezTo>
                    <a:cubicBezTo>
                      <a:pt x="19869" y="74910"/>
                      <a:pt x="31110" y="125799"/>
                      <a:pt x="49586" y="175092"/>
                    </a:cubicBezTo>
                    <a:cubicBezTo>
                      <a:pt x="73411" y="131311"/>
                      <a:pt x="34934" y="101128"/>
                      <a:pt x="35348" y="624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96" name="Freeform 198">
                <a:extLst>
                  <a:ext uri="{FF2B5EF4-FFF2-40B4-BE49-F238E27FC236}">
                    <a16:creationId xmlns:a16="http://schemas.microsoft.com/office/drawing/2014/main" id="{8E5D3B03-1073-9925-4CE6-79182046BE4F}"/>
                  </a:ext>
                </a:extLst>
              </p:cNvPr>
              <p:cNvSpPr/>
              <p:nvPr/>
            </p:nvSpPr>
            <p:spPr>
              <a:xfrm rot="-1917689">
                <a:off x="5424791" y="2640998"/>
                <a:ext cx="138453" cy="219110"/>
              </a:xfrm>
              <a:custGeom>
                <a:avLst/>
                <a:gdLst>
                  <a:gd name="connsiteX0" fmla="*/ 71005 w 138453"/>
                  <a:gd name="connsiteY0" fmla="*/ 128875 h 219110"/>
                  <a:gd name="connsiteX1" fmla="*/ 92608 w 138453"/>
                  <a:gd name="connsiteY1" fmla="*/ 111543 h 219110"/>
                  <a:gd name="connsiteX2" fmla="*/ 71005 w 138453"/>
                  <a:gd name="connsiteY2" fmla="*/ 128875 h 219110"/>
                  <a:gd name="connsiteX3" fmla="*/ 138423 w 138453"/>
                  <a:gd name="connsiteY3" fmla="*/ 137348 h 219110"/>
                  <a:gd name="connsiteX4" fmla="*/ 63873 w 138453"/>
                  <a:gd name="connsiteY4" fmla="*/ -98 h 219110"/>
                  <a:gd name="connsiteX5" fmla="*/ -30 w 138453"/>
                  <a:gd name="connsiteY5" fmla="*/ 93851 h 219110"/>
                  <a:gd name="connsiteX6" fmla="*/ 21572 w 138453"/>
                  <a:gd name="connsiteY6" fmla="*/ 124858 h 219110"/>
                  <a:gd name="connsiteX7" fmla="*/ 44493 w 138453"/>
                  <a:gd name="connsiteY7" fmla="*/ 94598 h 219110"/>
                  <a:gd name="connsiteX8" fmla="*/ 24906 w 138453"/>
                  <a:gd name="connsiteY8" fmla="*/ 130472 h 219110"/>
                  <a:gd name="connsiteX9" fmla="*/ 82349 w 138453"/>
                  <a:gd name="connsiteY9" fmla="*/ 219013 h 219110"/>
                  <a:gd name="connsiteX10" fmla="*/ 138423 w 138453"/>
                  <a:gd name="connsiteY10" fmla="*/ 137348 h 21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453" h="219110">
                    <a:moveTo>
                      <a:pt x="71005" y="128875"/>
                    </a:moveTo>
                    <a:cubicBezTo>
                      <a:pt x="77414" y="119398"/>
                      <a:pt x="85166" y="116308"/>
                      <a:pt x="92608" y="111543"/>
                    </a:cubicBezTo>
                    <a:cubicBezTo>
                      <a:pt x="93125" y="114557"/>
                      <a:pt x="80024" y="137297"/>
                      <a:pt x="71005" y="128875"/>
                    </a:cubicBezTo>
                    <a:close/>
                    <a:moveTo>
                      <a:pt x="138423" y="137348"/>
                    </a:moveTo>
                    <a:cubicBezTo>
                      <a:pt x="112764" y="91687"/>
                      <a:pt x="94029" y="44533"/>
                      <a:pt x="63873" y="-98"/>
                    </a:cubicBezTo>
                    <a:cubicBezTo>
                      <a:pt x="41651" y="27046"/>
                      <a:pt x="21004" y="61221"/>
                      <a:pt x="-30" y="93851"/>
                    </a:cubicBezTo>
                    <a:cubicBezTo>
                      <a:pt x="6998" y="104255"/>
                      <a:pt x="13097" y="114788"/>
                      <a:pt x="21572" y="124858"/>
                    </a:cubicBezTo>
                    <a:cubicBezTo>
                      <a:pt x="29480" y="116050"/>
                      <a:pt x="35139" y="96761"/>
                      <a:pt x="44493" y="94598"/>
                    </a:cubicBezTo>
                    <a:cubicBezTo>
                      <a:pt x="35733" y="107088"/>
                      <a:pt x="28834" y="119115"/>
                      <a:pt x="24906" y="130472"/>
                    </a:cubicBezTo>
                    <a:cubicBezTo>
                      <a:pt x="43433" y="160114"/>
                      <a:pt x="58860" y="190452"/>
                      <a:pt x="82349" y="219013"/>
                    </a:cubicBezTo>
                    <a:cubicBezTo>
                      <a:pt x="100877" y="191096"/>
                      <a:pt x="118578" y="159445"/>
                      <a:pt x="138423" y="1373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97" name="Freeform 199">
                <a:extLst>
                  <a:ext uri="{FF2B5EF4-FFF2-40B4-BE49-F238E27FC236}">
                    <a16:creationId xmlns:a16="http://schemas.microsoft.com/office/drawing/2014/main" id="{A3991C21-1F86-D870-4C95-4BD934B753E9}"/>
                  </a:ext>
                </a:extLst>
              </p:cNvPr>
              <p:cNvSpPr/>
              <p:nvPr/>
            </p:nvSpPr>
            <p:spPr>
              <a:xfrm rot="-1917689">
                <a:off x="5981341" y="2688688"/>
                <a:ext cx="49573" cy="111667"/>
              </a:xfrm>
              <a:custGeom>
                <a:avLst/>
                <a:gdLst>
                  <a:gd name="connsiteX0" fmla="*/ 49547 w 49573"/>
                  <a:gd name="connsiteY0" fmla="*/ 42308 h 111667"/>
                  <a:gd name="connsiteX1" fmla="*/ 31794 w 49573"/>
                  <a:gd name="connsiteY1" fmla="*/ -108 h 111667"/>
                  <a:gd name="connsiteX2" fmla="*/ 11949 w 49573"/>
                  <a:gd name="connsiteY2" fmla="*/ 111559 h 111667"/>
                  <a:gd name="connsiteX3" fmla="*/ 49547 w 49573"/>
                  <a:gd name="connsiteY3" fmla="*/ 42308 h 1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73" h="111667">
                    <a:moveTo>
                      <a:pt x="49547" y="42308"/>
                    </a:moveTo>
                    <a:cubicBezTo>
                      <a:pt x="42260" y="28478"/>
                      <a:pt x="42828" y="12897"/>
                      <a:pt x="31794" y="-108"/>
                    </a:cubicBezTo>
                    <a:cubicBezTo>
                      <a:pt x="13344" y="39732"/>
                      <a:pt x="-17019" y="82045"/>
                      <a:pt x="11949" y="111559"/>
                    </a:cubicBezTo>
                    <a:cubicBezTo>
                      <a:pt x="24765" y="88381"/>
                      <a:pt x="31975" y="66490"/>
                      <a:pt x="49547" y="423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98" name="Freeform 200">
                <a:extLst>
                  <a:ext uri="{FF2B5EF4-FFF2-40B4-BE49-F238E27FC236}">
                    <a16:creationId xmlns:a16="http://schemas.microsoft.com/office/drawing/2014/main" id="{758B6BE7-EAF0-BCF8-71B5-EBEACF5D3552}"/>
                  </a:ext>
                </a:extLst>
              </p:cNvPr>
              <p:cNvSpPr/>
              <p:nvPr/>
            </p:nvSpPr>
            <p:spPr>
              <a:xfrm rot="-1917689">
                <a:off x="5652202" y="2687059"/>
                <a:ext cx="234605" cy="458927"/>
              </a:xfrm>
              <a:custGeom>
                <a:avLst/>
                <a:gdLst>
                  <a:gd name="connsiteX0" fmla="*/ 234581 w 234605"/>
                  <a:gd name="connsiteY0" fmla="*/ 392020 h 458927"/>
                  <a:gd name="connsiteX1" fmla="*/ 53542 w 234605"/>
                  <a:gd name="connsiteY1" fmla="*/ -103 h 458927"/>
                  <a:gd name="connsiteX2" fmla="*/ -25 w 234605"/>
                  <a:gd name="connsiteY2" fmla="*/ 83133 h 458927"/>
                  <a:gd name="connsiteX3" fmla="*/ 198533 w 234605"/>
                  <a:gd name="connsiteY3" fmla="*/ 458824 h 458927"/>
                  <a:gd name="connsiteX4" fmla="*/ 234581 w 234605"/>
                  <a:gd name="connsiteY4" fmla="*/ 392020 h 45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605" h="458927">
                    <a:moveTo>
                      <a:pt x="234581" y="392020"/>
                    </a:moveTo>
                    <a:cubicBezTo>
                      <a:pt x="180367" y="259930"/>
                      <a:pt x="121270" y="129000"/>
                      <a:pt x="53542" y="-103"/>
                    </a:cubicBezTo>
                    <a:cubicBezTo>
                      <a:pt x="35660" y="27659"/>
                      <a:pt x="17831" y="55396"/>
                      <a:pt x="-25" y="83133"/>
                    </a:cubicBezTo>
                    <a:cubicBezTo>
                      <a:pt x="73724" y="206775"/>
                      <a:pt x="133338" y="333379"/>
                      <a:pt x="198533" y="458824"/>
                    </a:cubicBezTo>
                    <a:cubicBezTo>
                      <a:pt x="208895" y="436882"/>
                      <a:pt x="219748" y="414863"/>
                      <a:pt x="234581" y="3920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99" name="Freeform 201">
                <a:extLst>
                  <a:ext uri="{FF2B5EF4-FFF2-40B4-BE49-F238E27FC236}">
                    <a16:creationId xmlns:a16="http://schemas.microsoft.com/office/drawing/2014/main" id="{0C19DFBE-013C-4FF8-A7B8-69644DB1A6AE}"/>
                  </a:ext>
                </a:extLst>
              </p:cNvPr>
              <p:cNvSpPr/>
              <p:nvPr/>
            </p:nvSpPr>
            <p:spPr>
              <a:xfrm rot="-1917689">
                <a:off x="5423845" y="2777213"/>
                <a:ext cx="40440" cy="60468"/>
              </a:xfrm>
              <a:custGeom>
                <a:avLst/>
                <a:gdLst>
                  <a:gd name="connsiteX0" fmla="*/ 40411 w 40440"/>
                  <a:gd name="connsiteY0" fmla="*/ 30988 h 60468"/>
                  <a:gd name="connsiteX1" fmla="*/ 18860 w 40440"/>
                  <a:gd name="connsiteY1" fmla="*/ -97 h 60468"/>
                  <a:gd name="connsiteX2" fmla="*/ -29 w 40440"/>
                  <a:gd name="connsiteY2" fmla="*/ 29262 h 60468"/>
                  <a:gd name="connsiteX3" fmla="*/ 21547 w 40440"/>
                  <a:gd name="connsiteY3" fmla="*/ 60372 h 60468"/>
                  <a:gd name="connsiteX4" fmla="*/ 40411 w 40440"/>
                  <a:gd name="connsiteY4" fmla="*/ 30988 h 60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40" h="60468">
                    <a:moveTo>
                      <a:pt x="40411" y="30988"/>
                    </a:moveTo>
                    <a:cubicBezTo>
                      <a:pt x="29971" y="21356"/>
                      <a:pt x="29351" y="9561"/>
                      <a:pt x="18860" y="-97"/>
                    </a:cubicBezTo>
                    <a:cubicBezTo>
                      <a:pt x="12555" y="9741"/>
                      <a:pt x="6276" y="19502"/>
                      <a:pt x="-29" y="29262"/>
                    </a:cubicBezTo>
                    <a:cubicBezTo>
                      <a:pt x="6973" y="39667"/>
                      <a:pt x="13072" y="50277"/>
                      <a:pt x="21547" y="60372"/>
                    </a:cubicBezTo>
                    <a:cubicBezTo>
                      <a:pt x="27827" y="50560"/>
                      <a:pt x="34132" y="40774"/>
                      <a:pt x="40411" y="3098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00" name="Freeform 202">
                <a:extLst>
                  <a:ext uri="{FF2B5EF4-FFF2-40B4-BE49-F238E27FC236}">
                    <a16:creationId xmlns:a16="http://schemas.microsoft.com/office/drawing/2014/main" id="{F161E623-D0EC-E082-E5A2-48CE2DA381F4}"/>
                  </a:ext>
                </a:extLst>
              </p:cNvPr>
              <p:cNvSpPr/>
              <p:nvPr/>
            </p:nvSpPr>
            <p:spPr>
              <a:xfrm rot="-1917689">
                <a:off x="5477106" y="2781773"/>
                <a:ext cx="74782" cy="117899"/>
              </a:xfrm>
              <a:custGeom>
                <a:avLst/>
                <a:gdLst>
                  <a:gd name="connsiteX0" fmla="*/ 74754 w 74782"/>
                  <a:gd name="connsiteY0" fmla="*/ 90863 h 117899"/>
                  <a:gd name="connsiteX1" fmla="*/ 18861 w 74782"/>
                  <a:gd name="connsiteY1" fmla="*/ -98 h 117899"/>
                  <a:gd name="connsiteX2" fmla="*/ -28 w 74782"/>
                  <a:gd name="connsiteY2" fmla="*/ 29261 h 117899"/>
                  <a:gd name="connsiteX3" fmla="*/ 57415 w 74782"/>
                  <a:gd name="connsiteY3" fmla="*/ 117802 h 117899"/>
                  <a:gd name="connsiteX4" fmla="*/ 74754 w 74782"/>
                  <a:gd name="connsiteY4" fmla="*/ 90863 h 117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782" h="117899">
                    <a:moveTo>
                      <a:pt x="74754" y="90863"/>
                    </a:moveTo>
                    <a:cubicBezTo>
                      <a:pt x="57622" y="60243"/>
                      <a:pt x="36407" y="30446"/>
                      <a:pt x="18861" y="-98"/>
                    </a:cubicBezTo>
                    <a:cubicBezTo>
                      <a:pt x="12582" y="9689"/>
                      <a:pt x="6277" y="19501"/>
                      <a:pt x="-28" y="29261"/>
                    </a:cubicBezTo>
                    <a:cubicBezTo>
                      <a:pt x="20593" y="58440"/>
                      <a:pt x="34340" y="89164"/>
                      <a:pt x="57415" y="117802"/>
                    </a:cubicBezTo>
                    <a:cubicBezTo>
                      <a:pt x="63178" y="108839"/>
                      <a:pt x="68940" y="99851"/>
                      <a:pt x="74754" y="908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01" name="Freeform 203">
                <a:extLst>
                  <a:ext uri="{FF2B5EF4-FFF2-40B4-BE49-F238E27FC236}">
                    <a16:creationId xmlns:a16="http://schemas.microsoft.com/office/drawing/2014/main" id="{EEB06CD7-CC1B-D988-8105-FD127BA32642}"/>
                  </a:ext>
                </a:extLst>
              </p:cNvPr>
              <p:cNvSpPr/>
              <p:nvPr/>
            </p:nvSpPr>
            <p:spPr>
              <a:xfrm rot="-1917689">
                <a:off x="5437816" y="2932768"/>
                <a:ext cx="98633" cy="162993"/>
              </a:xfrm>
              <a:custGeom>
                <a:avLst/>
                <a:gdLst>
                  <a:gd name="connsiteX0" fmla="*/ 26720 w 98633"/>
                  <a:gd name="connsiteY0" fmla="*/ -96 h 162993"/>
                  <a:gd name="connsiteX1" fmla="*/ -25 w 98633"/>
                  <a:gd name="connsiteY1" fmla="*/ 41521 h 162993"/>
                  <a:gd name="connsiteX2" fmla="*/ 70933 w 98633"/>
                  <a:gd name="connsiteY2" fmla="*/ 162897 h 162993"/>
                  <a:gd name="connsiteX3" fmla="*/ 98608 w 98633"/>
                  <a:gd name="connsiteY3" fmla="*/ 125272 h 162993"/>
                  <a:gd name="connsiteX4" fmla="*/ 26720 w 98633"/>
                  <a:gd name="connsiteY4" fmla="*/ -96 h 162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633" h="162993">
                    <a:moveTo>
                      <a:pt x="26720" y="-96"/>
                    </a:moveTo>
                    <a:cubicBezTo>
                      <a:pt x="17831" y="13759"/>
                      <a:pt x="8890" y="27640"/>
                      <a:pt x="-25" y="41521"/>
                    </a:cubicBezTo>
                    <a:cubicBezTo>
                      <a:pt x="22508" y="82212"/>
                      <a:pt x="45299" y="122825"/>
                      <a:pt x="70933" y="162897"/>
                    </a:cubicBezTo>
                    <a:cubicBezTo>
                      <a:pt x="79305" y="146209"/>
                      <a:pt x="90262" y="141934"/>
                      <a:pt x="98608" y="125272"/>
                    </a:cubicBezTo>
                    <a:cubicBezTo>
                      <a:pt x="73130" y="83757"/>
                      <a:pt x="53232" y="41109"/>
                      <a:pt x="26720" y="-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02" name="Freeform 204">
                <a:extLst>
                  <a:ext uri="{FF2B5EF4-FFF2-40B4-BE49-F238E27FC236}">
                    <a16:creationId xmlns:a16="http://schemas.microsoft.com/office/drawing/2014/main" id="{92712082-D5BE-D69C-8F3B-25B6C0D70D31}"/>
                  </a:ext>
                </a:extLst>
              </p:cNvPr>
              <p:cNvSpPr/>
              <p:nvPr/>
            </p:nvSpPr>
            <p:spPr>
              <a:xfrm rot="-1917689">
                <a:off x="5363617" y="3012543"/>
                <a:ext cx="220677" cy="318982"/>
              </a:xfrm>
              <a:custGeom>
                <a:avLst/>
                <a:gdLst>
                  <a:gd name="connsiteX0" fmla="*/ 147605 w 220677"/>
                  <a:gd name="connsiteY0" fmla="*/ 70186 h 318982"/>
                  <a:gd name="connsiteX1" fmla="*/ 141791 w 220677"/>
                  <a:gd name="connsiteY1" fmla="*/ 63001 h 318982"/>
                  <a:gd name="connsiteX2" fmla="*/ 151274 w 220677"/>
                  <a:gd name="connsiteY2" fmla="*/ 48322 h 318982"/>
                  <a:gd name="connsiteX3" fmla="*/ 160422 w 220677"/>
                  <a:gd name="connsiteY3" fmla="*/ 61095 h 318982"/>
                  <a:gd name="connsiteX4" fmla="*/ 147605 w 220677"/>
                  <a:gd name="connsiteY4" fmla="*/ 70186 h 318982"/>
                  <a:gd name="connsiteX5" fmla="*/ 164091 w 220677"/>
                  <a:gd name="connsiteY5" fmla="*/ 87596 h 318982"/>
                  <a:gd name="connsiteX6" fmla="*/ 200862 w 220677"/>
                  <a:gd name="connsiteY6" fmla="*/ 149069 h 318982"/>
                  <a:gd name="connsiteX7" fmla="*/ 171275 w 220677"/>
                  <a:gd name="connsiteY7" fmla="*/ 81853 h 318982"/>
                  <a:gd name="connsiteX8" fmla="*/ 209622 w 220677"/>
                  <a:gd name="connsiteY8" fmla="*/ 140880 h 318982"/>
                  <a:gd name="connsiteX9" fmla="*/ 220656 w 220677"/>
                  <a:gd name="connsiteY9" fmla="*/ 123754 h 318982"/>
                  <a:gd name="connsiteX10" fmla="*/ 151274 w 220677"/>
                  <a:gd name="connsiteY10" fmla="*/ -95 h 318982"/>
                  <a:gd name="connsiteX11" fmla="*/ 142153 w 220677"/>
                  <a:gd name="connsiteY11" fmla="*/ 35625 h 318982"/>
                  <a:gd name="connsiteX12" fmla="*/ 126028 w 220677"/>
                  <a:gd name="connsiteY12" fmla="*/ 39102 h 318982"/>
                  <a:gd name="connsiteX13" fmla="*/ -22 w 220677"/>
                  <a:gd name="connsiteY13" fmla="*/ 186541 h 318982"/>
                  <a:gd name="connsiteX14" fmla="*/ 31194 w 220677"/>
                  <a:gd name="connsiteY14" fmla="*/ 213376 h 318982"/>
                  <a:gd name="connsiteX15" fmla="*/ 88146 w 220677"/>
                  <a:gd name="connsiteY15" fmla="*/ 318888 h 318982"/>
                  <a:gd name="connsiteX16" fmla="*/ 112074 w 220677"/>
                  <a:gd name="connsiteY16" fmla="*/ 254736 h 318982"/>
                  <a:gd name="connsiteX17" fmla="*/ 190526 w 220677"/>
                  <a:gd name="connsiteY17" fmla="*/ 159757 h 318982"/>
                  <a:gd name="connsiteX18" fmla="*/ 164091 w 220677"/>
                  <a:gd name="connsiteY18" fmla="*/ 87596 h 318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20677" h="318982">
                    <a:moveTo>
                      <a:pt x="147605" y="70186"/>
                    </a:moveTo>
                    <a:cubicBezTo>
                      <a:pt x="146494" y="67611"/>
                      <a:pt x="145254" y="65062"/>
                      <a:pt x="141791" y="63001"/>
                    </a:cubicBezTo>
                    <a:cubicBezTo>
                      <a:pt x="144969" y="58134"/>
                      <a:pt x="148096" y="53215"/>
                      <a:pt x="151274" y="48322"/>
                    </a:cubicBezTo>
                    <a:cubicBezTo>
                      <a:pt x="157683" y="51850"/>
                      <a:pt x="156417" y="57026"/>
                      <a:pt x="160422" y="61095"/>
                    </a:cubicBezTo>
                    <a:cubicBezTo>
                      <a:pt x="155822" y="62692"/>
                      <a:pt x="152205" y="68564"/>
                      <a:pt x="147605" y="70186"/>
                    </a:cubicBezTo>
                    <a:close/>
                    <a:moveTo>
                      <a:pt x="164091" y="87596"/>
                    </a:moveTo>
                    <a:cubicBezTo>
                      <a:pt x="178950" y="104954"/>
                      <a:pt x="184764" y="146005"/>
                      <a:pt x="200862" y="149069"/>
                    </a:cubicBezTo>
                    <a:cubicBezTo>
                      <a:pt x="195384" y="127102"/>
                      <a:pt x="167864" y="98747"/>
                      <a:pt x="171275" y="81853"/>
                    </a:cubicBezTo>
                    <a:cubicBezTo>
                      <a:pt x="186650" y="99777"/>
                      <a:pt x="192077" y="130372"/>
                      <a:pt x="209622" y="140880"/>
                    </a:cubicBezTo>
                    <a:cubicBezTo>
                      <a:pt x="213292" y="135163"/>
                      <a:pt x="216961" y="129471"/>
                      <a:pt x="220656" y="123754"/>
                    </a:cubicBezTo>
                    <a:cubicBezTo>
                      <a:pt x="197193" y="82574"/>
                      <a:pt x="176185" y="40827"/>
                      <a:pt x="151274" y="-95"/>
                    </a:cubicBezTo>
                    <a:cubicBezTo>
                      <a:pt x="140912" y="13374"/>
                      <a:pt x="133083" y="26328"/>
                      <a:pt x="142153" y="35625"/>
                    </a:cubicBezTo>
                    <a:cubicBezTo>
                      <a:pt x="133625" y="42193"/>
                      <a:pt x="131377" y="32097"/>
                      <a:pt x="126028" y="39102"/>
                    </a:cubicBezTo>
                    <a:cubicBezTo>
                      <a:pt x="85381" y="94524"/>
                      <a:pt x="39902" y="127977"/>
                      <a:pt x="-22" y="186541"/>
                    </a:cubicBezTo>
                    <a:cubicBezTo>
                      <a:pt x="4449" y="196816"/>
                      <a:pt x="17291" y="205238"/>
                      <a:pt x="31194" y="213376"/>
                    </a:cubicBezTo>
                    <a:cubicBezTo>
                      <a:pt x="13984" y="255251"/>
                      <a:pt x="37654" y="298697"/>
                      <a:pt x="88146" y="318888"/>
                    </a:cubicBezTo>
                    <a:cubicBezTo>
                      <a:pt x="117966" y="311986"/>
                      <a:pt x="119284" y="272686"/>
                      <a:pt x="112074" y="254736"/>
                    </a:cubicBezTo>
                    <a:cubicBezTo>
                      <a:pt x="135357" y="229060"/>
                      <a:pt x="162954" y="191923"/>
                      <a:pt x="190526" y="159757"/>
                    </a:cubicBezTo>
                    <a:cubicBezTo>
                      <a:pt x="182076" y="135626"/>
                      <a:pt x="157760" y="114998"/>
                      <a:pt x="164091" y="875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03" name="Freeform 205">
                <a:extLst>
                  <a:ext uri="{FF2B5EF4-FFF2-40B4-BE49-F238E27FC236}">
                    <a16:creationId xmlns:a16="http://schemas.microsoft.com/office/drawing/2014/main" id="{5444C69E-3FC4-DC03-8FD2-84F9FA31CDB6}"/>
                  </a:ext>
                </a:extLst>
              </p:cNvPr>
              <p:cNvSpPr/>
              <p:nvPr/>
            </p:nvSpPr>
            <p:spPr>
              <a:xfrm rot="-1917689">
                <a:off x="5606714" y="3094781"/>
                <a:ext cx="66332" cy="106362"/>
              </a:xfrm>
              <a:custGeom>
                <a:avLst/>
                <a:gdLst>
                  <a:gd name="connsiteX0" fmla="*/ 66311 w 66332"/>
                  <a:gd name="connsiteY0" fmla="*/ 106263 h 106362"/>
                  <a:gd name="connsiteX1" fmla="*/ 13468 w 66332"/>
                  <a:gd name="connsiteY1" fmla="*/ -99 h 106362"/>
                  <a:gd name="connsiteX2" fmla="*/ -21 w 66332"/>
                  <a:gd name="connsiteY2" fmla="*/ 15457 h 106362"/>
                  <a:gd name="connsiteX3" fmla="*/ 66311 w 66332"/>
                  <a:gd name="connsiteY3" fmla="*/ 106263 h 106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332" h="106362">
                    <a:moveTo>
                      <a:pt x="66311" y="106263"/>
                    </a:moveTo>
                    <a:cubicBezTo>
                      <a:pt x="48171" y="70904"/>
                      <a:pt x="35122" y="34514"/>
                      <a:pt x="13468" y="-99"/>
                    </a:cubicBezTo>
                    <a:cubicBezTo>
                      <a:pt x="9617" y="8374"/>
                      <a:pt x="3493" y="5748"/>
                      <a:pt x="-21" y="15457"/>
                    </a:cubicBezTo>
                    <a:cubicBezTo>
                      <a:pt x="16956" y="45459"/>
                      <a:pt x="17654" y="90168"/>
                      <a:pt x="66311" y="1062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04" name="Freeform 206">
                <a:extLst>
                  <a:ext uri="{FF2B5EF4-FFF2-40B4-BE49-F238E27FC236}">
                    <a16:creationId xmlns:a16="http://schemas.microsoft.com/office/drawing/2014/main" id="{A46934A0-2150-7641-2384-595F5A53384D}"/>
                  </a:ext>
                </a:extLst>
              </p:cNvPr>
              <p:cNvSpPr/>
              <p:nvPr/>
            </p:nvSpPr>
            <p:spPr>
              <a:xfrm rot="-1917689">
                <a:off x="5603413" y="3133769"/>
                <a:ext cx="28480" cy="52691"/>
              </a:xfrm>
              <a:custGeom>
                <a:avLst/>
                <a:gdLst>
                  <a:gd name="connsiteX0" fmla="*/ 34 w 28480"/>
                  <a:gd name="connsiteY0" fmla="*/ -98 h 52691"/>
                  <a:gd name="connsiteX1" fmla="*/ 28459 w 28480"/>
                  <a:gd name="connsiteY1" fmla="*/ 52594 h 52691"/>
                  <a:gd name="connsiteX2" fmla="*/ 34 w 28480"/>
                  <a:gd name="connsiteY2" fmla="*/ -98 h 52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480" h="52691">
                    <a:moveTo>
                      <a:pt x="34" y="-98"/>
                    </a:moveTo>
                    <a:cubicBezTo>
                      <a:pt x="-947" y="18342"/>
                      <a:pt x="11198" y="45074"/>
                      <a:pt x="28459" y="52594"/>
                    </a:cubicBezTo>
                    <a:cubicBezTo>
                      <a:pt x="19286" y="34952"/>
                      <a:pt x="15074" y="16204"/>
                      <a:pt x="34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05" name="Freeform 207">
                <a:extLst>
                  <a:ext uri="{FF2B5EF4-FFF2-40B4-BE49-F238E27FC236}">
                    <a16:creationId xmlns:a16="http://schemas.microsoft.com/office/drawing/2014/main" id="{31A1E978-5D8D-7A07-ED0D-31DB7BF9F52A}"/>
                  </a:ext>
                </a:extLst>
              </p:cNvPr>
              <p:cNvSpPr/>
              <p:nvPr/>
            </p:nvSpPr>
            <p:spPr>
              <a:xfrm rot="-1917689">
                <a:off x="5588774" y="3158973"/>
                <a:ext cx="16528" cy="18719"/>
              </a:xfrm>
              <a:custGeom>
                <a:avLst/>
                <a:gdLst>
                  <a:gd name="connsiteX0" fmla="*/ 16507 w 16528"/>
                  <a:gd name="connsiteY0" fmla="*/ 18239 h 18719"/>
                  <a:gd name="connsiteX1" fmla="*/ 4000 w 16528"/>
                  <a:gd name="connsiteY1" fmla="*/ -98 h 18719"/>
                  <a:gd name="connsiteX2" fmla="*/ 16507 w 16528"/>
                  <a:gd name="connsiteY2" fmla="*/ 18239 h 1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8" h="18719">
                    <a:moveTo>
                      <a:pt x="16507" y="18239"/>
                    </a:moveTo>
                    <a:cubicBezTo>
                      <a:pt x="8341" y="13011"/>
                      <a:pt x="13251" y="4925"/>
                      <a:pt x="4000" y="-98"/>
                    </a:cubicBezTo>
                    <a:cubicBezTo>
                      <a:pt x="-7705" y="8247"/>
                      <a:pt x="9143" y="20995"/>
                      <a:pt x="16507" y="1823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06" name="Freeform 208">
                <a:extLst>
                  <a:ext uri="{FF2B5EF4-FFF2-40B4-BE49-F238E27FC236}">
                    <a16:creationId xmlns:a16="http://schemas.microsoft.com/office/drawing/2014/main" id="{20659582-A748-7BD4-CFE3-047AC23A01FA}"/>
                  </a:ext>
                </a:extLst>
              </p:cNvPr>
              <p:cNvSpPr/>
              <p:nvPr/>
            </p:nvSpPr>
            <p:spPr>
              <a:xfrm rot="-1917689">
                <a:off x="5588974" y="3169080"/>
                <a:ext cx="58916" cy="54803"/>
              </a:xfrm>
              <a:custGeom>
                <a:avLst/>
                <a:gdLst>
                  <a:gd name="connsiteX0" fmla="*/ -20 w 58916"/>
                  <a:gd name="connsiteY0" fmla="*/ 17003 h 54803"/>
                  <a:gd name="connsiteX1" fmla="*/ 58896 w 58916"/>
                  <a:gd name="connsiteY1" fmla="*/ 54705 h 54803"/>
                  <a:gd name="connsiteX2" fmla="*/ 10988 w 58916"/>
                  <a:gd name="connsiteY2" fmla="*/ -98 h 54803"/>
                  <a:gd name="connsiteX3" fmla="*/ -20 w 58916"/>
                  <a:gd name="connsiteY3" fmla="*/ 17003 h 54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916" h="54803">
                    <a:moveTo>
                      <a:pt x="-20" y="17003"/>
                    </a:moveTo>
                    <a:cubicBezTo>
                      <a:pt x="23805" y="27278"/>
                      <a:pt x="37707" y="50868"/>
                      <a:pt x="58896" y="54705"/>
                    </a:cubicBezTo>
                    <a:cubicBezTo>
                      <a:pt x="50705" y="34772"/>
                      <a:pt x="31428" y="17182"/>
                      <a:pt x="10988" y="-98"/>
                    </a:cubicBezTo>
                    <a:cubicBezTo>
                      <a:pt x="7318" y="5619"/>
                      <a:pt x="3623" y="11311"/>
                      <a:pt x="-20" y="170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07" name="Freeform 209">
                <a:extLst>
                  <a:ext uri="{FF2B5EF4-FFF2-40B4-BE49-F238E27FC236}">
                    <a16:creationId xmlns:a16="http://schemas.microsoft.com/office/drawing/2014/main" id="{61796C65-F684-F56E-0DEB-6DEE831BAE40}"/>
                  </a:ext>
                </a:extLst>
              </p:cNvPr>
              <p:cNvSpPr/>
              <p:nvPr/>
            </p:nvSpPr>
            <p:spPr>
              <a:xfrm rot="-1917689">
                <a:off x="5676546" y="3175694"/>
                <a:ext cx="31877" cy="25378"/>
              </a:xfrm>
              <a:custGeom>
                <a:avLst/>
                <a:gdLst>
                  <a:gd name="connsiteX0" fmla="*/ 22100 w 31877"/>
                  <a:gd name="connsiteY0" fmla="*/ 15108 h 25378"/>
                  <a:gd name="connsiteX1" fmla="*/ 6466 w 31877"/>
                  <a:gd name="connsiteY1" fmla="*/ 1613 h 25378"/>
                  <a:gd name="connsiteX2" fmla="*/ -20 w 31877"/>
                  <a:gd name="connsiteY2" fmla="*/ 969 h 25378"/>
                  <a:gd name="connsiteX3" fmla="*/ 22100 w 31877"/>
                  <a:gd name="connsiteY3" fmla="*/ 15108 h 25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877" h="25378">
                    <a:moveTo>
                      <a:pt x="22100" y="15108"/>
                    </a:moveTo>
                    <a:cubicBezTo>
                      <a:pt x="15356" y="9159"/>
                      <a:pt x="24942" y="9365"/>
                      <a:pt x="6466" y="1613"/>
                    </a:cubicBezTo>
                    <a:cubicBezTo>
                      <a:pt x="5407" y="1175"/>
                      <a:pt x="84" y="-1580"/>
                      <a:pt x="-20" y="969"/>
                    </a:cubicBezTo>
                    <a:cubicBezTo>
                      <a:pt x="-200" y="6403"/>
                      <a:pt x="53264" y="42535"/>
                      <a:pt x="22100" y="151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08" name="Freeform 210">
                <a:extLst>
                  <a:ext uri="{FF2B5EF4-FFF2-40B4-BE49-F238E27FC236}">
                    <a16:creationId xmlns:a16="http://schemas.microsoft.com/office/drawing/2014/main" id="{FA4ADF38-79D6-0F1E-04B4-4BAC5B6F8BC4}"/>
                  </a:ext>
                </a:extLst>
              </p:cNvPr>
              <p:cNvSpPr/>
              <p:nvPr/>
            </p:nvSpPr>
            <p:spPr>
              <a:xfrm rot="-1917689">
                <a:off x="5889555" y="3182606"/>
                <a:ext cx="68763" cy="47308"/>
              </a:xfrm>
              <a:custGeom>
                <a:avLst/>
                <a:gdLst>
                  <a:gd name="connsiteX0" fmla="*/ 68255 w 68763"/>
                  <a:gd name="connsiteY0" fmla="*/ 29383 h 47308"/>
                  <a:gd name="connsiteX1" fmla="*/ 527 w 68763"/>
                  <a:gd name="connsiteY1" fmla="*/ -104 h 47308"/>
                  <a:gd name="connsiteX2" fmla="*/ 63733 w 68763"/>
                  <a:gd name="connsiteY2" fmla="*/ 47205 h 47308"/>
                  <a:gd name="connsiteX3" fmla="*/ 68255 w 68763"/>
                  <a:gd name="connsiteY3" fmla="*/ 29383 h 47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63" h="47308">
                    <a:moveTo>
                      <a:pt x="68255" y="29383"/>
                    </a:moveTo>
                    <a:cubicBezTo>
                      <a:pt x="46291" y="22482"/>
                      <a:pt x="23965" y="13468"/>
                      <a:pt x="527" y="-104"/>
                    </a:cubicBezTo>
                    <a:cubicBezTo>
                      <a:pt x="-5700" y="25675"/>
                      <a:pt x="43009" y="39428"/>
                      <a:pt x="63733" y="47205"/>
                    </a:cubicBezTo>
                    <a:cubicBezTo>
                      <a:pt x="67506" y="40741"/>
                      <a:pt x="69806" y="34637"/>
                      <a:pt x="68255" y="2938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09" name="Freeform 211">
                <a:extLst>
                  <a:ext uri="{FF2B5EF4-FFF2-40B4-BE49-F238E27FC236}">
                    <a16:creationId xmlns:a16="http://schemas.microsoft.com/office/drawing/2014/main" id="{84669C94-0EC4-2E94-0C9A-97FA8AB90D33}"/>
                  </a:ext>
                </a:extLst>
              </p:cNvPr>
              <p:cNvSpPr/>
              <p:nvPr/>
            </p:nvSpPr>
            <p:spPr>
              <a:xfrm rot="-1917689">
                <a:off x="5823948" y="3192074"/>
                <a:ext cx="22164" cy="12543"/>
              </a:xfrm>
              <a:custGeom>
                <a:avLst/>
                <a:gdLst>
                  <a:gd name="connsiteX0" fmla="*/ 22146 w 22164"/>
                  <a:gd name="connsiteY0" fmla="*/ 12441 h 12543"/>
                  <a:gd name="connsiteX1" fmla="*/ 22146 w 22164"/>
                  <a:gd name="connsiteY1" fmla="*/ 12441 h 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164" h="12543">
                    <a:moveTo>
                      <a:pt x="22146" y="12441"/>
                    </a:moveTo>
                    <a:cubicBezTo>
                      <a:pt x="-8811" y="-11381"/>
                      <a:pt x="-5969" y="4637"/>
                      <a:pt x="22146" y="1244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10" name="Freeform 212">
                <a:extLst>
                  <a:ext uri="{FF2B5EF4-FFF2-40B4-BE49-F238E27FC236}">
                    <a16:creationId xmlns:a16="http://schemas.microsoft.com/office/drawing/2014/main" id="{38A07AF7-0BE1-092A-3C3A-C4477F718936}"/>
                  </a:ext>
                </a:extLst>
              </p:cNvPr>
              <p:cNvSpPr/>
              <p:nvPr/>
            </p:nvSpPr>
            <p:spPr>
              <a:xfrm rot="-1917689">
                <a:off x="5675727" y="3196137"/>
                <a:ext cx="14798" cy="13377"/>
              </a:xfrm>
              <a:custGeom>
                <a:avLst/>
                <a:gdLst>
                  <a:gd name="connsiteX0" fmla="*/ 14779 w 14798"/>
                  <a:gd name="connsiteY0" fmla="*/ 13278 h 13377"/>
                  <a:gd name="connsiteX1" fmla="*/ 14779 w 14798"/>
                  <a:gd name="connsiteY1" fmla="*/ 13278 h 13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798" h="13377">
                    <a:moveTo>
                      <a:pt x="14779" y="13278"/>
                    </a:moveTo>
                    <a:cubicBezTo>
                      <a:pt x="4365" y="-13969"/>
                      <a:pt x="-12535" y="7973"/>
                      <a:pt x="14779" y="1327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11" name="Freeform 213">
                <a:extLst>
                  <a:ext uri="{FF2B5EF4-FFF2-40B4-BE49-F238E27FC236}">
                    <a16:creationId xmlns:a16="http://schemas.microsoft.com/office/drawing/2014/main" id="{81407BF0-8B61-F719-85EC-B109509039FA}"/>
                  </a:ext>
                </a:extLst>
              </p:cNvPr>
              <p:cNvSpPr/>
              <p:nvPr/>
            </p:nvSpPr>
            <p:spPr>
              <a:xfrm rot="-1917689">
                <a:off x="5700177" y="3191848"/>
                <a:ext cx="30440" cy="24698"/>
              </a:xfrm>
              <a:custGeom>
                <a:avLst/>
                <a:gdLst>
                  <a:gd name="connsiteX0" fmla="*/ 30421 w 30440"/>
                  <a:gd name="connsiteY0" fmla="*/ 22769 h 24698"/>
                  <a:gd name="connsiteX1" fmla="*/ -20 w 30440"/>
                  <a:gd name="connsiteY1" fmla="*/ -100 h 24698"/>
                  <a:gd name="connsiteX2" fmla="*/ 30421 w 30440"/>
                  <a:gd name="connsiteY2" fmla="*/ 22769 h 2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40" h="24698">
                    <a:moveTo>
                      <a:pt x="30421" y="22769"/>
                    </a:moveTo>
                    <a:cubicBezTo>
                      <a:pt x="26570" y="15146"/>
                      <a:pt x="4012" y="570"/>
                      <a:pt x="-20" y="-100"/>
                    </a:cubicBezTo>
                    <a:cubicBezTo>
                      <a:pt x="4864" y="6647"/>
                      <a:pt x="17836" y="31474"/>
                      <a:pt x="30421" y="2276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12" name="Freeform 214">
                <a:extLst>
                  <a:ext uri="{FF2B5EF4-FFF2-40B4-BE49-F238E27FC236}">
                    <a16:creationId xmlns:a16="http://schemas.microsoft.com/office/drawing/2014/main" id="{630BC362-1615-025D-102A-58E6C6F4822A}"/>
                  </a:ext>
                </a:extLst>
              </p:cNvPr>
              <p:cNvSpPr/>
              <p:nvPr/>
            </p:nvSpPr>
            <p:spPr>
              <a:xfrm rot="-1917689">
                <a:off x="5770119" y="3191559"/>
                <a:ext cx="47135" cy="29510"/>
              </a:xfrm>
              <a:custGeom>
                <a:avLst/>
                <a:gdLst>
                  <a:gd name="connsiteX0" fmla="*/ 47117 w 47135"/>
                  <a:gd name="connsiteY0" fmla="*/ 29152 h 29510"/>
                  <a:gd name="connsiteX1" fmla="*/ 2929 w 47135"/>
                  <a:gd name="connsiteY1" fmla="*/ 926 h 29510"/>
                  <a:gd name="connsiteX2" fmla="*/ 47117 w 47135"/>
                  <a:gd name="connsiteY2" fmla="*/ 29152 h 29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135" h="29510">
                    <a:moveTo>
                      <a:pt x="47117" y="29152"/>
                    </a:moveTo>
                    <a:cubicBezTo>
                      <a:pt x="34403" y="21142"/>
                      <a:pt x="4997" y="2085"/>
                      <a:pt x="2929" y="926"/>
                    </a:cubicBezTo>
                    <a:cubicBezTo>
                      <a:pt x="-11179" y="-6929"/>
                      <a:pt x="28951" y="32963"/>
                      <a:pt x="47117" y="291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13" name="Freeform 215">
                <a:extLst>
                  <a:ext uri="{FF2B5EF4-FFF2-40B4-BE49-F238E27FC236}">
                    <a16:creationId xmlns:a16="http://schemas.microsoft.com/office/drawing/2014/main" id="{0B84BB62-D143-5CDF-F5FF-C36468A50377}"/>
                  </a:ext>
                </a:extLst>
              </p:cNvPr>
              <p:cNvSpPr/>
              <p:nvPr/>
            </p:nvSpPr>
            <p:spPr>
              <a:xfrm rot="-1917689">
                <a:off x="5597240" y="3190566"/>
                <a:ext cx="68761" cy="43991"/>
              </a:xfrm>
              <a:custGeom>
                <a:avLst/>
                <a:gdLst>
                  <a:gd name="connsiteX0" fmla="*/ -20 w 68761"/>
                  <a:gd name="connsiteY0" fmla="*/ -67 h 43991"/>
                  <a:gd name="connsiteX1" fmla="*/ 68742 w 68761"/>
                  <a:gd name="connsiteY1" fmla="*/ 43894 h 43991"/>
                  <a:gd name="connsiteX2" fmla="*/ -20 w 68761"/>
                  <a:gd name="connsiteY2" fmla="*/ -67 h 43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761" h="43991">
                    <a:moveTo>
                      <a:pt x="-20" y="-67"/>
                    </a:moveTo>
                    <a:cubicBezTo>
                      <a:pt x="17216" y="14380"/>
                      <a:pt x="47061" y="37352"/>
                      <a:pt x="68742" y="43894"/>
                    </a:cubicBezTo>
                    <a:cubicBezTo>
                      <a:pt x="49000" y="30708"/>
                      <a:pt x="22306" y="-1227"/>
                      <a:pt x="-20" y="-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14" name="Freeform 216">
                <a:extLst>
                  <a:ext uri="{FF2B5EF4-FFF2-40B4-BE49-F238E27FC236}">
                    <a16:creationId xmlns:a16="http://schemas.microsoft.com/office/drawing/2014/main" id="{C3BC4BCE-DC3D-D0D0-E5FB-284ED174378F}"/>
                  </a:ext>
                </a:extLst>
              </p:cNvPr>
              <p:cNvSpPr/>
              <p:nvPr/>
            </p:nvSpPr>
            <p:spPr>
              <a:xfrm rot="-1917689">
                <a:off x="5822172" y="3202226"/>
                <a:ext cx="50699" cy="28947"/>
              </a:xfrm>
              <a:custGeom>
                <a:avLst/>
                <a:gdLst>
                  <a:gd name="connsiteX0" fmla="*/ -19 w 50699"/>
                  <a:gd name="connsiteY0" fmla="*/ -102 h 28947"/>
                  <a:gd name="connsiteX1" fmla="*/ 50681 w 50699"/>
                  <a:gd name="connsiteY1" fmla="*/ 28845 h 28947"/>
                  <a:gd name="connsiteX2" fmla="*/ -19 w 50699"/>
                  <a:gd name="connsiteY2" fmla="*/ -102 h 28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699" h="28947">
                    <a:moveTo>
                      <a:pt x="-19" y="-102"/>
                    </a:moveTo>
                    <a:cubicBezTo>
                      <a:pt x="16571" y="8267"/>
                      <a:pt x="35512" y="27196"/>
                      <a:pt x="50681" y="28845"/>
                    </a:cubicBezTo>
                    <a:cubicBezTo>
                      <a:pt x="46133" y="12363"/>
                      <a:pt x="14426" y="1391"/>
                      <a:pt x="-19" y="-1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15" name="Freeform 217">
                <a:extLst>
                  <a:ext uri="{FF2B5EF4-FFF2-40B4-BE49-F238E27FC236}">
                    <a16:creationId xmlns:a16="http://schemas.microsoft.com/office/drawing/2014/main" id="{AE66A55A-9EA4-4DEB-DA3B-B288D2A72445}"/>
                  </a:ext>
                </a:extLst>
              </p:cNvPr>
              <p:cNvSpPr/>
              <p:nvPr/>
            </p:nvSpPr>
            <p:spPr>
              <a:xfrm rot="-1917689">
                <a:off x="5919505" y="3210199"/>
                <a:ext cx="48993" cy="55583"/>
              </a:xfrm>
              <a:custGeom>
                <a:avLst/>
                <a:gdLst>
                  <a:gd name="connsiteX0" fmla="*/ 48976 w 48993"/>
                  <a:gd name="connsiteY0" fmla="*/ 21202 h 55583"/>
                  <a:gd name="connsiteX1" fmla="*/ -18 w 48993"/>
                  <a:gd name="connsiteY1" fmla="*/ 213 h 55583"/>
                  <a:gd name="connsiteX2" fmla="*/ 26908 w 48993"/>
                  <a:gd name="connsiteY2" fmla="*/ 55480 h 55583"/>
                  <a:gd name="connsiteX3" fmla="*/ 48976 w 48993"/>
                  <a:gd name="connsiteY3" fmla="*/ 21202 h 55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93" h="55583">
                    <a:moveTo>
                      <a:pt x="48976" y="21202"/>
                    </a:moveTo>
                    <a:cubicBezTo>
                      <a:pt x="33058" y="16206"/>
                      <a:pt x="14091" y="-2775"/>
                      <a:pt x="-18" y="213"/>
                    </a:cubicBezTo>
                    <a:cubicBezTo>
                      <a:pt x="11869" y="18034"/>
                      <a:pt x="16727" y="37272"/>
                      <a:pt x="26908" y="55480"/>
                    </a:cubicBezTo>
                    <a:cubicBezTo>
                      <a:pt x="34221" y="44071"/>
                      <a:pt x="41611" y="32585"/>
                      <a:pt x="48976" y="212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16" name="Freeform 218">
                <a:extLst>
                  <a:ext uri="{FF2B5EF4-FFF2-40B4-BE49-F238E27FC236}">
                    <a16:creationId xmlns:a16="http://schemas.microsoft.com/office/drawing/2014/main" id="{0DF702D1-D0BD-3DBF-04E9-09C2773B7BD1}"/>
                  </a:ext>
                </a:extLst>
              </p:cNvPr>
              <p:cNvSpPr/>
              <p:nvPr/>
            </p:nvSpPr>
            <p:spPr>
              <a:xfrm rot="-1917689">
                <a:off x="5824356" y="3176492"/>
                <a:ext cx="122384" cy="189725"/>
              </a:xfrm>
              <a:custGeom>
                <a:avLst/>
                <a:gdLst>
                  <a:gd name="connsiteX0" fmla="*/ 122363 w 122384"/>
                  <a:gd name="connsiteY0" fmla="*/ 143782 h 189725"/>
                  <a:gd name="connsiteX1" fmla="*/ 90864 w 122384"/>
                  <a:gd name="connsiteY1" fmla="*/ 57971 h 189725"/>
                  <a:gd name="connsiteX2" fmla="*/ -17 w 122384"/>
                  <a:gd name="connsiteY2" fmla="*/ -103 h 189725"/>
                  <a:gd name="connsiteX3" fmla="*/ 85954 w 122384"/>
                  <a:gd name="connsiteY3" fmla="*/ 189623 h 189725"/>
                  <a:gd name="connsiteX4" fmla="*/ 122363 w 122384"/>
                  <a:gd name="connsiteY4" fmla="*/ 143782 h 189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84" h="189725">
                    <a:moveTo>
                      <a:pt x="122363" y="143782"/>
                    </a:moveTo>
                    <a:cubicBezTo>
                      <a:pt x="122699" y="112852"/>
                      <a:pt x="99675" y="86944"/>
                      <a:pt x="90864" y="57971"/>
                    </a:cubicBezTo>
                    <a:cubicBezTo>
                      <a:pt x="56806" y="40819"/>
                      <a:pt x="29544" y="11048"/>
                      <a:pt x="-17" y="-103"/>
                    </a:cubicBezTo>
                    <a:cubicBezTo>
                      <a:pt x="32464" y="62246"/>
                      <a:pt x="54584" y="126913"/>
                      <a:pt x="85954" y="189623"/>
                    </a:cubicBezTo>
                    <a:cubicBezTo>
                      <a:pt x="97660" y="177081"/>
                      <a:pt x="112880" y="135309"/>
                      <a:pt x="122363" y="14378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17" name="Freeform 219">
                <a:extLst>
                  <a:ext uri="{FF2B5EF4-FFF2-40B4-BE49-F238E27FC236}">
                    <a16:creationId xmlns:a16="http://schemas.microsoft.com/office/drawing/2014/main" id="{48C92B20-BFB5-F239-6326-A70E6E4703B8}"/>
                  </a:ext>
                </a:extLst>
              </p:cNvPr>
              <p:cNvSpPr/>
              <p:nvPr/>
            </p:nvSpPr>
            <p:spPr>
              <a:xfrm rot="-1917689">
                <a:off x="5712989" y="3218388"/>
                <a:ext cx="17713" cy="26496"/>
              </a:xfrm>
              <a:custGeom>
                <a:avLst/>
                <a:gdLst>
                  <a:gd name="connsiteX0" fmla="*/ -19 w 17713"/>
                  <a:gd name="connsiteY0" fmla="*/ -52 h 26496"/>
                  <a:gd name="connsiteX1" fmla="*/ 14219 w 17713"/>
                  <a:gd name="connsiteY1" fmla="*/ 26397 h 26496"/>
                  <a:gd name="connsiteX2" fmla="*/ -19 w 17713"/>
                  <a:gd name="connsiteY2" fmla="*/ -52 h 26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13" h="26496">
                    <a:moveTo>
                      <a:pt x="-19" y="-52"/>
                    </a:moveTo>
                    <a:cubicBezTo>
                      <a:pt x="7242" y="8214"/>
                      <a:pt x="9542" y="17589"/>
                      <a:pt x="14219" y="26397"/>
                    </a:cubicBezTo>
                    <a:cubicBezTo>
                      <a:pt x="23703" y="15761"/>
                      <a:pt x="12049" y="-1108"/>
                      <a:pt x="-19" y="-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18" name="Freeform 220">
                <a:extLst>
                  <a:ext uri="{FF2B5EF4-FFF2-40B4-BE49-F238E27FC236}">
                    <a16:creationId xmlns:a16="http://schemas.microsoft.com/office/drawing/2014/main" id="{0C0D77FB-BD89-4F96-31C6-ABEB18B0BB91}"/>
                  </a:ext>
                </a:extLst>
              </p:cNvPr>
              <p:cNvSpPr/>
              <p:nvPr/>
            </p:nvSpPr>
            <p:spPr>
              <a:xfrm rot="-1917689">
                <a:off x="5683451" y="1771367"/>
                <a:ext cx="172365" cy="298678"/>
              </a:xfrm>
              <a:custGeom>
                <a:avLst/>
                <a:gdLst>
                  <a:gd name="connsiteX0" fmla="*/ 139932 w 172365"/>
                  <a:gd name="connsiteY0" fmla="*/ 120665 h 298678"/>
                  <a:gd name="connsiteX1" fmla="*/ 109311 w 172365"/>
                  <a:gd name="connsiteY1" fmla="*/ 38924 h 298678"/>
                  <a:gd name="connsiteX2" fmla="*/ 139932 w 172365"/>
                  <a:gd name="connsiteY2" fmla="*/ 120665 h 298678"/>
                  <a:gd name="connsiteX3" fmla="*/ 164119 w 172365"/>
                  <a:gd name="connsiteY3" fmla="*/ 66995 h 298678"/>
                  <a:gd name="connsiteX4" fmla="*/ -46 w 172365"/>
                  <a:gd name="connsiteY4" fmla="*/ 31198 h 298678"/>
                  <a:gd name="connsiteX5" fmla="*/ 115565 w 172365"/>
                  <a:gd name="connsiteY5" fmla="*/ 298570 h 298678"/>
                  <a:gd name="connsiteX6" fmla="*/ 132232 w 172365"/>
                  <a:gd name="connsiteY6" fmla="*/ 278122 h 298678"/>
                  <a:gd name="connsiteX7" fmla="*/ 109182 w 172365"/>
                  <a:gd name="connsiteY7" fmla="*/ 211549 h 298678"/>
                  <a:gd name="connsiteX8" fmla="*/ 136961 w 172365"/>
                  <a:gd name="connsiteY8" fmla="*/ 270731 h 298678"/>
                  <a:gd name="connsiteX9" fmla="*/ 164119 w 172365"/>
                  <a:gd name="connsiteY9" fmla="*/ 66995 h 29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365" h="298678">
                    <a:moveTo>
                      <a:pt x="139932" y="120665"/>
                    </a:moveTo>
                    <a:cubicBezTo>
                      <a:pt x="135695" y="108767"/>
                      <a:pt x="135953" y="59913"/>
                      <a:pt x="109311" y="38924"/>
                    </a:cubicBezTo>
                    <a:cubicBezTo>
                      <a:pt x="140785" y="53114"/>
                      <a:pt x="138821" y="92826"/>
                      <a:pt x="139932" y="120665"/>
                    </a:cubicBezTo>
                    <a:close/>
                    <a:moveTo>
                      <a:pt x="164119" y="66995"/>
                    </a:moveTo>
                    <a:cubicBezTo>
                      <a:pt x="142465" y="-8179"/>
                      <a:pt x="55382" y="-20309"/>
                      <a:pt x="-46" y="31198"/>
                    </a:cubicBezTo>
                    <a:cubicBezTo>
                      <a:pt x="43366" y="119275"/>
                      <a:pt x="70344" y="210931"/>
                      <a:pt x="115565" y="298570"/>
                    </a:cubicBezTo>
                    <a:cubicBezTo>
                      <a:pt x="120578" y="289196"/>
                      <a:pt x="126263" y="282887"/>
                      <a:pt x="132232" y="278122"/>
                    </a:cubicBezTo>
                    <a:cubicBezTo>
                      <a:pt x="126392" y="255536"/>
                      <a:pt x="113601" y="234419"/>
                      <a:pt x="109182" y="211549"/>
                    </a:cubicBezTo>
                    <a:cubicBezTo>
                      <a:pt x="120113" y="230916"/>
                      <a:pt x="122438" y="252214"/>
                      <a:pt x="136961" y="270731"/>
                    </a:cubicBezTo>
                    <a:cubicBezTo>
                      <a:pt x="173809" y="212502"/>
                      <a:pt x="179985" y="122391"/>
                      <a:pt x="164119" y="669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19" name="Freeform 221">
                <a:extLst>
                  <a:ext uri="{FF2B5EF4-FFF2-40B4-BE49-F238E27FC236}">
                    <a16:creationId xmlns:a16="http://schemas.microsoft.com/office/drawing/2014/main" id="{B08AB72C-EEF2-48FC-77C8-164D6D572FDA}"/>
                  </a:ext>
                </a:extLst>
              </p:cNvPr>
              <p:cNvSpPr/>
              <p:nvPr/>
            </p:nvSpPr>
            <p:spPr>
              <a:xfrm rot="-1917689">
                <a:off x="5535033" y="2320352"/>
                <a:ext cx="123646" cy="252255"/>
              </a:xfrm>
              <a:custGeom>
                <a:avLst/>
                <a:gdLst>
                  <a:gd name="connsiteX0" fmla="*/ -36 w 123646"/>
                  <a:gd name="connsiteY0" fmla="*/ 18364 h 252255"/>
                  <a:gd name="connsiteX1" fmla="*/ 95600 w 123646"/>
                  <a:gd name="connsiteY1" fmla="*/ 252154 h 252255"/>
                  <a:gd name="connsiteX2" fmla="*/ 108882 w 123646"/>
                  <a:gd name="connsiteY2" fmla="*/ 177726 h 252255"/>
                  <a:gd name="connsiteX3" fmla="*/ 118882 w 123646"/>
                  <a:gd name="connsiteY3" fmla="*/ 194466 h 252255"/>
                  <a:gd name="connsiteX4" fmla="*/ 123611 w 123646"/>
                  <a:gd name="connsiteY4" fmla="*/ 187152 h 252255"/>
                  <a:gd name="connsiteX5" fmla="*/ 36037 w 123646"/>
                  <a:gd name="connsiteY5" fmla="*/ -102 h 252255"/>
                  <a:gd name="connsiteX6" fmla="*/ -36 w 123646"/>
                  <a:gd name="connsiteY6" fmla="*/ 18364 h 252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646" h="252255">
                    <a:moveTo>
                      <a:pt x="-36" y="18364"/>
                    </a:moveTo>
                    <a:cubicBezTo>
                      <a:pt x="39190" y="94697"/>
                      <a:pt x="59837" y="175099"/>
                      <a:pt x="95600" y="252154"/>
                    </a:cubicBezTo>
                    <a:cubicBezTo>
                      <a:pt x="109631" y="225293"/>
                      <a:pt x="121285" y="198895"/>
                      <a:pt x="108882" y="177726"/>
                    </a:cubicBezTo>
                    <a:cubicBezTo>
                      <a:pt x="114618" y="182799"/>
                      <a:pt x="111595" y="189830"/>
                      <a:pt x="118882" y="194466"/>
                    </a:cubicBezTo>
                    <a:cubicBezTo>
                      <a:pt x="120458" y="192045"/>
                      <a:pt x="122035" y="189599"/>
                      <a:pt x="123611" y="187152"/>
                    </a:cubicBezTo>
                    <a:cubicBezTo>
                      <a:pt x="96892" y="124210"/>
                      <a:pt x="72059" y="60857"/>
                      <a:pt x="36037" y="-102"/>
                    </a:cubicBezTo>
                    <a:cubicBezTo>
                      <a:pt x="24590" y="8526"/>
                      <a:pt x="10791" y="6491"/>
                      <a:pt x="-36" y="183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20" name="Freeform 222">
                <a:extLst>
                  <a:ext uri="{FF2B5EF4-FFF2-40B4-BE49-F238E27FC236}">
                    <a16:creationId xmlns:a16="http://schemas.microsoft.com/office/drawing/2014/main" id="{3628476D-5FD0-1152-09BC-325E6C60E9F5}"/>
                  </a:ext>
                </a:extLst>
              </p:cNvPr>
              <p:cNvSpPr/>
              <p:nvPr/>
            </p:nvSpPr>
            <p:spPr>
              <a:xfrm rot="-1917689">
                <a:off x="5853419" y="2498660"/>
                <a:ext cx="12474" cy="47575"/>
              </a:xfrm>
              <a:custGeom>
                <a:avLst/>
                <a:gdLst>
                  <a:gd name="connsiteX0" fmla="*/ 10407 w 12474"/>
                  <a:gd name="connsiteY0" fmla="*/ 37622 h 47575"/>
                  <a:gd name="connsiteX1" fmla="*/ -33 w 12474"/>
                  <a:gd name="connsiteY1" fmla="*/ -107 h 47575"/>
                  <a:gd name="connsiteX2" fmla="*/ 10407 w 12474"/>
                  <a:gd name="connsiteY2" fmla="*/ 37622 h 4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474" h="47575">
                    <a:moveTo>
                      <a:pt x="10407" y="37622"/>
                    </a:moveTo>
                    <a:cubicBezTo>
                      <a:pt x="8598" y="30334"/>
                      <a:pt x="7332" y="15345"/>
                      <a:pt x="-33" y="-107"/>
                    </a:cubicBezTo>
                    <a:cubicBezTo>
                      <a:pt x="794" y="15525"/>
                      <a:pt x="18288" y="69376"/>
                      <a:pt x="10407" y="3762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21" name="Freeform 223">
                <a:extLst>
                  <a:ext uri="{FF2B5EF4-FFF2-40B4-BE49-F238E27FC236}">
                    <a16:creationId xmlns:a16="http://schemas.microsoft.com/office/drawing/2014/main" id="{B24D2B79-2EA1-1313-4A98-F545251AE553}"/>
                  </a:ext>
                </a:extLst>
              </p:cNvPr>
              <p:cNvSpPr/>
              <p:nvPr/>
            </p:nvSpPr>
            <p:spPr>
              <a:xfrm rot="-1917689">
                <a:off x="5773209" y="2467034"/>
                <a:ext cx="144009" cy="324571"/>
              </a:xfrm>
              <a:custGeom>
                <a:avLst/>
                <a:gdLst>
                  <a:gd name="connsiteX0" fmla="*/ 102375 w 144009"/>
                  <a:gd name="connsiteY0" fmla="*/ 234998 h 324571"/>
                  <a:gd name="connsiteX1" fmla="*/ 89765 w 144009"/>
                  <a:gd name="connsiteY1" fmla="*/ 206154 h 324571"/>
                  <a:gd name="connsiteX2" fmla="*/ 99352 w 144009"/>
                  <a:gd name="connsiteY2" fmla="*/ 201982 h 324571"/>
                  <a:gd name="connsiteX3" fmla="*/ 102375 w 144009"/>
                  <a:gd name="connsiteY3" fmla="*/ 234998 h 324571"/>
                  <a:gd name="connsiteX4" fmla="*/ 143979 w 144009"/>
                  <a:gd name="connsiteY4" fmla="*/ 251223 h 324571"/>
                  <a:gd name="connsiteX5" fmla="*/ 114288 w 144009"/>
                  <a:gd name="connsiteY5" fmla="*/ 173524 h 324571"/>
                  <a:gd name="connsiteX6" fmla="*/ 79791 w 144009"/>
                  <a:gd name="connsiteY6" fmla="*/ 103114 h 324571"/>
                  <a:gd name="connsiteX7" fmla="*/ 113771 w 144009"/>
                  <a:gd name="connsiteY7" fmla="*/ 190470 h 324571"/>
                  <a:gd name="connsiteX8" fmla="*/ 31831 w 144009"/>
                  <a:gd name="connsiteY8" fmla="*/ -106 h 324571"/>
                  <a:gd name="connsiteX9" fmla="*/ -31 w 144009"/>
                  <a:gd name="connsiteY9" fmla="*/ 27888 h 324571"/>
                  <a:gd name="connsiteX10" fmla="*/ 107259 w 144009"/>
                  <a:gd name="connsiteY10" fmla="*/ 324465 h 324571"/>
                  <a:gd name="connsiteX11" fmla="*/ 143979 w 144009"/>
                  <a:gd name="connsiteY11" fmla="*/ 251223 h 32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4009" h="324571">
                    <a:moveTo>
                      <a:pt x="102375" y="234998"/>
                    </a:moveTo>
                    <a:cubicBezTo>
                      <a:pt x="98396" y="225340"/>
                      <a:pt x="96070" y="215348"/>
                      <a:pt x="89765" y="206154"/>
                    </a:cubicBezTo>
                    <a:cubicBezTo>
                      <a:pt x="92711" y="203553"/>
                      <a:pt x="96484" y="205098"/>
                      <a:pt x="99352" y="201982"/>
                    </a:cubicBezTo>
                    <a:cubicBezTo>
                      <a:pt x="103771" y="212258"/>
                      <a:pt x="105967" y="222997"/>
                      <a:pt x="102375" y="234998"/>
                    </a:cubicBezTo>
                    <a:close/>
                    <a:moveTo>
                      <a:pt x="143979" y="251223"/>
                    </a:moveTo>
                    <a:cubicBezTo>
                      <a:pt x="136381" y="227349"/>
                      <a:pt x="124081" y="199793"/>
                      <a:pt x="114288" y="173524"/>
                    </a:cubicBezTo>
                    <a:cubicBezTo>
                      <a:pt x="105114" y="149007"/>
                      <a:pt x="100721" y="110351"/>
                      <a:pt x="79791" y="103114"/>
                    </a:cubicBezTo>
                    <a:cubicBezTo>
                      <a:pt x="92866" y="131803"/>
                      <a:pt x="105450" y="160673"/>
                      <a:pt x="113771" y="190470"/>
                    </a:cubicBezTo>
                    <a:cubicBezTo>
                      <a:pt x="85760" y="127091"/>
                      <a:pt x="63873" y="62398"/>
                      <a:pt x="31831" y="-106"/>
                    </a:cubicBezTo>
                    <a:cubicBezTo>
                      <a:pt x="21546" y="10891"/>
                      <a:pt x="11546" y="23175"/>
                      <a:pt x="-31" y="27888"/>
                    </a:cubicBezTo>
                    <a:cubicBezTo>
                      <a:pt x="38834" y="126035"/>
                      <a:pt x="71108" y="225701"/>
                      <a:pt x="107259" y="324465"/>
                    </a:cubicBezTo>
                    <a:cubicBezTo>
                      <a:pt x="119585" y="300051"/>
                      <a:pt x="132040" y="275585"/>
                      <a:pt x="143979" y="25122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22" name="Freeform 224">
                <a:extLst>
                  <a:ext uri="{FF2B5EF4-FFF2-40B4-BE49-F238E27FC236}">
                    <a16:creationId xmlns:a16="http://schemas.microsoft.com/office/drawing/2014/main" id="{0AFEC110-CF18-FCCB-EAA6-9C96A97B98B2}"/>
                  </a:ext>
                </a:extLst>
              </p:cNvPr>
              <p:cNvSpPr/>
              <p:nvPr/>
            </p:nvSpPr>
            <p:spPr>
              <a:xfrm rot="-1917689">
                <a:off x="5991541" y="2671545"/>
                <a:ext cx="16873" cy="38372"/>
              </a:xfrm>
              <a:custGeom>
                <a:avLst/>
                <a:gdLst>
                  <a:gd name="connsiteX0" fmla="*/ 16845 w 16873"/>
                  <a:gd name="connsiteY0" fmla="*/ 38264 h 38372"/>
                  <a:gd name="connsiteX1" fmla="*/ -28 w 16873"/>
                  <a:gd name="connsiteY1" fmla="*/ -109 h 38372"/>
                  <a:gd name="connsiteX2" fmla="*/ 16845 w 16873"/>
                  <a:gd name="connsiteY2" fmla="*/ 38264 h 38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873" h="38372">
                    <a:moveTo>
                      <a:pt x="16845" y="38264"/>
                    </a:moveTo>
                    <a:cubicBezTo>
                      <a:pt x="9610" y="27216"/>
                      <a:pt x="11445" y="3085"/>
                      <a:pt x="-28" y="-109"/>
                    </a:cubicBezTo>
                    <a:cubicBezTo>
                      <a:pt x="6096" y="11223"/>
                      <a:pt x="9248" y="34247"/>
                      <a:pt x="16845" y="382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23" name="Freeform 225">
                <a:extLst>
                  <a:ext uri="{FF2B5EF4-FFF2-40B4-BE49-F238E27FC236}">
                    <a16:creationId xmlns:a16="http://schemas.microsoft.com/office/drawing/2014/main" id="{E3EA14E2-6DD8-998E-A66E-85E788F4A577}"/>
                  </a:ext>
                </a:extLst>
              </p:cNvPr>
              <p:cNvSpPr/>
              <p:nvPr/>
            </p:nvSpPr>
            <p:spPr>
              <a:xfrm rot="-1917689">
                <a:off x="5200568" y="2999564"/>
                <a:ext cx="1228017" cy="1141935"/>
              </a:xfrm>
              <a:custGeom>
                <a:avLst/>
                <a:gdLst>
                  <a:gd name="connsiteX0" fmla="*/ 629954 w 1228017"/>
                  <a:gd name="connsiteY0" fmla="*/ 970395 h 1141935"/>
                  <a:gd name="connsiteX1" fmla="*/ 870090 w 1228017"/>
                  <a:gd name="connsiteY1" fmla="*/ 591870 h 1141935"/>
                  <a:gd name="connsiteX2" fmla="*/ 906783 w 1228017"/>
                  <a:gd name="connsiteY2" fmla="*/ 604953 h 1141935"/>
                  <a:gd name="connsiteX3" fmla="*/ 629954 w 1228017"/>
                  <a:gd name="connsiteY3" fmla="*/ 970395 h 1141935"/>
                  <a:gd name="connsiteX4" fmla="*/ 649877 w 1228017"/>
                  <a:gd name="connsiteY4" fmla="*/ 858728 h 1141935"/>
                  <a:gd name="connsiteX5" fmla="*/ 633391 w 1228017"/>
                  <a:gd name="connsiteY5" fmla="*/ 889761 h 1141935"/>
                  <a:gd name="connsiteX6" fmla="*/ 649877 w 1228017"/>
                  <a:gd name="connsiteY6" fmla="*/ 858728 h 1141935"/>
                  <a:gd name="connsiteX7" fmla="*/ 725435 w 1228017"/>
                  <a:gd name="connsiteY7" fmla="*/ 741292 h 1141935"/>
                  <a:gd name="connsiteX8" fmla="*/ 704297 w 1228017"/>
                  <a:gd name="connsiteY8" fmla="*/ 779510 h 1141935"/>
                  <a:gd name="connsiteX9" fmla="*/ 725435 w 1228017"/>
                  <a:gd name="connsiteY9" fmla="*/ 741292 h 1141935"/>
                  <a:gd name="connsiteX10" fmla="*/ 774092 w 1228017"/>
                  <a:gd name="connsiteY10" fmla="*/ 654889 h 1141935"/>
                  <a:gd name="connsiteX11" fmla="*/ 834817 w 1228017"/>
                  <a:gd name="connsiteY11" fmla="*/ 565911 h 1141935"/>
                  <a:gd name="connsiteX12" fmla="*/ 749105 w 1228017"/>
                  <a:gd name="connsiteY12" fmla="*/ 704516 h 1141935"/>
                  <a:gd name="connsiteX13" fmla="*/ 774092 w 1228017"/>
                  <a:gd name="connsiteY13" fmla="*/ 654889 h 1141935"/>
                  <a:gd name="connsiteX14" fmla="*/ 897636 w 1228017"/>
                  <a:gd name="connsiteY14" fmla="*/ 505853 h 1141935"/>
                  <a:gd name="connsiteX15" fmla="*/ 945777 w 1228017"/>
                  <a:gd name="connsiteY15" fmla="*/ 522799 h 1141935"/>
                  <a:gd name="connsiteX16" fmla="*/ 919187 w 1228017"/>
                  <a:gd name="connsiteY16" fmla="*/ 574898 h 1141935"/>
                  <a:gd name="connsiteX17" fmla="*/ 873216 w 1228017"/>
                  <a:gd name="connsiteY17" fmla="*/ 538560 h 1141935"/>
                  <a:gd name="connsiteX18" fmla="*/ 897636 w 1228017"/>
                  <a:gd name="connsiteY18" fmla="*/ 505853 h 1141935"/>
                  <a:gd name="connsiteX19" fmla="*/ 904638 w 1228017"/>
                  <a:gd name="connsiteY19" fmla="*/ 759088 h 1141935"/>
                  <a:gd name="connsiteX20" fmla="*/ 922675 w 1228017"/>
                  <a:gd name="connsiteY20" fmla="*/ 725660 h 1141935"/>
                  <a:gd name="connsiteX21" fmla="*/ 904638 w 1228017"/>
                  <a:gd name="connsiteY21" fmla="*/ 759088 h 1141935"/>
                  <a:gd name="connsiteX22" fmla="*/ 698431 w 1228017"/>
                  <a:gd name="connsiteY22" fmla="*/ 1041835 h 1141935"/>
                  <a:gd name="connsiteX23" fmla="*/ 736598 w 1228017"/>
                  <a:gd name="connsiteY23" fmla="*/ 1004055 h 1141935"/>
                  <a:gd name="connsiteX24" fmla="*/ 698431 w 1228017"/>
                  <a:gd name="connsiteY24" fmla="*/ 1041835 h 1141935"/>
                  <a:gd name="connsiteX25" fmla="*/ 595405 w 1228017"/>
                  <a:gd name="connsiteY25" fmla="*/ 937997 h 1141935"/>
                  <a:gd name="connsiteX26" fmla="*/ 605535 w 1228017"/>
                  <a:gd name="connsiteY26" fmla="*/ 916828 h 1141935"/>
                  <a:gd name="connsiteX27" fmla="*/ 595405 w 1228017"/>
                  <a:gd name="connsiteY27" fmla="*/ 937997 h 1141935"/>
                  <a:gd name="connsiteX28" fmla="*/ 538272 w 1228017"/>
                  <a:gd name="connsiteY28" fmla="*/ 638870 h 1141935"/>
                  <a:gd name="connsiteX29" fmla="*/ 554706 w 1228017"/>
                  <a:gd name="connsiteY29" fmla="*/ 607966 h 1141935"/>
                  <a:gd name="connsiteX30" fmla="*/ 538272 w 1228017"/>
                  <a:gd name="connsiteY30" fmla="*/ 638870 h 1141935"/>
                  <a:gd name="connsiteX31" fmla="*/ 366019 w 1228017"/>
                  <a:gd name="connsiteY31" fmla="*/ 1057390 h 1141935"/>
                  <a:gd name="connsiteX32" fmla="*/ 388371 w 1228017"/>
                  <a:gd name="connsiteY32" fmla="*/ 995659 h 1141935"/>
                  <a:gd name="connsiteX33" fmla="*/ 366019 w 1228017"/>
                  <a:gd name="connsiteY33" fmla="*/ 1057390 h 1141935"/>
                  <a:gd name="connsiteX34" fmla="*/ 545688 w 1228017"/>
                  <a:gd name="connsiteY34" fmla="*/ 422541 h 1141935"/>
                  <a:gd name="connsiteX35" fmla="*/ 532458 w 1228017"/>
                  <a:gd name="connsiteY35" fmla="*/ 448578 h 1141935"/>
                  <a:gd name="connsiteX36" fmla="*/ 545688 w 1228017"/>
                  <a:gd name="connsiteY36" fmla="*/ 422541 h 1141935"/>
                  <a:gd name="connsiteX37" fmla="*/ 667965 w 1228017"/>
                  <a:gd name="connsiteY37" fmla="*/ 286459 h 1141935"/>
                  <a:gd name="connsiteX38" fmla="*/ 671480 w 1228017"/>
                  <a:gd name="connsiteY38" fmla="*/ 302530 h 1141935"/>
                  <a:gd name="connsiteX39" fmla="*/ 649050 w 1228017"/>
                  <a:gd name="connsiteY39" fmla="*/ 315844 h 1141935"/>
                  <a:gd name="connsiteX40" fmla="*/ 667965 w 1228017"/>
                  <a:gd name="connsiteY40" fmla="*/ 286459 h 1141935"/>
                  <a:gd name="connsiteX41" fmla="*/ 798486 w 1228017"/>
                  <a:gd name="connsiteY41" fmla="*/ 977992 h 1141935"/>
                  <a:gd name="connsiteX42" fmla="*/ 986449 w 1228017"/>
                  <a:gd name="connsiteY42" fmla="*/ 718036 h 1141935"/>
                  <a:gd name="connsiteX43" fmla="*/ 943890 w 1228017"/>
                  <a:gd name="connsiteY43" fmla="*/ 601064 h 1141935"/>
                  <a:gd name="connsiteX44" fmla="*/ 1008827 w 1228017"/>
                  <a:gd name="connsiteY44" fmla="*/ 473224 h 1141935"/>
                  <a:gd name="connsiteX45" fmla="*/ 1035495 w 1228017"/>
                  <a:gd name="connsiteY45" fmla="*/ 469567 h 1141935"/>
                  <a:gd name="connsiteX46" fmla="*/ 1228006 w 1228017"/>
                  <a:gd name="connsiteY46" fmla="*/ 143476 h 1141935"/>
                  <a:gd name="connsiteX47" fmla="*/ 1181700 w 1228017"/>
                  <a:gd name="connsiteY47" fmla="*/ -100 h 1141935"/>
                  <a:gd name="connsiteX48" fmla="*/ 1067950 w 1228017"/>
                  <a:gd name="connsiteY48" fmla="*/ 203585 h 1141935"/>
                  <a:gd name="connsiteX49" fmla="*/ 1105419 w 1228017"/>
                  <a:gd name="connsiteY49" fmla="*/ 307011 h 1141935"/>
                  <a:gd name="connsiteX50" fmla="*/ 1064126 w 1228017"/>
                  <a:gd name="connsiteY50" fmla="*/ 214916 h 1141935"/>
                  <a:gd name="connsiteX51" fmla="*/ 1027200 w 1228017"/>
                  <a:gd name="connsiteY51" fmla="*/ 277703 h 1141935"/>
                  <a:gd name="connsiteX52" fmla="*/ 1066219 w 1228017"/>
                  <a:gd name="connsiteY52" fmla="*/ 378683 h 1141935"/>
                  <a:gd name="connsiteX53" fmla="*/ 1020921 w 1228017"/>
                  <a:gd name="connsiteY53" fmla="*/ 287490 h 1141935"/>
                  <a:gd name="connsiteX54" fmla="*/ 1018957 w 1228017"/>
                  <a:gd name="connsiteY54" fmla="*/ 317364 h 1141935"/>
                  <a:gd name="connsiteX55" fmla="*/ 1008336 w 1228017"/>
                  <a:gd name="connsiteY55" fmla="*/ 307088 h 1141935"/>
                  <a:gd name="connsiteX56" fmla="*/ 1038751 w 1228017"/>
                  <a:gd name="connsiteY56" fmla="*/ 426739 h 1141935"/>
                  <a:gd name="connsiteX57" fmla="*/ 992548 w 1228017"/>
                  <a:gd name="connsiteY57" fmla="*/ 331580 h 1141935"/>
                  <a:gd name="connsiteX58" fmla="*/ 928799 w 1228017"/>
                  <a:gd name="connsiteY58" fmla="*/ 435933 h 1141935"/>
                  <a:gd name="connsiteX59" fmla="*/ 930918 w 1228017"/>
                  <a:gd name="connsiteY59" fmla="*/ 464931 h 1141935"/>
                  <a:gd name="connsiteX60" fmla="*/ 912029 w 1228017"/>
                  <a:gd name="connsiteY60" fmla="*/ 445925 h 1141935"/>
                  <a:gd name="connsiteX61" fmla="*/ 847092 w 1228017"/>
                  <a:gd name="connsiteY61" fmla="*/ 525349 h 1141935"/>
                  <a:gd name="connsiteX62" fmla="*/ 800682 w 1228017"/>
                  <a:gd name="connsiteY62" fmla="*/ 554399 h 1141935"/>
                  <a:gd name="connsiteX63" fmla="*/ 549978 w 1228017"/>
                  <a:gd name="connsiteY63" fmla="*/ 933207 h 1141935"/>
                  <a:gd name="connsiteX64" fmla="*/ 542665 w 1228017"/>
                  <a:gd name="connsiteY64" fmla="*/ 928468 h 1141935"/>
                  <a:gd name="connsiteX65" fmla="*/ 831122 w 1228017"/>
                  <a:gd name="connsiteY65" fmla="*/ 490968 h 1141935"/>
                  <a:gd name="connsiteX66" fmla="*/ 729543 w 1228017"/>
                  <a:gd name="connsiteY66" fmla="*/ 287850 h 1141935"/>
                  <a:gd name="connsiteX67" fmla="*/ 378448 w 1228017"/>
                  <a:gd name="connsiteY67" fmla="*/ 844203 h 1141935"/>
                  <a:gd name="connsiteX68" fmla="*/ 299299 w 1228017"/>
                  <a:gd name="connsiteY68" fmla="*/ 810903 h 1141935"/>
                  <a:gd name="connsiteX69" fmla="*/ 709698 w 1228017"/>
                  <a:gd name="connsiteY69" fmla="*/ 264801 h 1141935"/>
                  <a:gd name="connsiteX70" fmla="*/ 610496 w 1228017"/>
                  <a:gd name="connsiteY70" fmla="*/ 149554 h 1141935"/>
                  <a:gd name="connsiteX71" fmla="*/ 128519 w 1228017"/>
                  <a:gd name="connsiteY71" fmla="*/ 763929 h 1141935"/>
                  <a:gd name="connsiteX72" fmla="*/ -11 w 1228017"/>
                  <a:gd name="connsiteY72" fmla="*/ 775081 h 1141935"/>
                  <a:gd name="connsiteX73" fmla="*/ 121491 w 1228017"/>
                  <a:gd name="connsiteY73" fmla="*/ 780231 h 1141935"/>
                  <a:gd name="connsiteX74" fmla="*/ 112421 w 1228017"/>
                  <a:gd name="connsiteY74" fmla="*/ 815823 h 1141935"/>
                  <a:gd name="connsiteX75" fmla="*/ 29989 w 1228017"/>
                  <a:gd name="connsiteY75" fmla="*/ 960068 h 1141935"/>
                  <a:gd name="connsiteX76" fmla="*/ 77174 w 1228017"/>
                  <a:gd name="connsiteY76" fmla="*/ 972970 h 1141935"/>
                  <a:gd name="connsiteX77" fmla="*/ 209736 w 1228017"/>
                  <a:gd name="connsiteY77" fmla="*/ 874618 h 1141935"/>
                  <a:gd name="connsiteX78" fmla="*/ 229400 w 1228017"/>
                  <a:gd name="connsiteY78" fmla="*/ 887211 h 1141935"/>
                  <a:gd name="connsiteX79" fmla="*/ 288265 w 1228017"/>
                  <a:gd name="connsiteY79" fmla="*/ 828055 h 1141935"/>
                  <a:gd name="connsiteX80" fmla="*/ 372996 w 1228017"/>
                  <a:gd name="connsiteY80" fmla="*/ 858032 h 1141935"/>
                  <a:gd name="connsiteX81" fmla="*/ 329455 w 1228017"/>
                  <a:gd name="connsiteY81" fmla="*/ 958008 h 1141935"/>
                  <a:gd name="connsiteX82" fmla="*/ 347517 w 1228017"/>
                  <a:gd name="connsiteY82" fmla="*/ 973022 h 1141935"/>
                  <a:gd name="connsiteX83" fmla="*/ 317594 w 1228017"/>
                  <a:gd name="connsiteY83" fmla="*/ 1067898 h 1141935"/>
                  <a:gd name="connsiteX84" fmla="*/ 97071 w 1228017"/>
                  <a:gd name="connsiteY84" fmla="*/ 1044385 h 1141935"/>
                  <a:gd name="connsiteX85" fmla="*/ 270022 w 1228017"/>
                  <a:gd name="connsiteY85" fmla="*/ 1071992 h 1141935"/>
                  <a:gd name="connsiteX86" fmla="*/ 319791 w 1228017"/>
                  <a:gd name="connsiteY86" fmla="*/ 1096948 h 1141935"/>
                  <a:gd name="connsiteX87" fmla="*/ 240719 w 1228017"/>
                  <a:gd name="connsiteY87" fmla="*/ 1112091 h 1141935"/>
                  <a:gd name="connsiteX88" fmla="*/ 335993 w 1228017"/>
                  <a:gd name="connsiteY88" fmla="*/ 1141836 h 1141935"/>
                  <a:gd name="connsiteX89" fmla="*/ 454885 w 1228017"/>
                  <a:gd name="connsiteY89" fmla="*/ 1134908 h 1141935"/>
                  <a:gd name="connsiteX90" fmla="*/ 427132 w 1228017"/>
                  <a:gd name="connsiteY90" fmla="*/ 1124092 h 1141935"/>
                  <a:gd name="connsiteX91" fmla="*/ 567032 w 1228017"/>
                  <a:gd name="connsiteY91" fmla="*/ 1116752 h 1141935"/>
                  <a:gd name="connsiteX92" fmla="*/ 408682 w 1228017"/>
                  <a:gd name="connsiteY92" fmla="*/ 1088140 h 1141935"/>
                  <a:gd name="connsiteX93" fmla="*/ 437520 w 1228017"/>
                  <a:gd name="connsiteY93" fmla="*/ 1027078 h 1141935"/>
                  <a:gd name="connsiteX94" fmla="*/ 456978 w 1228017"/>
                  <a:gd name="connsiteY94" fmla="*/ 1029190 h 1141935"/>
                  <a:gd name="connsiteX95" fmla="*/ 537910 w 1228017"/>
                  <a:gd name="connsiteY95" fmla="*/ 935885 h 1141935"/>
                  <a:gd name="connsiteX96" fmla="*/ 577730 w 1228017"/>
                  <a:gd name="connsiteY96" fmla="*/ 992363 h 1141935"/>
                  <a:gd name="connsiteX97" fmla="*/ 621659 w 1228017"/>
                  <a:gd name="connsiteY97" fmla="*/ 1048042 h 1141935"/>
                  <a:gd name="connsiteX98" fmla="*/ 798486 w 1228017"/>
                  <a:gd name="connsiteY98" fmla="*/ 977992 h 1141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</a:cxnLst>
                <a:rect l="l" t="t" r="r" b="b"/>
                <a:pathLst>
                  <a:path w="1228017" h="1141935">
                    <a:moveTo>
                      <a:pt x="629954" y="970395"/>
                    </a:moveTo>
                    <a:cubicBezTo>
                      <a:pt x="714504" y="843559"/>
                      <a:pt x="790630" y="711057"/>
                      <a:pt x="870090" y="591870"/>
                    </a:cubicBezTo>
                    <a:cubicBezTo>
                      <a:pt x="877919" y="576238"/>
                      <a:pt x="894793" y="601682"/>
                      <a:pt x="906783" y="604953"/>
                    </a:cubicBezTo>
                    <a:cubicBezTo>
                      <a:pt x="810605" y="708945"/>
                      <a:pt x="734530" y="904646"/>
                      <a:pt x="629954" y="970395"/>
                    </a:cubicBezTo>
                    <a:close/>
                    <a:moveTo>
                      <a:pt x="649877" y="858728"/>
                    </a:moveTo>
                    <a:cubicBezTo>
                      <a:pt x="657293" y="857955"/>
                      <a:pt x="637499" y="881030"/>
                      <a:pt x="633391" y="889761"/>
                    </a:cubicBezTo>
                    <a:cubicBezTo>
                      <a:pt x="625923" y="890534"/>
                      <a:pt x="645743" y="867484"/>
                      <a:pt x="649877" y="858728"/>
                    </a:cubicBezTo>
                    <a:close/>
                    <a:moveTo>
                      <a:pt x="725435" y="741292"/>
                    </a:moveTo>
                    <a:cubicBezTo>
                      <a:pt x="731766" y="742734"/>
                      <a:pt x="709672" y="768513"/>
                      <a:pt x="704297" y="779510"/>
                    </a:cubicBezTo>
                    <a:cubicBezTo>
                      <a:pt x="697966" y="777991"/>
                      <a:pt x="720060" y="752314"/>
                      <a:pt x="725435" y="741292"/>
                    </a:cubicBezTo>
                    <a:close/>
                    <a:moveTo>
                      <a:pt x="774092" y="654889"/>
                    </a:moveTo>
                    <a:cubicBezTo>
                      <a:pt x="789364" y="628620"/>
                      <a:pt x="814352" y="591201"/>
                      <a:pt x="834817" y="565911"/>
                    </a:cubicBezTo>
                    <a:cubicBezTo>
                      <a:pt x="817479" y="593492"/>
                      <a:pt x="767038" y="679381"/>
                      <a:pt x="749105" y="704516"/>
                    </a:cubicBezTo>
                    <a:cubicBezTo>
                      <a:pt x="714814" y="752572"/>
                      <a:pt x="767296" y="666478"/>
                      <a:pt x="774092" y="654889"/>
                    </a:cubicBezTo>
                    <a:close/>
                    <a:moveTo>
                      <a:pt x="897636" y="505853"/>
                    </a:moveTo>
                    <a:cubicBezTo>
                      <a:pt x="915130" y="517829"/>
                      <a:pt x="931952" y="527306"/>
                      <a:pt x="945777" y="522799"/>
                    </a:cubicBezTo>
                    <a:cubicBezTo>
                      <a:pt x="951332" y="536964"/>
                      <a:pt x="926525" y="557824"/>
                      <a:pt x="919187" y="574898"/>
                    </a:cubicBezTo>
                    <a:cubicBezTo>
                      <a:pt x="900995" y="563387"/>
                      <a:pt x="887765" y="550793"/>
                      <a:pt x="873216" y="538560"/>
                    </a:cubicBezTo>
                    <a:cubicBezTo>
                      <a:pt x="880659" y="524267"/>
                      <a:pt x="889470" y="516387"/>
                      <a:pt x="897636" y="505853"/>
                    </a:cubicBezTo>
                    <a:close/>
                    <a:moveTo>
                      <a:pt x="904638" y="759088"/>
                    </a:moveTo>
                    <a:cubicBezTo>
                      <a:pt x="903527" y="748786"/>
                      <a:pt x="912804" y="732252"/>
                      <a:pt x="922675" y="725660"/>
                    </a:cubicBezTo>
                    <a:cubicBezTo>
                      <a:pt x="924587" y="735060"/>
                      <a:pt x="909367" y="748168"/>
                      <a:pt x="904638" y="759088"/>
                    </a:cubicBezTo>
                    <a:close/>
                    <a:moveTo>
                      <a:pt x="698431" y="1041835"/>
                    </a:moveTo>
                    <a:cubicBezTo>
                      <a:pt x="703083" y="1030555"/>
                      <a:pt x="725822" y="1019069"/>
                      <a:pt x="736598" y="1004055"/>
                    </a:cubicBezTo>
                    <a:cubicBezTo>
                      <a:pt x="733962" y="1024374"/>
                      <a:pt x="710628" y="1033182"/>
                      <a:pt x="698431" y="1041835"/>
                    </a:cubicBezTo>
                    <a:close/>
                    <a:moveTo>
                      <a:pt x="595405" y="937997"/>
                    </a:moveTo>
                    <a:cubicBezTo>
                      <a:pt x="586826" y="941809"/>
                      <a:pt x="602770" y="922468"/>
                      <a:pt x="605535" y="916828"/>
                    </a:cubicBezTo>
                    <a:cubicBezTo>
                      <a:pt x="614062" y="913068"/>
                      <a:pt x="598093" y="932306"/>
                      <a:pt x="595405" y="937997"/>
                    </a:cubicBezTo>
                    <a:close/>
                    <a:moveTo>
                      <a:pt x="538272" y="638870"/>
                    </a:moveTo>
                    <a:cubicBezTo>
                      <a:pt x="535791" y="630294"/>
                      <a:pt x="550469" y="617959"/>
                      <a:pt x="554706" y="607966"/>
                    </a:cubicBezTo>
                    <a:cubicBezTo>
                      <a:pt x="557885" y="607425"/>
                      <a:pt x="546980" y="636501"/>
                      <a:pt x="538272" y="638870"/>
                    </a:cubicBezTo>
                    <a:close/>
                    <a:moveTo>
                      <a:pt x="366019" y="1057390"/>
                    </a:moveTo>
                    <a:cubicBezTo>
                      <a:pt x="364882" y="1038668"/>
                      <a:pt x="377286" y="1017086"/>
                      <a:pt x="388371" y="995659"/>
                    </a:cubicBezTo>
                    <a:cubicBezTo>
                      <a:pt x="385865" y="1015257"/>
                      <a:pt x="378423" y="1035757"/>
                      <a:pt x="366019" y="1057390"/>
                    </a:cubicBezTo>
                    <a:close/>
                    <a:moveTo>
                      <a:pt x="545688" y="422541"/>
                    </a:moveTo>
                    <a:cubicBezTo>
                      <a:pt x="549228" y="429546"/>
                      <a:pt x="535714" y="440182"/>
                      <a:pt x="532458" y="448578"/>
                    </a:cubicBezTo>
                    <a:cubicBezTo>
                      <a:pt x="521941" y="440105"/>
                      <a:pt x="542355" y="429546"/>
                      <a:pt x="545688" y="422541"/>
                    </a:cubicBezTo>
                    <a:close/>
                    <a:moveTo>
                      <a:pt x="667965" y="286459"/>
                    </a:moveTo>
                    <a:cubicBezTo>
                      <a:pt x="673237" y="290940"/>
                      <a:pt x="668637" y="297585"/>
                      <a:pt x="671480" y="302530"/>
                    </a:cubicBezTo>
                    <a:cubicBezTo>
                      <a:pt x="664968" y="311569"/>
                      <a:pt x="655149" y="305208"/>
                      <a:pt x="649050" y="315844"/>
                    </a:cubicBezTo>
                    <a:cubicBezTo>
                      <a:pt x="646466" y="303405"/>
                      <a:pt x="663392" y="298306"/>
                      <a:pt x="667965" y="286459"/>
                    </a:cubicBezTo>
                    <a:close/>
                    <a:moveTo>
                      <a:pt x="798486" y="977992"/>
                    </a:moveTo>
                    <a:cubicBezTo>
                      <a:pt x="849624" y="910441"/>
                      <a:pt x="950867" y="792232"/>
                      <a:pt x="986449" y="718036"/>
                    </a:cubicBezTo>
                    <a:cubicBezTo>
                      <a:pt x="1010094" y="668719"/>
                      <a:pt x="968878" y="634106"/>
                      <a:pt x="943890" y="601064"/>
                    </a:cubicBezTo>
                    <a:cubicBezTo>
                      <a:pt x="974485" y="556923"/>
                      <a:pt x="976217" y="511133"/>
                      <a:pt x="1008827" y="473224"/>
                    </a:cubicBezTo>
                    <a:cubicBezTo>
                      <a:pt x="1016967" y="468434"/>
                      <a:pt x="1028750" y="480589"/>
                      <a:pt x="1035495" y="469567"/>
                    </a:cubicBezTo>
                    <a:cubicBezTo>
                      <a:pt x="1115419" y="365858"/>
                      <a:pt x="1156325" y="252439"/>
                      <a:pt x="1228006" y="143476"/>
                    </a:cubicBezTo>
                    <a:cubicBezTo>
                      <a:pt x="1214208" y="95266"/>
                      <a:pt x="1201804" y="46720"/>
                      <a:pt x="1181700" y="-100"/>
                    </a:cubicBezTo>
                    <a:cubicBezTo>
                      <a:pt x="1143766" y="67761"/>
                      <a:pt x="1105626" y="135724"/>
                      <a:pt x="1067950" y="203585"/>
                    </a:cubicBezTo>
                    <a:cubicBezTo>
                      <a:pt x="1080018" y="238172"/>
                      <a:pt x="1101207" y="270698"/>
                      <a:pt x="1105419" y="307011"/>
                    </a:cubicBezTo>
                    <a:cubicBezTo>
                      <a:pt x="1087434" y="277266"/>
                      <a:pt x="1081930" y="244713"/>
                      <a:pt x="1064126" y="214916"/>
                    </a:cubicBezTo>
                    <a:cubicBezTo>
                      <a:pt x="1049268" y="236343"/>
                      <a:pt x="1043893" y="255813"/>
                      <a:pt x="1027200" y="277703"/>
                    </a:cubicBezTo>
                    <a:cubicBezTo>
                      <a:pt x="1039526" y="311492"/>
                      <a:pt x="1069682" y="341392"/>
                      <a:pt x="1066219" y="378683"/>
                    </a:cubicBezTo>
                    <a:cubicBezTo>
                      <a:pt x="1049965" y="348525"/>
                      <a:pt x="1040895" y="316823"/>
                      <a:pt x="1020921" y="287490"/>
                    </a:cubicBezTo>
                    <a:cubicBezTo>
                      <a:pt x="1003039" y="299851"/>
                      <a:pt x="1028311" y="313835"/>
                      <a:pt x="1018957" y="317364"/>
                    </a:cubicBezTo>
                    <a:cubicBezTo>
                      <a:pt x="1018052" y="314067"/>
                      <a:pt x="1013091" y="296426"/>
                      <a:pt x="1008336" y="307088"/>
                    </a:cubicBezTo>
                    <a:cubicBezTo>
                      <a:pt x="993013" y="352517"/>
                      <a:pt x="1048182" y="382623"/>
                      <a:pt x="1038751" y="426739"/>
                    </a:cubicBezTo>
                    <a:cubicBezTo>
                      <a:pt x="1019319" y="395912"/>
                      <a:pt x="1013324" y="362123"/>
                      <a:pt x="992548" y="331580"/>
                    </a:cubicBezTo>
                    <a:cubicBezTo>
                      <a:pt x="967793" y="367119"/>
                      <a:pt x="954511" y="400213"/>
                      <a:pt x="928799" y="435933"/>
                    </a:cubicBezTo>
                    <a:cubicBezTo>
                      <a:pt x="924381" y="446260"/>
                      <a:pt x="943218" y="459677"/>
                      <a:pt x="930918" y="464931"/>
                    </a:cubicBezTo>
                    <a:cubicBezTo>
                      <a:pt x="923476" y="458956"/>
                      <a:pt x="926551" y="443813"/>
                      <a:pt x="912029" y="445925"/>
                    </a:cubicBezTo>
                    <a:cubicBezTo>
                      <a:pt x="887842" y="460965"/>
                      <a:pt x="867273" y="492281"/>
                      <a:pt x="847092" y="525349"/>
                    </a:cubicBezTo>
                    <a:cubicBezTo>
                      <a:pt x="828461" y="530165"/>
                      <a:pt x="813654" y="538869"/>
                      <a:pt x="800682" y="554399"/>
                    </a:cubicBezTo>
                    <a:cubicBezTo>
                      <a:pt x="709930" y="661997"/>
                      <a:pt x="651557" y="841885"/>
                      <a:pt x="549978" y="933207"/>
                    </a:cubicBezTo>
                    <a:cubicBezTo>
                      <a:pt x="547549" y="931636"/>
                      <a:pt x="545068" y="930039"/>
                      <a:pt x="542665" y="928468"/>
                    </a:cubicBezTo>
                    <a:cubicBezTo>
                      <a:pt x="628610" y="774797"/>
                      <a:pt x="738355" y="646184"/>
                      <a:pt x="831122" y="490968"/>
                    </a:cubicBezTo>
                    <a:cubicBezTo>
                      <a:pt x="795902" y="423545"/>
                      <a:pt x="765487" y="355067"/>
                      <a:pt x="729543" y="287850"/>
                    </a:cubicBezTo>
                    <a:cubicBezTo>
                      <a:pt x="609773" y="478503"/>
                      <a:pt x="482379" y="657954"/>
                      <a:pt x="378448" y="844203"/>
                    </a:cubicBezTo>
                    <a:cubicBezTo>
                      <a:pt x="351523" y="830631"/>
                      <a:pt x="326561" y="826201"/>
                      <a:pt x="299299" y="810903"/>
                    </a:cubicBezTo>
                    <a:cubicBezTo>
                      <a:pt x="440672" y="649738"/>
                      <a:pt x="568221" y="425657"/>
                      <a:pt x="709698" y="264801"/>
                    </a:cubicBezTo>
                    <a:cubicBezTo>
                      <a:pt x="721559" y="216564"/>
                      <a:pt x="648947" y="186768"/>
                      <a:pt x="610496" y="149554"/>
                    </a:cubicBezTo>
                    <a:cubicBezTo>
                      <a:pt x="449251" y="351616"/>
                      <a:pt x="291857" y="571602"/>
                      <a:pt x="128519" y="763929"/>
                    </a:cubicBezTo>
                    <a:cubicBezTo>
                      <a:pt x="85882" y="762229"/>
                      <a:pt x="26785" y="736888"/>
                      <a:pt x="-11" y="775081"/>
                    </a:cubicBezTo>
                    <a:cubicBezTo>
                      <a:pt x="39137" y="770677"/>
                      <a:pt x="79784" y="772994"/>
                      <a:pt x="121491" y="780231"/>
                    </a:cubicBezTo>
                    <a:cubicBezTo>
                      <a:pt x="106891" y="794550"/>
                      <a:pt x="114643" y="804105"/>
                      <a:pt x="112421" y="815823"/>
                    </a:cubicBezTo>
                    <a:cubicBezTo>
                      <a:pt x="79500" y="858702"/>
                      <a:pt x="35648" y="921927"/>
                      <a:pt x="29989" y="960068"/>
                    </a:cubicBezTo>
                    <a:cubicBezTo>
                      <a:pt x="51670" y="970858"/>
                      <a:pt x="58853" y="964832"/>
                      <a:pt x="77174" y="972970"/>
                    </a:cubicBezTo>
                    <a:cubicBezTo>
                      <a:pt x="122679" y="946109"/>
                      <a:pt x="169890" y="926923"/>
                      <a:pt x="209736" y="874618"/>
                    </a:cubicBezTo>
                    <a:cubicBezTo>
                      <a:pt x="216299" y="878790"/>
                      <a:pt x="222863" y="883013"/>
                      <a:pt x="229400" y="887211"/>
                    </a:cubicBezTo>
                    <a:cubicBezTo>
                      <a:pt x="249246" y="868540"/>
                      <a:pt x="268549" y="847113"/>
                      <a:pt x="288265" y="828055"/>
                    </a:cubicBezTo>
                    <a:cubicBezTo>
                      <a:pt x="316354" y="837198"/>
                      <a:pt x="343745" y="843533"/>
                      <a:pt x="372996" y="858032"/>
                    </a:cubicBezTo>
                    <a:cubicBezTo>
                      <a:pt x="351316" y="892877"/>
                      <a:pt x="341290" y="925326"/>
                      <a:pt x="329455" y="958008"/>
                    </a:cubicBezTo>
                    <a:cubicBezTo>
                      <a:pt x="334390" y="963287"/>
                      <a:pt x="349249" y="966403"/>
                      <a:pt x="347517" y="973022"/>
                    </a:cubicBezTo>
                    <a:cubicBezTo>
                      <a:pt x="335889" y="1005034"/>
                      <a:pt x="329713" y="1035835"/>
                      <a:pt x="317594" y="1067898"/>
                    </a:cubicBezTo>
                    <a:cubicBezTo>
                      <a:pt x="240538" y="1043664"/>
                      <a:pt x="165988" y="1031431"/>
                      <a:pt x="97071" y="1044385"/>
                    </a:cubicBezTo>
                    <a:cubicBezTo>
                      <a:pt x="152060" y="1057313"/>
                      <a:pt x="212888" y="1059116"/>
                      <a:pt x="270022" y="1071992"/>
                    </a:cubicBezTo>
                    <a:cubicBezTo>
                      <a:pt x="286405" y="1075727"/>
                      <a:pt x="315811" y="1075006"/>
                      <a:pt x="319791" y="1096948"/>
                    </a:cubicBezTo>
                    <a:cubicBezTo>
                      <a:pt x="294777" y="1101712"/>
                      <a:pt x="255732" y="1093935"/>
                      <a:pt x="240719" y="1112091"/>
                    </a:cubicBezTo>
                    <a:cubicBezTo>
                      <a:pt x="273019" y="1121079"/>
                      <a:pt x="311082" y="1109850"/>
                      <a:pt x="335993" y="1141836"/>
                    </a:cubicBezTo>
                    <a:cubicBezTo>
                      <a:pt x="368862" y="1115413"/>
                      <a:pt x="425995" y="1148043"/>
                      <a:pt x="454885" y="1134908"/>
                    </a:cubicBezTo>
                    <a:cubicBezTo>
                      <a:pt x="447468" y="1136840"/>
                      <a:pt x="425065" y="1138952"/>
                      <a:pt x="427132" y="1124092"/>
                    </a:cubicBezTo>
                    <a:cubicBezTo>
                      <a:pt x="472870" y="1117576"/>
                      <a:pt x="521036" y="1122109"/>
                      <a:pt x="567032" y="1116752"/>
                    </a:cubicBezTo>
                    <a:cubicBezTo>
                      <a:pt x="531993" y="1111421"/>
                      <a:pt x="462120" y="1113147"/>
                      <a:pt x="408682" y="1088140"/>
                    </a:cubicBezTo>
                    <a:cubicBezTo>
                      <a:pt x="423178" y="1066739"/>
                      <a:pt x="433101" y="1046316"/>
                      <a:pt x="437520" y="1027078"/>
                    </a:cubicBezTo>
                    <a:cubicBezTo>
                      <a:pt x="442869" y="1022623"/>
                      <a:pt x="453024" y="1040187"/>
                      <a:pt x="456978" y="1029190"/>
                    </a:cubicBezTo>
                    <a:cubicBezTo>
                      <a:pt x="485687" y="1006038"/>
                      <a:pt x="508969" y="958008"/>
                      <a:pt x="537910" y="935885"/>
                    </a:cubicBezTo>
                    <a:cubicBezTo>
                      <a:pt x="566386" y="947758"/>
                      <a:pt x="568454" y="976267"/>
                      <a:pt x="577730" y="992363"/>
                    </a:cubicBezTo>
                    <a:cubicBezTo>
                      <a:pt x="589049" y="1011910"/>
                      <a:pt x="602511" y="1032332"/>
                      <a:pt x="621659" y="1048042"/>
                    </a:cubicBezTo>
                    <a:cubicBezTo>
                      <a:pt x="706571" y="1117550"/>
                      <a:pt x="746650" y="1046316"/>
                      <a:pt x="798486" y="97799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24" name="Freeform 226">
                <a:extLst>
                  <a:ext uri="{FF2B5EF4-FFF2-40B4-BE49-F238E27FC236}">
                    <a16:creationId xmlns:a16="http://schemas.microsoft.com/office/drawing/2014/main" id="{17DC06C5-949C-6609-BAFB-71B727DAA1F5}"/>
                  </a:ext>
                </a:extLst>
              </p:cNvPr>
              <p:cNvSpPr/>
              <p:nvPr/>
            </p:nvSpPr>
            <p:spPr>
              <a:xfrm rot="-1917689">
                <a:off x="5495934" y="2325758"/>
                <a:ext cx="395075" cy="751126"/>
              </a:xfrm>
              <a:custGeom>
                <a:avLst/>
                <a:gdLst>
                  <a:gd name="connsiteX0" fmla="*/ 316309 w 395075"/>
                  <a:gd name="connsiteY0" fmla="*/ 600109 h 751126"/>
                  <a:gd name="connsiteX1" fmla="*/ 296722 w 395075"/>
                  <a:gd name="connsiteY1" fmla="*/ 635983 h 751126"/>
                  <a:gd name="connsiteX2" fmla="*/ 288350 w 395075"/>
                  <a:gd name="connsiteY2" fmla="*/ 616797 h 751126"/>
                  <a:gd name="connsiteX3" fmla="*/ 316309 w 395075"/>
                  <a:gd name="connsiteY3" fmla="*/ 600109 h 751126"/>
                  <a:gd name="connsiteX4" fmla="*/ 395045 w 395075"/>
                  <a:gd name="connsiteY4" fmla="*/ 564054 h 751126"/>
                  <a:gd name="connsiteX5" fmla="*/ 277032 w 395075"/>
                  <a:gd name="connsiteY5" fmla="*/ 257175 h 751126"/>
                  <a:gd name="connsiteX6" fmla="*/ 234317 w 395075"/>
                  <a:gd name="connsiteY6" fmla="*/ 129618 h 751126"/>
                  <a:gd name="connsiteX7" fmla="*/ 182585 w 395075"/>
                  <a:gd name="connsiteY7" fmla="*/ -102 h 751126"/>
                  <a:gd name="connsiteX8" fmla="*/ -30 w 395075"/>
                  <a:gd name="connsiteY8" fmla="*/ 197530 h 751126"/>
                  <a:gd name="connsiteX9" fmla="*/ 56871 w 395075"/>
                  <a:gd name="connsiteY9" fmla="*/ 303016 h 751126"/>
                  <a:gd name="connsiteX10" fmla="*/ 77646 w 395075"/>
                  <a:gd name="connsiteY10" fmla="*/ 330135 h 751126"/>
                  <a:gd name="connsiteX11" fmla="*/ 157623 w 395075"/>
                  <a:gd name="connsiteY11" fmla="*/ 232709 h 751126"/>
                  <a:gd name="connsiteX12" fmla="*/ 88680 w 395075"/>
                  <a:gd name="connsiteY12" fmla="*/ 361348 h 751126"/>
                  <a:gd name="connsiteX13" fmla="*/ 271347 w 395075"/>
                  <a:gd name="connsiteY13" fmla="*/ 751024 h 751126"/>
                  <a:gd name="connsiteX14" fmla="*/ 395045 w 395075"/>
                  <a:gd name="connsiteY14" fmla="*/ 564054 h 751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5075" h="751126">
                    <a:moveTo>
                      <a:pt x="316309" y="600109"/>
                    </a:moveTo>
                    <a:cubicBezTo>
                      <a:pt x="317756" y="610384"/>
                      <a:pt x="301994" y="624342"/>
                      <a:pt x="296722" y="635983"/>
                    </a:cubicBezTo>
                    <a:cubicBezTo>
                      <a:pt x="293492" y="629699"/>
                      <a:pt x="291554" y="623081"/>
                      <a:pt x="288350" y="616797"/>
                    </a:cubicBezTo>
                    <a:cubicBezTo>
                      <a:pt x="296774" y="607294"/>
                      <a:pt x="307420" y="607783"/>
                      <a:pt x="316309" y="600109"/>
                    </a:cubicBezTo>
                    <a:close/>
                    <a:moveTo>
                      <a:pt x="395045" y="564054"/>
                    </a:moveTo>
                    <a:cubicBezTo>
                      <a:pt x="350470" y="462894"/>
                      <a:pt x="333829" y="355656"/>
                      <a:pt x="277032" y="257175"/>
                    </a:cubicBezTo>
                    <a:cubicBezTo>
                      <a:pt x="274319" y="212004"/>
                      <a:pt x="250054" y="172008"/>
                      <a:pt x="234317" y="129618"/>
                    </a:cubicBezTo>
                    <a:cubicBezTo>
                      <a:pt x="218296" y="86713"/>
                      <a:pt x="202559" y="38322"/>
                      <a:pt x="182585" y="-102"/>
                    </a:cubicBezTo>
                    <a:cubicBezTo>
                      <a:pt x="114495" y="32888"/>
                      <a:pt x="57026" y="114295"/>
                      <a:pt x="-30" y="197530"/>
                    </a:cubicBezTo>
                    <a:cubicBezTo>
                      <a:pt x="24467" y="228280"/>
                      <a:pt x="40669" y="270953"/>
                      <a:pt x="56871" y="303016"/>
                    </a:cubicBezTo>
                    <a:cubicBezTo>
                      <a:pt x="62375" y="313807"/>
                      <a:pt x="69016" y="328100"/>
                      <a:pt x="77646" y="330135"/>
                    </a:cubicBezTo>
                    <a:cubicBezTo>
                      <a:pt x="103900" y="295908"/>
                      <a:pt x="127441" y="249346"/>
                      <a:pt x="157623" y="232709"/>
                    </a:cubicBezTo>
                    <a:cubicBezTo>
                      <a:pt x="159380" y="270206"/>
                      <a:pt x="111368" y="318520"/>
                      <a:pt x="88680" y="361348"/>
                    </a:cubicBezTo>
                    <a:cubicBezTo>
                      <a:pt x="152868" y="490450"/>
                      <a:pt x="216022" y="619861"/>
                      <a:pt x="271347" y="751024"/>
                    </a:cubicBezTo>
                    <a:cubicBezTo>
                      <a:pt x="310831" y="676416"/>
                      <a:pt x="366827" y="634824"/>
                      <a:pt x="395045" y="56405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25" name="Freeform 227">
                <a:extLst>
                  <a:ext uri="{FF2B5EF4-FFF2-40B4-BE49-F238E27FC236}">
                    <a16:creationId xmlns:a16="http://schemas.microsoft.com/office/drawing/2014/main" id="{F3956B1C-8953-F808-CCA3-5FB0AA8B6860}"/>
                  </a:ext>
                </a:extLst>
              </p:cNvPr>
              <p:cNvSpPr/>
              <p:nvPr/>
            </p:nvSpPr>
            <p:spPr>
              <a:xfrm rot="-1917689">
                <a:off x="5665027" y="2786882"/>
                <a:ext cx="213111" cy="395419"/>
              </a:xfrm>
              <a:custGeom>
                <a:avLst/>
                <a:gdLst>
                  <a:gd name="connsiteX0" fmla="*/ 210447 w 213111"/>
                  <a:gd name="connsiteY0" fmla="*/ 391789 h 395419"/>
                  <a:gd name="connsiteX1" fmla="*/ 197346 w 213111"/>
                  <a:gd name="connsiteY1" fmla="*/ 341982 h 395419"/>
                  <a:gd name="connsiteX2" fmla="*/ 18866 w 213111"/>
                  <a:gd name="connsiteY2" fmla="*/ -102 h 395419"/>
                  <a:gd name="connsiteX3" fmla="*/ -24 w 213111"/>
                  <a:gd name="connsiteY3" fmla="*/ 29257 h 395419"/>
                  <a:gd name="connsiteX4" fmla="*/ 128765 w 213111"/>
                  <a:gd name="connsiteY4" fmla="*/ 260085 h 395419"/>
                  <a:gd name="connsiteX5" fmla="*/ 130497 w 213111"/>
                  <a:gd name="connsiteY5" fmla="*/ 270309 h 395419"/>
                  <a:gd name="connsiteX6" fmla="*/ 204866 w 213111"/>
                  <a:gd name="connsiteY6" fmla="*/ 395111 h 395419"/>
                  <a:gd name="connsiteX7" fmla="*/ 210447 w 213111"/>
                  <a:gd name="connsiteY7" fmla="*/ 391789 h 395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3111" h="395419">
                    <a:moveTo>
                      <a:pt x="210447" y="391789"/>
                    </a:moveTo>
                    <a:cubicBezTo>
                      <a:pt x="219181" y="374405"/>
                      <a:pt x="204013" y="355785"/>
                      <a:pt x="197346" y="341982"/>
                    </a:cubicBezTo>
                    <a:cubicBezTo>
                      <a:pt x="141841" y="226220"/>
                      <a:pt x="82330" y="110999"/>
                      <a:pt x="18866" y="-102"/>
                    </a:cubicBezTo>
                    <a:cubicBezTo>
                      <a:pt x="12561" y="9684"/>
                      <a:pt x="6255" y="19496"/>
                      <a:pt x="-24" y="29257"/>
                    </a:cubicBezTo>
                    <a:cubicBezTo>
                      <a:pt x="44990" y="105745"/>
                      <a:pt x="77549" y="184937"/>
                      <a:pt x="128765" y="260085"/>
                    </a:cubicBezTo>
                    <a:cubicBezTo>
                      <a:pt x="128972" y="263099"/>
                      <a:pt x="129670" y="266627"/>
                      <a:pt x="130497" y="270309"/>
                    </a:cubicBezTo>
                    <a:cubicBezTo>
                      <a:pt x="159231" y="311051"/>
                      <a:pt x="177552" y="354060"/>
                      <a:pt x="204866" y="395111"/>
                    </a:cubicBezTo>
                    <a:cubicBezTo>
                      <a:pt x="207036" y="395755"/>
                      <a:pt x="209026" y="394956"/>
                      <a:pt x="210447" y="39178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26" name="Freeform 228">
                <a:extLst>
                  <a:ext uri="{FF2B5EF4-FFF2-40B4-BE49-F238E27FC236}">
                    <a16:creationId xmlns:a16="http://schemas.microsoft.com/office/drawing/2014/main" id="{82A39AEA-4826-8940-FD30-8BAC2C3EADD2}"/>
                  </a:ext>
                </a:extLst>
              </p:cNvPr>
              <p:cNvSpPr/>
              <p:nvPr/>
            </p:nvSpPr>
            <p:spPr>
              <a:xfrm rot="-1917689">
                <a:off x="5827547" y="3030662"/>
                <a:ext cx="2661" cy="4893"/>
              </a:xfrm>
              <a:custGeom>
                <a:avLst/>
                <a:gdLst>
                  <a:gd name="connsiteX0" fmla="*/ 2639 w 2661"/>
                  <a:gd name="connsiteY0" fmla="*/ 4790 h 4893"/>
                  <a:gd name="connsiteX1" fmla="*/ 2432 w 2661"/>
                  <a:gd name="connsiteY1" fmla="*/ 3657 h 4893"/>
                  <a:gd name="connsiteX2" fmla="*/ -22 w 2661"/>
                  <a:gd name="connsiteY2" fmla="*/ -103 h 4893"/>
                  <a:gd name="connsiteX3" fmla="*/ 2639 w 2661"/>
                  <a:gd name="connsiteY3" fmla="*/ 4790 h 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1" h="4893">
                    <a:moveTo>
                      <a:pt x="2639" y="4790"/>
                    </a:moveTo>
                    <a:cubicBezTo>
                      <a:pt x="2536" y="4378"/>
                      <a:pt x="2536" y="4043"/>
                      <a:pt x="2432" y="3657"/>
                    </a:cubicBezTo>
                    <a:cubicBezTo>
                      <a:pt x="1554" y="2421"/>
                      <a:pt x="882" y="1133"/>
                      <a:pt x="-22" y="-103"/>
                    </a:cubicBezTo>
                    <a:cubicBezTo>
                      <a:pt x="856" y="1468"/>
                      <a:pt x="1735" y="3219"/>
                      <a:pt x="2639" y="47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27" name="Freeform 229">
                <a:extLst>
                  <a:ext uri="{FF2B5EF4-FFF2-40B4-BE49-F238E27FC236}">
                    <a16:creationId xmlns:a16="http://schemas.microsoft.com/office/drawing/2014/main" id="{D51B0798-4D99-F039-A62A-F43FBB700E6C}"/>
                  </a:ext>
                </a:extLst>
              </p:cNvPr>
              <p:cNvSpPr/>
              <p:nvPr/>
            </p:nvSpPr>
            <p:spPr>
              <a:xfrm rot="-1917689">
                <a:off x="5862100" y="3005744"/>
                <a:ext cx="69896" cy="135900"/>
              </a:xfrm>
              <a:custGeom>
                <a:avLst/>
                <a:gdLst>
                  <a:gd name="connsiteX0" fmla="*/ 66286 w 69896"/>
                  <a:gd name="connsiteY0" fmla="*/ 135797 h 135900"/>
                  <a:gd name="connsiteX1" fmla="*/ 54218 w 69896"/>
                  <a:gd name="connsiteY1" fmla="*/ 100515 h 135900"/>
                  <a:gd name="connsiteX2" fmla="*/ -21 w 69896"/>
                  <a:gd name="connsiteY2" fmla="*/ -104 h 135900"/>
                  <a:gd name="connsiteX3" fmla="*/ 45536 w 69896"/>
                  <a:gd name="connsiteY3" fmla="*/ 108755 h 135900"/>
                  <a:gd name="connsiteX4" fmla="*/ 66286 w 69896"/>
                  <a:gd name="connsiteY4" fmla="*/ 135797 h 13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896" h="135900">
                    <a:moveTo>
                      <a:pt x="66286" y="135797"/>
                    </a:moveTo>
                    <a:cubicBezTo>
                      <a:pt x="77371" y="122096"/>
                      <a:pt x="59748" y="110507"/>
                      <a:pt x="54218" y="100515"/>
                    </a:cubicBezTo>
                    <a:cubicBezTo>
                      <a:pt x="35432" y="66520"/>
                      <a:pt x="17809" y="31856"/>
                      <a:pt x="-21" y="-104"/>
                    </a:cubicBezTo>
                    <a:cubicBezTo>
                      <a:pt x="7162" y="30105"/>
                      <a:pt x="31943" y="79294"/>
                      <a:pt x="45536" y="108755"/>
                    </a:cubicBezTo>
                    <a:cubicBezTo>
                      <a:pt x="50523" y="119598"/>
                      <a:pt x="57267" y="134689"/>
                      <a:pt x="66286" y="13579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28" name="Freeform 230">
                <a:extLst>
                  <a:ext uri="{FF2B5EF4-FFF2-40B4-BE49-F238E27FC236}">
                    <a16:creationId xmlns:a16="http://schemas.microsoft.com/office/drawing/2014/main" id="{419699A8-FAAF-0E29-4245-89BAC52D642B}"/>
                  </a:ext>
                </a:extLst>
              </p:cNvPr>
              <p:cNvSpPr/>
              <p:nvPr/>
            </p:nvSpPr>
            <p:spPr>
              <a:xfrm rot="-1917689">
                <a:off x="5629209" y="2848440"/>
                <a:ext cx="260704" cy="419756"/>
              </a:xfrm>
              <a:custGeom>
                <a:avLst/>
                <a:gdLst>
                  <a:gd name="connsiteX0" fmla="*/ 182722 w 260704"/>
                  <a:gd name="connsiteY0" fmla="*/ 321302 h 419756"/>
                  <a:gd name="connsiteX1" fmla="*/ 177218 w 260704"/>
                  <a:gd name="connsiteY1" fmla="*/ 286663 h 419756"/>
                  <a:gd name="connsiteX2" fmla="*/ 182722 w 260704"/>
                  <a:gd name="connsiteY2" fmla="*/ 321302 h 419756"/>
                  <a:gd name="connsiteX3" fmla="*/ 153884 w 260704"/>
                  <a:gd name="connsiteY3" fmla="*/ 247595 h 419756"/>
                  <a:gd name="connsiteX4" fmla="*/ 169672 w 260704"/>
                  <a:gd name="connsiteY4" fmla="*/ 271495 h 419756"/>
                  <a:gd name="connsiteX5" fmla="*/ 153884 w 260704"/>
                  <a:gd name="connsiteY5" fmla="*/ 247595 h 419756"/>
                  <a:gd name="connsiteX6" fmla="*/ 260682 w 260704"/>
                  <a:gd name="connsiteY6" fmla="*/ 378037 h 419756"/>
                  <a:gd name="connsiteX7" fmla="*/ 63675 w 260704"/>
                  <a:gd name="connsiteY7" fmla="*/ -102 h 419756"/>
                  <a:gd name="connsiteX8" fmla="*/ -22 w 260704"/>
                  <a:gd name="connsiteY8" fmla="*/ 104277 h 419756"/>
                  <a:gd name="connsiteX9" fmla="*/ 125563 w 260704"/>
                  <a:gd name="connsiteY9" fmla="*/ 340050 h 419756"/>
                  <a:gd name="connsiteX10" fmla="*/ 140705 w 260704"/>
                  <a:gd name="connsiteY10" fmla="*/ 370440 h 419756"/>
                  <a:gd name="connsiteX11" fmla="*/ 233912 w 260704"/>
                  <a:gd name="connsiteY11" fmla="*/ 419655 h 419756"/>
                  <a:gd name="connsiteX12" fmla="*/ 260682 w 260704"/>
                  <a:gd name="connsiteY12" fmla="*/ 378037 h 419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0704" h="419756">
                    <a:moveTo>
                      <a:pt x="182722" y="321302"/>
                    </a:moveTo>
                    <a:cubicBezTo>
                      <a:pt x="175383" y="311001"/>
                      <a:pt x="173652" y="299411"/>
                      <a:pt x="177218" y="286663"/>
                    </a:cubicBezTo>
                    <a:cubicBezTo>
                      <a:pt x="181094" y="297789"/>
                      <a:pt x="194686" y="306751"/>
                      <a:pt x="182722" y="321302"/>
                    </a:cubicBezTo>
                    <a:close/>
                    <a:moveTo>
                      <a:pt x="153884" y="247595"/>
                    </a:moveTo>
                    <a:cubicBezTo>
                      <a:pt x="164297" y="246127"/>
                      <a:pt x="164194" y="264953"/>
                      <a:pt x="169672" y="271495"/>
                    </a:cubicBezTo>
                    <a:cubicBezTo>
                      <a:pt x="157269" y="273323"/>
                      <a:pt x="159026" y="254291"/>
                      <a:pt x="153884" y="247595"/>
                    </a:cubicBezTo>
                    <a:close/>
                    <a:moveTo>
                      <a:pt x="260682" y="378037"/>
                    </a:moveTo>
                    <a:cubicBezTo>
                      <a:pt x="197838" y="251330"/>
                      <a:pt x="145330" y="122485"/>
                      <a:pt x="63675" y="-102"/>
                    </a:cubicBezTo>
                    <a:cubicBezTo>
                      <a:pt x="46284" y="33841"/>
                      <a:pt x="22717" y="69098"/>
                      <a:pt x="-22" y="104277"/>
                    </a:cubicBezTo>
                    <a:cubicBezTo>
                      <a:pt x="44242" y="179787"/>
                      <a:pt x="87448" y="263794"/>
                      <a:pt x="125563" y="340050"/>
                    </a:cubicBezTo>
                    <a:cubicBezTo>
                      <a:pt x="130912" y="350712"/>
                      <a:pt x="135718" y="365418"/>
                      <a:pt x="140705" y="370440"/>
                    </a:cubicBezTo>
                    <a:cubicBezTo>
                      <a:pt x="166158" y="396219"/>
                      <a:pt x="205694" y="393953"/>
                      <a:pt x="233912" y="419655"/>
                    </a:cubicBezTo>
                    <a:cubicBezTo>
                      <a:pt x="242801" y="405799"/>
                      <a:pt x="251742" y="391918"/>
                      <a:pt x="260682" y="37803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29" name="Freeform 231">
                <a:extLst>
                  <a:ext uri="{FF2B5EF4-FFF2-40B4-BE49-F238E27FC236}">
                    <a16:creationId xmlns:a16="http://schemas.microsoft.com/office/drawing/2014/main" id="{460A5DD7-EDC0-9A01-C982-CD69EA2A209B}"/>
                  </a:ext>
                </a:extLst>
              </p:cNvPr>
              <p:cNvSpPr/>
              <p:nvPr/>
            </p:nvSpPr>
            <p:spPr>
              <a:xfrm rot="-1917689">
                <a:off x="5623603" y="3005208"/>
                <a:ext cx="154836" cy="239764"/>
              </a:xfrm>
              <a:custGeom>
                <a:avLst/>
                <a:gdLst>
                  <a:gd name="connsiteX0" fmla="*/ -21 w 154836"/>
                  <a:gd name="connsiteY0" fmla="*/ 43990 h 239764"/>
                  <a:gd name="connsiteX1" fmla="*/ 154815 w 154836"/>
                  <a:gd name="connsiteY1" fmla="*/ 239665 h 239764"/>
                  <a:gd name="connsiteX2" fmla="*/ 28326 w 154836"/>
                  <a:gd name="connsiteY2" fmla="*/ -100 h 239764"/>
                  <a:gd name="connsiteX3" fmla="*/ -21 w 154836"/>
                  <a:gd name="connsiteY3" fmla="*/ 43990 h 2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836" h="239764">
                    <a:moveTo>
                      <a:pt x="-21" y="43990"/>
                    </a:moveTo>
                    <a:cubicBezTo>
                      <a:pt x="40057" y="112855"/>
                      <a:pt x="49851" y="192665"/>
                      <a:pt x="154815" y="239665"/>
                    </a:cubicBezTo>
                    <a:cubicBezTo>
                      <a:pt x="118096" y="158542"/>
                      <a:pt x="74632" y="78938"/>
                      <a:pt x="28326" y="-100"/>
                    </a:cubicBezTo>
                    <a:cubicBezTo>
                      <a:pt x="18868" y="14605"/>
                      <a:pt x="9462" y="29285"/>
                      <a:pt x="-21" y="439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30" name="Freeform 232">
                <a:extLst>
                  <a:ext uri="{FF2B5EF4-FFF2-40B4-BE49-F238E27FC236}">
                    <a16:creationId xmlns:a16="http://schemas.microsoft.com/office/drawing/2014/main" id="{60068B10-FF6F-DEBF-93FD-31D7FB4B609A}"/>
                  </a:ext>
                </a:extLst>
              </p:cNvPr>
              <p:cNvSpPr/>
              <p:nvPr/>
            </p:nvSpPr>
            <p:spPr>
              <a:xfrm rot="-1917689">
                <a:off x="5725460" y="4230670"/>
                <a:ext cx="51655" cy="8881"/>
              </a:xfrm>
              <a:custGeom>
                <a:avLst/>
                <a:gdLst>
                  <a:gd name="connsiteX0" fmla="*/ 2 w 51655"/>
                  <a:gd name="connsiteY0" fmla="*/ 4876 h 8881"/>
                  <a:gd name="connsiteX1" fmla="*/ 51657 w 51655"/>
                  <a:gd name="connsiteY1" fmla="*/ -94 h 8881"/>
                  <a:gd name="connsiteX2" fmla="*/ 2 w 51655"/>
                  <a:gd name="connsiteY2" fmla="*/ 4876 h 8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655" h="8881">
                    <a:moveTo>
                      <a:pt x="2" y="4876"/>
                    </a:moveTo>
                    <a:cubicBezTo>
                      <a:pt x="16126" y="4515"/>
                      <a:pt x="46101" y="16645"/>
                      <a:pt x="51657" y="-94"/>
                    </a:cubicBezTo>
                    <a:cubicBezTo>
                      <a:pt x="36385" y="4206"/>
                      <a:pt x="7341" y="-3340"/>
                      <a:pt x="2" y="487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31" name="Freeform 233">
                <a:extLst>
                  <a:ext uri="{FF2B5EF4-FFF2-40B4-BE49-F238E27FC236}">
                    <a16:creationId xmlns:a16="http://schemas.microsoft.com/office/drawing/2014/main" id="{1B11AB92-D655-C3E6-8730-961F7DAFA2E1}"/>
                  </a:ext>
                </a:extLst>
              </p:cNvPr>
              <p:cNvSpPr/>
              <p:nvPr/>
            </p:nvSpPr>
            <p:spPr>
              <a:xfrm rot="-1917689">
                <a:off x="5519663" y="4263724"/>
                <a:ext cx="223546" cy="24702"/>
              </a:xfrm>
              <a:custGeom>
                <a:avLst/>
                <a:gdLst>
                  <a:gd name="connsiteX0" fmla="*/ 223548 w 223546"/>
                  <a:gd name="connsiteY0" fmla="*/ 19245 h 24702"/>
                  <a:gd name="connsiteX1" fmla="*/ 2 w 223546"/>
                  <a:gd name="connsiteY1" fmla="*/ 11082 h 24702"/>
                  <a:gd name="connsiteX2" fmla="*/ 203393 w 223546"/>
                  <a:gd name="connsiteY2" fmla="*/ 23598 h 24702"/>
                  <a:gd name="connsiteX3" fmla="*/ 223548 w 223546"/>
                  <a:gd name="connsiteY3" fmla="*/ 19245 h 24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546" h="24702">
                    <a:moveTo>
                      <a:pt x="223548" y="19245"/>
                    </a:moveTo>
                    <a:cubicBezTo>
                      <a:pt x="150755" y="18035"/>
                      <a:pt x="59203" y="-17685"/>
                      <a:pt x="2" y="11082"/>
                    </a:cubicBezTo>
                    <a:cubicBezTo>
                      <a:pt x="66748" y="22388"/>
                      <a:pt x="142693" y="26791"/>
                      <a:pt x="203393" y="23598"/>
                    </a:cubicBezTo>
                    <a:cubicBezTo>
                      <a:pt x="210163" y="23186"/>
                      <a:pt x="222282" y="26920"/>
                      <a:pt x="223548" y="1924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32" name="Freeform 234">
                <a:extLst>
                  <a:ext uri="{FF2B5EF4-FFF2-40B4-BE49-F238E27FC236}">
                    <a16:creationId xmlns:a16="http://schemas.microsoft.com/office/drawing/2014/main" id="{A11DE1F8-3572-BAC4-1D23-1B105872B37E}"/>
                  </a:ext>
                </a:extLst>
              </p:cNvPr>
              <p:cNvSpPr/>
              <p:nvPr/>
            </p:nvSpPr>
            <p:spPr>
              <a:xfrm rot="-1917689">
                <a:off x="5540538" y="4253345"/>
                <a:ext cx="63128" cy="11590"/>
              </a:xfrm>
              <a:custGeom>
                <a:avLst/>
                <a:gdLst>
                  <a:gd name="connsiteX0" fmla="*/ 63130 w 63128"/>
                  <a:gd name="connsiteY0" fmla="*/ 4794 h 11590"/>
                  <a:gd name="connsiteX1" fmla="*/ 1 w 63128"/>
                  <a:gd name="connsiteY1" fmla="*/ 5901 h 11590"/>
                  <a:gd name="connsiteX2" fmla="*/ 63130 w 63128"/>
                  <a:gd name="connsiteY2" fmla="*/ 4794 h 11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128" h="11590">
                    <a:moveTo>
                      <a:pt x="63130" y="4794"/>
                    </a:moveTo>
                    <a:cubicBezTo>
                      <a:pt x="43207" y="10434"/>
                      <a:pt x="17754" y="-9551"/>
                      <a:pt x="1" y="5901"/>
                    </a:cubicBezTo>
                    <a:cubicBezTo>
                      <a:pt x="21836" y="15610"/>
                      <a:pt x="51734" y="11000"/>
                      <a:pt x="63130" y="479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33" name="Freeform 235">
                <a:extLst>
                  <a:ext uri="{FF2B5EF4-FFF2-40B4-BE49-F238E27FC236}">
                    <a16:creationId xmlns:a16="http://schemas.microsoft.com/office/drawing/2014/main" id="{4EC1B000-26C1-0E00-5C0B-D0BCA6B54AD5}"/>
                  </a:ext>
                </a:extLst>
              </p:cNvPr>
              <p:cNvSpPr/>
              <p:nvPr/>
            </p:nvSpPr>
            <p:spPr>
              <a:xfrm rot="-1917689">
                <a:off x="5867773" y="2258160"/>
                <a:ext cx="238350" cy="486122"/>
              </a:xfrm>
              <a:custGeom>
                <a:avLst/>
                <a:gdLst>
                  <a:gd name="connsiteX0" fmla="*/ 205296 w 238350"/>
                  <a:gd name="connsiteY0" fmla="*/ 191265 h 486122"/>
                  <a:gd name="connsiteX1" fmla="*/ 172091 w 238350"/>
                  <a:gd name="connsiteY1" fmla="*/ 280603 h 486122"/>
                  <a:gd name="connsiteX2" fmla="*/ 205296 w 238350"/>
                  <a:gd name="connsiteY2" fmla="*/ 191265 h 486122"/>
                  <a:gd name="connsiteX3" fmla="*/ 186355 w 238350"/>
                  <a:gd name="connsiteY3" fmla="*/ 123842 h 486122"/>
                  <a:gd name="connsiteX4" fmla="*/ 193539 w 238350"/>
                  <a:gd name="connsiteY4" fmla="*/ 166516 h 486122"/>
                  <a:gd name="connsiteX5" fmla="*/ 186355 w 238350"/>
                  <a:gd name="connsiteY5" fmla="*/ 123842 h 486122"/>
                  <a:gd name="connsiteX6" fmla="*/ 43612 w 238350"/>
                  <a:gd name="connsiteY6" fmla="*/ 291755 h 486122"/>
                  <a:gd name="connsiteX7" fmla="*/ 84802 w 238350"/>
                  <a:gd name="connsiteY7" fmla="*/ 238600 h 486122"/>
                  <a:gd name="connsiteX8" fmla="*/ 51571 w 238350"/>
                  <a:gd name="connsiteY8" fmla="*/ 327964 h 486122"/>
                  <a:gd name="connsiteX9" fmla="*/ 85319 w 238350"/>
                  <a:gd name="connsiteY9" fmla="*/ 453152 h 486122"/>
                  <a:gd name="connsiteX10" fmla="*/ 98885 w 238350"/>
                  <a:gd name="connsiteY10" fmla="*/ 486013 h 486122"/>
                  <a:gd name="connsiteX11" fmla="*/ 232455 w 238350"/>
                  <a:gd name="connsiteY11" fmla="*/ 122245 h 486122"/>
                  <a:gd name="connsiteX12" fmla="*/ 219069 w 238350"/>
                  <a:gd name="connsiteY12" fmla="*/ 99891 h 486122"/>
                  <a:gd name="connsiteX13" fmla="*/ 216253 w 238350"/>
                  <a:gd name="connsiteY13" fmla="*/ 77357 h 486122"/>
                  <a:gd name="connsiteX14" fmla="*/ 127439 w 238350"/>
                  <a:gd name="connsiteY14" fmla="*/ -109 h 486122"/>
                  <a:gd name="connsiteX15" fmla="*/ 83174 w 238350"/>
                  <a:gd name="connsiteY15" fmla="*/ 57913 h 486122"/>
                  <a:gd name="connsiteX16" fmla="*/ 113511 w 238350"/>
                  <a:gd name="connsiteY16" fmla="*/ 80756 h 486122"/>
                  <a:gd name="connsiteX17" fmla="*/ 78445 w 238350"/>
                  <a:gd name="connsiteY17" fmla="*/ 65279 h 486122"/>
                  <a:gd name="connsiteX18" fmla="*/ -32 w 238350"/>
                  <a:gd name="connsiteY18" fmla="*/ 160206 h 486122"/>
                  <a:gd name="connsiteX19" fmla="*/ 43612 w 238350"/>
                  <a:gd name="connsiteY19" fmla="*/ 291755 h 486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8350" h="486122">
                    <a:moveTo>
                      <a:pt x="205296" y="191265"/>
                    </a:moveTo>
                    <a:cubicBezTo>
                      <a:pt x="199456" y="219954"/>
                      <a:pt x="185683" y="250317"/>
                      <a:pt x="172091" y="280603"/>
                    </a:cubicBezTo>
                    <a:cubicBezTo>
                      <a:pt x="176122" y="252507"/>
                      <a:pt x="174572" y="212331"/>
                      <a:pt x="205296" y="191265"/>
                    </a:cubicBezTo>
                    <a:close/>
                    <a:moveTo>
                      <a:pt x="186355" y="123842"/>
                    </a:moveTo>
                    <a:cubicBezTo>
                      <a:pt x="198965" y="135895"/>
                      <a:pt x="198991" y="150548"/>
                      <a:pt x="193539" y="166516"/>
                    </a:cubicBezTo>
                    <a:cubicBezTo>
                      <a:pt x="190050" y="152532"/>
                      <a:pt x="183125" y="139294"/>
                      <a:pt x="186355" y="123842"/>
                    </a:cubicBezTo>
                    <a:close/>
                    <a:moveTo>
                      <a:pt x="43612" y="291755"/>
                    </a:moveTo>
                    <a:cubicBezTo>
                      <a:pt x="55499" y="276741"/>
                      <a:pt x="63923" y="235303"/>
                      <a:pt x="84802" y="238600"/>
                    </a:cubicBezTo>
                    <a:cubicBezTo>
                      <a:pt x="88936" y="265074"/>
                      <a:pt x="60176" y="298708"/>
                      <a:pt x="51571" y="327964"/>
                    </a:cubicBezTo>
                    <a:cubicBezTo>
                      <a:pt x="54491" y="368140"/>
                      <a:pt x="74388" y="415088"/>
                      <a:pt x="85319" y="453152"/>
                    </a:cubicBezTo>
                    <a:cubicBezTo>
                      <a:pt x="89040" y="465977"/>
                      <a:pt x="85939" y="484185"/>
                      <a:pt x="98885" y="486013"/>
                    </a:cubicBezTo>
                    <a:cubicBezTo>
                      <a:pt x="152194" y="362345"/>
                      <a:pt x="265246" y="221680"/>
                      <a:pt x="232455" y="122245"/>
                    </a:cubicBezTo>
                    <a:cubicBezTo>
                      <a:pt x="229974" y="114725"/>
                      <a:pt x="221937" y="108004"/>
                      <a:pt x="219069" y="99891"/>
                    </a:cubicBezTo>
                    <a:cubicBezTo>
                      <a:pt x="216433" y="92448"/>
                      <a:pt x="219405" y="84001"/>
                      <a:pt x="216253" y="77357"/>
                    </a:cubicBezTo>
                    <a:cubicBezTo>
                      <a:pt x="202428" y="47895"/>
                      <a:pt x="163176" y="20596"/>
                      <a:pt x="127439" y="-109"/>
                    </a:cubicBezTo>
                    <a:cubicBezTo>
                      <a:pt x="112891" y="19927"/>
                      <a:pt x="97645" y="37284"/>
                      <a:pt x="83174" y="57913"/>
                    </a:cubicBezTo>
                    <a:cubicBezTo>
                      <a:pt x="92037" y="65819"/>
                      <a:pt x="111314" y="71408"/>
                      <a:pt x="113511" y="80756"/>
                    </a:cubicBezTo>
                    <a:cubicBezTo>
                      <a:pt x="103330" y="79675"/>
                      <a:pt x="84053" y="76250"/>
                      <a:pt x="78445" y="65279"/>
                    </a:cubicBezTo>
                    <a:cubicBezTo>
                      <a:pt x="52501" y="97702"/>
                      <a:pt x="27255" y="133551"/>
                      <a:pt x="-32" y="160206"/>
                    </a:cubicBezTo>
                    <a:cubicBezTo>
                      <a:pt x="14206" y="204090"/>
                      <a:pt x="25886" y="248592"/>
                      <a:pt x="43612" y="29175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34" name="Freeform 236">
                <a:extLst>
                  <a:ext uri="{FF2B5EF4-FFF2-40B4-BE49-F238E27FC236}">
                    <a16:creationId xmlns:a16="http://schemas.microsoft.com/office/drawing/2014/main" id="{2F748199-A9D5-AB8A-D2F6-F9DAAEF356D3}"/>
                  </a:ext>
                </a:extLst>
              </p:cNvPr>
              <p:cNvSpPr/>
              <p:nvPr/>
            </p:nvSpPr>
            <p:spPr>
              <a:xfrm rot="-1917689">
                <a:off x="5422447" y="2809993"/>
                <a:ext cx="142071" cy="222502"/>
              </a:xfrm>
              <a:custGeom>
                <a:avLst/>
                <a:gdLst>
                  <a:gd name="connsiteX0" fmla="*/ 90363 w 142071"/>
                  <a:gd name="connsiteY0" fmla="*/ 35667 h 222502"/>
                  <a:gd name="connsiteX1" fmla="*/ 46770 w 142071"/>
                  <a:gd name="connsiteY1" fmla="*/ 87303 h 222502"/>
                  <a:gd name="connsiteX2" fmla="*/ 86151 w 142071"/>
                  <a:gd name="connsiteY2" fmla="*/ 26086 h 222502"/>
                  <a:gd name="connsiteX3" fmla="*/ 61396 w 142071"/>
                  <a:gd name="connsiteY3" fmla="*/ -79 h 222502"/>
                  <a:gd name="connsiteX4" fmla="*/ -27 w 142071"/>
                  <a:gd name="connsiteY4" fmla="*/ 95441 h 222502"/>
                  <a:gd name="connsiteX5" fmla="*/ 74316 w 142071"/>
                  <a:gd name="connsiteY5" fmla="*/ 222405 h 222502"/>
                  <a:gd name="connsiteX6" fmla="*/ 142044 w 142071"/>
                  <a:gd name="connsiteY6" fmla="*/ 117125 h 222502"/>
                  <a:gd name="connsiteX7" fmla="*/ 90363 w 142071"/>
                  <a:gd name="connsiteY7" fmla="*/ 35667 h 222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2071" h="222502">
                    <a:moveTo>
                      <a:pt x="90363" y="35667"/>
                    </a:moveTo>
                    <a:cubicBezTo>
                      <a:pt x="74084" y="44784"/>
                      <a:pt x="64652" y="85448"/>
                      <a:pt x="46770" y="87303"/>
                    </a:cubicBezTo>
                    <a:cubicBezTo>
                      <a:pt x="60879" y="67241"/>
                      <a:pt x="76358" y="38577"/>
                      <a:pt x="86151" y="26086"/>
                    </a:cubicBezTo>
                    <a:cubicBezTo>
                      <a:pt x="76280" y="19030"/>
                      <a:pt x="74704" y="-775"/>
                      <a:pt x="61396" y="-79"/>
                    </a:cubicBezTo>
                    <a:cubicBezTo>
                      <a:pt x="47365" y="22532"/>
                      <a:pt x="19302" y="64794"/>
                      <a:pt x="-27" y="95441"/>
                    </a:cubicBezTo>
                    <a:cubicBezTo>
                      <a:pt x="24082" y="136518"/>
                      <a:pt x="46254" y="189080"/>
                      <a:pt x="74316" y="222405"/>
                    </a:cubicBezTo>
                    <a:cubicBezTo>
                      <a:pt x="96333" y="190986"/>
                      <a:pt x="132328" y="143677"/>
                      <a:pt x="142044" y="117125"/>
                    </a:cubicBezTo>
                    <a:cubicBezTo>
                      <a:pt x="126178" y="109116"/>
                      <a:pt x="122586" y="76692"/>
                      <a:pt x="90363" y="356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35" name="Freeform 237">
                <a:extLst>
                  <a:ext uri="{FF2B5EF4-FFF2-40B4-BE49-F238E27FC236}">
                    <a16:creationId xmlns:a16="http://schemas.microsoft.com/office/drawing/2014/main" id="{26FCF5F7-0A55-99EA-2432-3BD4DD0A3792}"/>
                  </a:ext>
                </a:extLst>
              </p:cNvPr>
              <p:cNvSpPr/>
              <p:nvPr/>
            </p:nvSpPr>
            <p:spPr>
              <a:xfrm rot="-1917689">
                <a:off x="5803477" y="3184122"/>
                <a:ext cx="111010" cy="234975"/>
              </a:xfrm>
              <a:custGeom>
                <a:avLst/>
                <a:gdLst>
                  <a:gd name="connsiteX0" fmla="*/ 110994 w 111010"/>
                  <a:gd name="connsiteY0" fmla="*/ 212879 h 234975"/>
                  <a:gd name="connsiteX1" fmla="*/ 15772 w 111010"/>
                  <a:gd name="connsiteY1" fmla="*/ -102 h 234975"/>
                  <a:gd name="connsiteX2" fmla="*/ 25746 w 111010"/>
                  <a:gd name="connsiteY2" fmla="*/ 65054 h 234975"/>
                  <a:gd name="connsiteX3" fmla="*/ 54377 w 111010"/>
                  <a:gd name="connsiteY3" fmla="*/ 128228 h 234975"/>
                  <a:gd name="connsiteX4" fmla="*/ -17 w 111010"/>
                  <a:gd name="connsiteY4" fmla="*/ 24415 h 234975"/>
                  <a:gd name="connsiteX5" fmla="*/ 96833 w 111010"/>
                  <a:gd name="connsiteY5" fmla="*/ 234873 h 234975"/>
                  <a:gd name="connsiteX6" fmla="*/ 110994 w 111010"/>
                  <a:gd name="connsiteY6" fmla="*/ 212879 h 23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010" h="234975">
                    <a:moveTo>
                      <a:pt x="110994" y="212879"/>
                    </a:moveTo>
                    <a:cubicBezTo>
                      <a:pt x="78849" y="141877"/>
                      <a:pt x="53344" y="69613"/>
                      <a:pt x="15772" y="-102"/>
                    </a:cubicBezTo>
                    <a:cubicBezTo>
                      <a:pt x="-3298" y="22921"/>
                      <a:pt x="17374" y="47568"/>
                      <a:pt x="25746" y="65054"/>
                    </a:cubicBezTo>
                    <a:cubicBezTo>
                      <a:pt x="36057" y="86661"/>
                      <a:pt x="49029" y="106955"/>
                      <a:pt x="54377" y="128228"/>
                    </a:cubicBezTo>
                    <a:cubicBezTo>
                      <a:pt x="34971" y="93898"/>
                      <a:pt x="22671" y="58024"/>
                      <a:pt x="-17" y="24415"/>
                    </a:cubicBezTo>
                    <a:cubicBezTo>
                      <a:pt x="23266" y="96473"/>
                      <a:pt x="66109" y="164308"/>
                      <a:pt x="96833" y="234873"/>
                    </a:cubicBezTo>
                    <a:cubicBezTo>
                      <a:pt x="101536" y="227507"/>
                      <a:pt x="106265" y="220193"/>
                      <a:pt x="110994" y="21287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</p:grpSp>
      <p:grpSp>
        <p:nvGrpSpPr>
          <p:cNvPr id="724" name="Groep 723">
            <a:extLst>
              <a:ext uri="{FF2B5EF4-FFF2-40B4-BE49-F238E27FC236}">
                <a16:creationId xmlns:a16="http://schemas.microsoft.com/office/drawing/2014/main" id="{1B067F70-516E-77D7-96B9-4DF1319DB56A}"/>
              </a:ext>
            </a:extLst>
          </p:cNvPr>
          <p:cNvGrpSpPr/>
          <p:nvPr/>
        </p:nvGrpSpPr>
        <p:grpSpPr>
          <a:xfrm>
            <a:off x="9751841" y="1403262"/>
            <a:ext cx="1111203" cy="1626139"/>
            <a:chOff x="8997148" y="1407548"/>
            <a:chExt cx="1111203" cy="1626139"/>
          </a:xfrm>
        </p:grpSpPr>
        <p:sp>
          <p:nvSpPr>
            <p:cNvPr id="14" name="TextBox 50">
              <a:extLst>
                <a:ext uri="{FF2B5EF4-FFF2-40B4-BE49-F238E27FC236}">
                  <a16:creationId xmlns:a16="http://schemas.microsoft.com/office/drawing/2014/main" id="{E10A2FB8-7B6F-FC26-6BFB-85E2EDC57B83}"/>
                </a:ext>
              </a:extLst>
            </p:cNvPr>
            <p:cNvSpPr txBox="1"/>
            <p:nvPr/>
          </p:nvSpPr>
          <p:spPr>
            <a:xfrm>
              <a:off x="8997148" y="2633577"/>
              <a:ext cx="11112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000" b="1" spc="300" dirty="0" err="1">
                  <a:solidFill>
                    <a:schemeClr val="bg1"/>
                  </a:solidFill>
                  <a:latin typeface="Montserrat" pitchFamily="2" charset="77"/>
                </a:rPr>
                <a:t>Inash</a:t>
              </a:r>
              <a:endParaRPr lang="en-LT" sz="20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grpSp>
          <p:nvGrpSpPr>
            <p:cNvPr id="536" name="Graphic 177">
              <a:extLst>
                <a:ext uri="{FF2B5EF4-FFF2-40B4-BE49-F238E27FC236}">
                  <a16:creationId xmlns:a16="http://schemas.microsoft.com/office/drawing/2014/main" id="{FC371A20-8473-D2E5-A30D-07AA76202032}"/>
                </a:ext>
              </a:extLst>
            </p:cNvPr>
            <p:cNvGrpSpPr/>
            <p:nvPr/>
          </p:nvGrpSpPr>
          <p:grpSpPr>
            <a:xfrm>
              <a:off x="9190673" y="1407548"/>
              <a:ext cx="840379" cy="1286928"/>
              <a:chOff x="4990387" y="1748539"/>
              <a:chExt cx="1648380" cy="2630334"/>
            </a:xfrm>
            <a:solidFill>
              <a:schemeClr val="bg1"/>
            </a:solidFill>
          </p:grpSpPr>
          <p:sp>
            <p:nvSpPr>
              <p:cNvPr id="537" name="Freeform 178">
                <a:extLst>
                  <a:ext uri="{FF2B5EF4-FFF2-40B4-BE49-F238E27FC236}">
                    <a16:creationId xmlns:a16="http://schemas.microsoft.com/office/drawing/2014/main" id="{95D5A6E4-F725-B3F8-9771-4CD8EE9AAC04}"/>
                  </a:ext>
                </a:extLst>
              </p:cNvPr>
              <p:cNvSpPr/>
              <p:nvPr/>
            </p:nvSpPr>
            <p:spPr>
              <a:xfrm rot="-1917689">
                <a:off x="5846942" y="3093935"/>
                <a:ext cx="12114" cy="34638"/>
              </a:xfrm>
              <a:custGeom>
                <a:avLst/>
                <a:gdLst>
                  <a:gd name="connsiteX0" fmla="*/ 7272 w 12114"/>
                  <a:gd name="connsiteY0" fmla="*/ 34535 h 34638"/>
                  <a:gd name="connsiteX1" fmla="*/ 1768 w 12114"/>
                  <a:gd name="connsiteY1" fmla="*/ -103 h 34638"/>
                  <a:gd name="connsiteX2" fmla="*/ 7272 w 12114"/>
                  <a:gd name="connsiteY2" fmla="*/ 34535 h 3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14" h="34638">
                    <a:moveTo>
                      <a:pt x="7272" y="34535"/>
                    </a:moveTo>
                    <a:cubicBezTo>
                      <a:pt x="19236" y="19985"/>
                      <a:pt x="5644" y="11023"/>
                      <a:pt x="1768" y="-103"/>
                    </a:cubicBezTo>
                    <a:cubicBezTo>
                      <a:pt x="-1798" y="12645"/>
                      <a:pt x="-67" y="24234"/>
                      <a:pt x="7272" y="3453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38" name="Freeform 179">
                <a:extLst>
                  <a:ext uri="{FF2B5EF4-FFF2-40B4-BE49-F238E27FC236}">
                    <a16:creationId xmlns:a16="http://schemas.microsoft.com/office/drawing/2014/main" id="{4D40D6C0-6810-18A2-48BD-785CCFF06741}"/>
                  </a:ext>
                </a:extLst>
              </p:cNvPr>
              <p:cNvSpPr/>
              <p:nvPr/>
            </p:nvSpPr>
            <p:spPr>
              <a:xfrm rot="-1917689">
                <a:off x="5750093" y="1800622"/>
                <a:ext cx="30621" cy="81741"/>
              </a:xfrm>
              <a:custGeom>
                <a:avLst/>
                <a:gdLst>
                  <a:gd name="connsiteX0" fmla="*/ -47 w 30621"/>
                  <a:gd name="connsiteY0" fmla="*/ -109 h 81741"/>
                  <a:gd name="connsiteX1" fmla="*/ 30574 w 30621"/>
                  <a:gd name="connsiteY1" fmla="*/ 81633 h 81741"/>
                  <a:gd name="connsiteX2" fmla="*/ -47 w 30621"/>
                  <a:gd name="connsiteY2" fmla="*/ -109 h 8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621" h="81741">
                    <a:moveTo>
                      <a:pt x="-47" y="-109"/>
                    </a:moveTo>
                    <a:cubicBezTo>
                      <a:pt x="26594" y="20880"/>
                      <a:pt x="26336" y="69735"/>
                      <a:pt x="30574" y="81633"/>
                    </a:cubicBezTo>
                    <a:cubicBezTo>
                      <a:pt x="29463" y="53793"/>
                      <a:pt x="31426" y="14081"/>
                      <a:pt x="-47" y="-1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39" name="Freeform 180">
                <a:extLst>
                  <a:ext uri="{FF2B5EF4-FFF2-40B4-BE49-F238E27FC236}">
                    <a16:creationId xmlns:a16="http://schemas.microsoft.com/office/drawing/2014/main" id="{18662605-D334-50EC-6586-06B2D17474B8}"/>
                  </a:ext>
                </a:extLst>
              </p:cNvPr>
              <p:cNvSpPr/>
              <p:nvPr/>
            </p:nvSpPr>
            <p:spPr>
              <a:xfrm rot="-1917689">
                <a:off x="5446056" y="3054622"/>
                <a:ext cx="18631" cy="21864"/>
              </a:xfrm>
              <a:custGeom>
                <a:avLst/>
                <a:gdLst>
                  <a:gd name="connsiteX0" fmla="*/ 9460 w 18631"/>
                  <a:gd name="connsiteY0" fmla="*/ -95 h 21864"/>
                  <a:gd name="connsiteX1" fmla="*/ -24 w 18631"/>
                  <a:gd name="connsiteY1" fmla="*/ 14584 h 21864"/>
                  <a:gd name="connsiteX2" fmla="*/ 5790 w 18631"/>
                  <a:gd name="connsiteY2" fmla="*/ 21769 h 21864"/>
                  <a:gd name="connsiteX3" fmla="*/ 18607 w 18631"/>
                  <a:gd name="connsiteY3" fmla="*/ 12679 h 21864"/>
                  <a:gd name="connsiteX4" fmla="*/ 9460 w 18631"/>
                  <a:gd name="connsiteY4" fmla="*/ -95 h 21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31" h="21864">
                    <a:moveTo>
                      <a:pt x="9460" y="-95"/>
                    </a:moveTo>
                    <a:cubicBezTo>
                      <a:pt x="6281" y="4798"/>
                      <a:pt x="3154" y="9717"/>
                      <a:pt x="-24" y="14584"/>
                    </a:cubicBezTo>
                    <a:cubicBezTo>
                      <a:pt x="3439" y="16645"/>
                      <a:pt x="4679" y="19194"/>
                      <a:pt x="5790" y="21769"/>
                    </a:cubicBezTo>
                    <a:cubicBezTo>
                      <a:pt x="10390" y="20147"/>
                      <a:pt x="14007" y="14275"/>
                      <a:pt x="18607" y="12679"/>
                    </a:cubicBezTo>
                    <a:cubicBezTo>
                      <a:pt x="14602" y="8609"/>
                      <a:pt x="15868" y="3433"/>
                      <a:pt x="9460" y="-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40" name="Freeform 181">
                <a:extLst>
                  <a:ext uri="{FF2B5EF4-FFF2-40B4-BE49-F238E27FC236}">
                    <a16:creationId xmlns:a16="http://schemas.microsoft.com/office/drawing/2014/main" id="{8EA23BE8-E441-77BE-A21F-00CEE003C9A3}"/>
                  </a:ext>
                </a:extLst>
              </p:cNvPr>
              <p:cNvSpPr/>
              <p:nvPr/>
            </p:nvSpPr>
            <p:spPr>
              <a:xfrm rot="-1917689">
                <a:off x="5500118" y="2744212"/>
                <a:ext cx="21617" cy="19191"/>
              </a:xfrm>
              <a:custGeom>
                <a:avLst/>
                <a:gdLst>
                  <a:gd name="connsiteX0" fmla="*/ 21573 w 21617"/>
                  <a:gd name="connsiteY0" fmla="*/ -98 h 19191"/>
                  <a:gd name="connsiteX1" fmla="*/ -30 w 21617"/>
                  <a:gd name="connsiteY1" fmla="*/ 17234 h 19191"/>
                  <a:gd name="connsiteX2" fmla="*/ 21573 w 21617"/>
                  <a:gd name="connsiteY2" fmla="*/ -98 h 19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617" h="19191">
                    <a:moveTo>
                      <a:pt x="21573" y="-98"/>
                    </a:moveTo>
                    <a:cubicBezTo>
                      <a:pt x="14131" y="4666"/>
                      <a:pt x="6378" y="7757"/>
                      <a:pt x="-30" y="17234"/>
                    </a:cubicBezTo>
                    <a:cubicBezTo>
                      <a:pt x="8988" y="25655"/>
                      <a:pt x="22089" y="2915"/>
                      <a:pt x="21573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41" name="Freeform 182">
                <a:extLst>
                  <a:ext uri="{FF2B5EF4-FFF2-40B4-BE49-F238E27FC236}">
                    <a16:creationId xmlns:a16="http://schemas.microsoft.com/office/drawing/2014/main" id="{5B7A46F9-5B0F-5461-7889-54595752B243}"/>
                  </a:ext>
                </a:extLst>
              </p:cNvPr>
              <p:cNvSpPr/>
              <p:nvPr/>
            </p:nvSpPr>
            <p:spPr>
              <a:xfrm rot="-1917689">
                <a:off x="5804793" y="3071917"/>
                <a:ext cx="15788" cy="24103"/>
              </a:xfrm>
              <a:custGeom>
                <a:avLst/>
                <a:gdLst>
                  <a:gd name="connsiteX0" fmla="*/ -21 w 15788"/>
                  <a:gd name="connsiteY0" fmla="*/ -21 h 24103"/>
                  <a:gd name="connsiteX1" fmla="*/ 15767 w 15788"/>
                  <a:gd name="connsiteY1" fmla="*/ 23878 h 24103"/>
                  <a:gd name="connsiteX2" fmla="*/ -21 w 15788"/>
                  <a:gd name="connsiteY2" fmla="*/ -21 h 24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788" h="24103">
                    <a:moveTo>
                      <a:pt x="-21" y="-21"/>
                    </a:moveTo>
                    <a:cubicBezTo>
                      <a:pt x="5121" y="6675"/>
                      <a:pt x="3364" y="25706"/>
                      <a:pt x="15767" y="23878"/>
                    </a:cubicBezTo>
                    <a:cubicBezTo>
                      <a:pt x="10289" y="17337"/>
                      <a:pt x="10392" y="-1489"/>
                      <a:pt x="-21" y="-2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42" name="Freeform 183">
                <a:extLst>
                  <a:ext uri="{FF2B5EF4-FFF2-40B4-BE49-F238E27FC236}">
                    <a16:creationId xmlns:a16="http://schemas.microsoft.com/office/drawing/2014/main" id="{DFBF0EF3-BC00-45ED-D06E-C993C81F6EF2}"/>
                  </a:ext>
                </a:extLst>
              </p:cNvPr>
              <p:cNvSpPr/>
              <p:nvPr/>
            </p:nvSpPr>
            <p:spPr>
              <a:xfrm rot="-1917689">
                <a:off x="5673228" y="1831202"/>
                <a:ext cx="138556" cy="290473"/>
              </a:xfrm>
              <a:custGeom>
                <a:avLst/>
                <a:gdLst>
                  <a:gd name="connsiteX0" fmla="*/ 59983 w 138556"/>
                  <a:gd name="connsiteY0" fmla="*/ 134017 h 290473"/>
                  <a:gd name="connsiteX1" fmla="*/ 72412 w 138556"/>
                  <a:gd name="connsiteY1" fmla="*/ 103962 h 290473"/>
                  <a:gd name="connsiteX2" fmla="*/ 28483 w 138556"/>
                  <a:gd name="connsiteY2" fmla="*/ -108 h 290473"/>
                  <a:gd name="connsiteX3" fmla="*/ -45 w 138556"/>
                  <a:gd name="connsiteY3" fmla="*/ 33501 h 290473"/>
                  <a:gd name="connsiteX4" fmla="*/ 15046 w 138556"/>
                  <a:gd name="connsiteY4" fmla="*/ 63838 h 290473"/>
                  <a:gd name="connsiteX5" fmla="*/ 28509 w 138556"/>
                  <a:gd name="connsiteY5" fmla="*/ 48309 h 290473"/>
                  <a:gd name="connsiteX6" fmla="*/ 15925 w 138556"/>
                  <a:gd name="connsiteY6" fmla="*/ 67856 h 290473"/>
                  <a:gd name="connsiteX7" fmla="*/ 115411 w 138556"/>
                  <a:gd name="connsiteY7" fmla="*/ 290366 h 290473"/>
                  <a:gd name="connsiteX8" fmla="*/ 138512 w 138556"/>
                  <a:gd name="connsiteY8" fmla="*/ 270613 h 290473"/>
                  <a:gd name="connsiteX9" fmla="*/ 74143 w 138556"/>
                  <a:gd name="connsiteY9" fmla="*/ 111997 h 290473"/>
                  <a:gd name="connsiteX10" fmla="*/ 59983 w 138556"/>
                  <a:gd name="connsiteY10" fmla="*/ 134017 h 290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556" h="290473">
                    <a:moveTo>
                      <a:pt x="59983" y="134017"/>
                    </a:moveTo>
                    <a:cubicBezTo>
                      <a:pt x="58820" y="125132"/>
                      <a:pt x="64376" y="114856"/>
                      <a:pt x="72412" y="103962"/>
                    </a:cubicBezTo>
                    <a:cubicBezTo>
                      <a:pt x="58872" y="68989"/>
                      <a:pt x="43781" y="34428"/>
                      <a:pt x="28483" y="-108"/>
                    </a:cubicBezTo>
                    <a:cubicBezTo>
                      <a:pt x="18121" y="7335"/>
                      <a:pt x="8612" y="18435"/>
                      <a:pt x="-45" y="33501"/>
                    </a:cubicBezTo>
                    <a:cubicBezTo>
                      <a:pt x="6700" y="43184"/>
                      <a:pt x="8224" y="54104"/>
                      <a:pt x="15046" y="63838"/>
                    </a:cubicBezTo>
                    <a:cubicBezTo>
                      <a:pt x="19749" y="59718"/>
                      <a:pt x="22385" y="45811"/>
                      <a:pt x="28509" y="48309"/>
                    </a:cubicBezTo>
                    <a:cubicBezTo>
                      <a:pt x="24323" y="54799"/>
                      <a:pt x="20111" y="61366"/>
                      <a:pt x="15925" y="67856"/>
                    </a:cubicBezTo>
                    <a:cubicBezTo>
                      <a:pt x="49828" y="141897"/>
                      <a:pt x="77425" y="217303"/>
                      <a:pt x="115411" y="290366"/>
                    </a:cubicBezTo>
                    <a:cubicBezTo>
                      <a:pt x="122698" y="281893"/>
                      <a:pt x="131819" y="281687"/>
                      <a:pt x="138512" y="270613"/>
                    </a:cubicBezTo>
                    <a:cubicBezTo>
                      <a:pt x="120475" y="216994"/>
                      <a:pt x="99054" y="164122"/>
                      <a:pt x="74143" y="111997"/>
                    </a:cubicBezTo>
                    <a:cubicBezTo>
                      <a:pt x="66546" y="118745"/>
                      <a:pt x="70991" y="133579"/>
                      <a:pt x="59983" y="13401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43" name="Freeform 184">
                <a:extLst>
                  <a:ext uri="{FF2B5EF4-FFF2-40B4-BE49-F238E27FC236}">
                    <a16:creationId xmlns:a16="http://schemas.microsoft.com/office/drawing/2014/main" id="{2340F562-4EC5-9607-0BDC-A9E83179BFF8}"/>
                  </a:ext>
                </a:extLst>
              </p:cNvPr>
              <p:cNvSpPr/>
              <p:nvPr/>
            </p:nvSpPr>
            <p:spPr>
              <a:xfrm rot="-1917689">
                <a:off x="5637861" y="1895610"/>
                <a:ext cx="163883" cy="281205"/>
              </a:xfrm>
              <a:custGeom>
                <a:avLst/>
                <a:gdLst>
                  <a:gd name="connsiteX0" fmla="*/ 33578 w 163883"/>
                  <a:gd name="connsiteY0" fmla="*/ 171283 h 281205"/>
                  <a:gd name="connsiteX1" fmla="*/ 59005 w 163883"/>
                  <a:gd name="connsiteY1" fmla="*/ 228971 h 281205"/>
                  <a:gd name="connsiteX2" fmla="*/ 59884 w 163883"/>
                  <a:gd name="connsiteY2" fmla="*/ 233014 h 281205"/>
                  <a:gd name="connsiteX3" fmla="*/ 32958 w 163883"/>
                  <a:gd name="connsiteY3" fmla="*/ 177747 h 281205"/>
                  <a:gd name="connsiteX4" fmla="*/ 33578 w 163883"/>
                  <a:gd name="connsiteY4" fmla="*/ 171283 h 281205"/>
                  <a:gd name="connsiteX5" fmla="*/ 114536 w 163883"/>
                  <a:gd name="connsiteY5" fmla="*/ 212617 h 281205"/>
                  <a:gd name="connsiteX6" fmla="*/ 99316 w 163883"/>
                  <a:gd name="connsiteY6" fmla="*/ 220189 h 281205"/>
                  <a:gd name="connsiteX7" fmla="*/ 114536 w 163883"/>
                  <a:gd name="connsiteY7" fmla="*/ 212617 h 281205"/>
                  <a:gd name="connsiteX8" fmla="*/ 163840 w 163883"/>
                  <a:gd name="connsiteY8" fmla="*/ 254518 h 281205"/>
                  <a:gd name="connsiteX9" fmla="*/ 57325 w 163883"/>
                  <a:gd name="connsiteY9" fmla="*/ -107 h 281205"/>
                  <a:gd name="connsiteX10" fmla="*/ 14792 w 163883"/>
                  <a:gd name="connsiteY10" fmla="*/ 249058 h 281205"/>
                  <a:gd name="connsiteX11" fmla="*/ 163840 w 163883"/>
                  <a:gd name="connsiteY11" fmla="*/ 254518 h 281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3883" h="281205">
                    <a:moveTo>
                      <a:pt x="33578" y="171283"/>
                    </a:moveTo>
                    <a:cubicBezTo>
                      <a:pt x="39030" y="191216"/>
                      <a:pt x="42932" y="211433"/>
                      <a:pt x="59005" y="228971"/>
                    </a:cubicBezTo>
                    <a:cubicBezTo>
                      <a:pt x="63760" y="231057"/>
                      <a:pt x="62494" y="234508"/>
                      <a:pt x="59884" y="233014"/>
                    </a:cubicBezTo>
                    <a:cubicBezTo>
                      <a:pt x="40994" y="216712"/>
                      <a:pt x="34508" y="197809"/>
                      <a:pt x="32958" y="177747"/>
                    </a:cubicBezTo>
                    <a:cubicBezTo>
                      <a:pt x="30581" y="176202"/>
                      <a:pt x="32984" y="173601"/>
                      <a:pt x="33578" y="171283"/>
                    </a:cubicBezTo>
                    <a:close/>
                    <a:moveTo>
                      <a:pt x="114536" y="212617"/>
                    </a:moveTo>
                    <a:cubicBezTo>
                      <a:pt x="110738" y="221090"/>
                      <a:pt x="103735" y="214883"/>
                      <a:pt x="99316" y="220189"/>
                    </a:cubicBezTo>
                    <a:cubicBezTo>
                      <a:pt x="95569" y="214729"/>
                      <a:pt x="108877" y="207029"/>
                      <a:pt x="114536" y="212617"/>
                    </a:cubicBezTo>
                    <a:close/>
                    <a:moveTo>
                      <a:pt x="163840" y="254518"/>
                    </a:moveTo>
                    <a:cubicBezTo>
                      <a:pt x="133684" y="168450"/>
                      <a:pt x="91719" y="84983"/>
                      <a:pt x="57325" y="-107"/>
                    </a:cubicBezTo>
                    <a:cubicBezTo>
                      <a:pt x="2259" y="52070"/>
                      <a:pt x="-15855" y="210660"/>
                      <a:pt x="14792" y="249058"/>
                    </a:cubicBezTo>
                    <a:cubicBezTo>
                      <a:pt x="56990" y="302059"/>
                      <a:pt x="120531" y="278675"/>
                      <a:pt x="163840" y="25451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44" name="Freeform 185">
                <a:extLst>
                  <a:ext uri="{FF2B5EF4-FFF2-40B4-BE49-F238E27FC236}">
                    <a16:creationId xmlns:a16="http://schemas.microsoft.com/office/drawing/2014/main" id="{BEBC84C0-A8ED-05F6-07E9-2A1129D6DAA4}"/>
                  </a:ext>
                </a:extLst>
              </p:cNvPr>
              <p:cNvSpPr/>
              <p:nvPr/>
            </p:nvSpPr>
            <p:spPr>
              <a:xfrm rot="-1917689">
                <a:off x="5622252" y="2299690"/>
                <a:ext cx="34186" cy="45750"/>
              </a:xfrm>
              <a:custGeom>
                <a:avLst/>
                <a:gdLst>
                  <a:gd name="connsiteX0" fmla="*/ 34149 w 34186"/>
                  <a:gd name="connsiteY0" fmla="*/ 13146 h 45750"/>
                  <a:gd name="connsiteX1" fmla="*/ -38 w 34186"/>
                  <a:gd name="connsiteY1" fmla="*/ 1660 h 45750"/>
                  <a:gd name="connsiteX2" fmla="*/ 20169 w 34186"/>
                  <a:gd name="connsiteY2" fmla="*/ 45647 h 45750"/>
                  <a:gd name="connsiteX3" fmla="*/ 34149 w 34186"/>
                  <a:gd name="connsiteY3" fmla="*/ 13146 h 4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186" h="45750">
                    <a:moveTo>
                      <a:pt x="34149" y="13146"/>
                    </a:moveTo>
                    <a:cubicBezTo>
                      <a:pt x="22443" y="7789"/>
                      <a:pt x="9109" y="-4701"/>
                      <a:pt x="-38" y="1660"/>
                    </a:cubicBezTo>
                    <a:cubicBezTo>
                      <a:pt x="10169" y="15567"/>
                      <a:pt x="11125" y="31534"/>
                      <a:pt x="20169" y="45647"/>
                    </a:cubicBezTo>
                    <a:cubicBezTo>
                      <a:pt x="26836" y="34367"/>
                      <a:pt x="31668" y="23473"/>
                      <a:pt x="34149" y="1314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45" name="Freeform 186">
                <a:extLst>
                  <a:ext uri="{FF2B5EF4-FFF2-40B4-BE49-F238E27FC236}">
                    <a16:creationId xmlns:a16="http://schemas.microsoft.com/office/drawing/2014/main" id="{993320F7-35D0-00B9-440A-7822B88036C3}"/>
                  </a:ext>
                </a:extLst>
              </p:cNvPr>
              <p:cNvSpPr/>
              <p:nvPr/>
            </p:nvSpPr>
            <p:spPr>
              <a:xfrm rot="-1917689">
                <a:off x="5598406" y="2289163"/>
                <a:ext cx="41249" cy="96910"/>
              </a:xfrm>
              <a:custGeom>
                <a:avLst/>
                <a:gdLst>
                  <a:gd name="connsiteX0" fmla="*/ -38 w 41249"/>
                  <a:gd name="connsiteY0" fmla="*/ -103 h 96910"/>
                  <a:gd name="connsiteX1" fmla="*/ 38103 w 41249"/>
                  <a:gd name="connsiteY1" fmla="*/ 96807 h 96910"/>
                  <a:gd name="connsiteX2" fmla="*/ -38 w 41249"/>
                  <a:gd name="connsiteY2" fmla="*/ -103 h 96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249" h="96910">
                    <a:moveTo>
                      <a:pt x="-38" y="-103"/>
                    </a:moveTo>
                    <a:cubicBezTo>
                      <a:pt x="7404" y="33325"/>
                      <a:pt x="22934" y="65028"/>
                      <a:pt x="38103" y="96807"/>
                    </a:cubicBezTo>
                    <a:cubicBezTo>
                      <a:pt x="48103" y="59542"/>
                      <a:pt x="33606" y="27634"/>
                      <a:pt x="-38" y="-1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46" name="Freeform 187">
                <a:extLst>
                  <a:ext uri="{FF2B5EF4-FFF2-40B4-BE49-F238E27FC236}">
                    <a16:creationId xmlns:a16="http://schemas.microsoft.com/office/drawing/2014/main" id="{02A789CF-26B2-CCB3-42D2-6A658DE523D7}"/>
                  </a:ext>
                </a:extLst>
              </p:cNvPr>
              <p:cNvSpPr/>
              <p:nvPr/>
            </p:nvSpPr>
            <p:spPr>
              <a:xfrm rot="-1917689">
                <a:off x="5583680" y="2288598"/>
                <a:ext cx="58657" cy="140407"/>
              </a:xfrm>
              <a:custGeom>
                <a:avLst/>
                <a:gdLst>
                  <a:gd name="connsiteX0" fmla="*/ 50067 w 58657"/>
                  <a:gd name="connsiteY0" fmla="*/ 140305 h 140407"/>
                  <a:gd name="connsiteX1" fmla="*/ 58620 w 58657"/>
                  <a:gd name="connsiteY1" fmla="*/ 121608 h 140407"/>
                  <a:gd name="connsiteX2" fmla="*/ 8696 w 58657"/>
                  <a:gd name="connsiteY2" fmla="*/ -103 h 140407"/>
                  <a:gd name="connsiteX3" fmla="*/ -38 w 58657"/>
                  <a:gd name="connsiteY3" fmla="*/ 8087 h 140407"/>
                  <a:gd name="connsiteX4" fmla="*/ 50067 w 58657"/>
                  <a:gd name="connsiteY4" fmla="*/ 140305 h 14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657" h="140407">
                    <a:moveTo>
                      <a:pt x="50067" y="140305"/>
                    </a:moveTo>
                    <a:cubicBezTo>
                      <a:pt x="52987" y="134099"/>
                      <a:pt x="52134" y="128639"/>
                      <a:pt x="58620" y="121608"/>
                    </a:cubicBezTo>
                    <a:cubicBezTo>
                      <a:pt x="42082" y="81021"/>
                      <a:pt x="28749" y="39712"/>
                      <a:pt x="8696" y="-103"/>
                    </a:cubicBezTo>
                    <a:cubicBezTo>
                      <a:pt x="5802" y="2653"/>
                      <a:pt x="2236" y="2318"/>
                      <a:pt x="-38" y="8087"/>
                    </a:cubicBezTo>
                    <a:cubicBezTo>
                      <a:pt x="13193" y="52949"/>
                      <a:pt x="34692" y="95906"/>
                      <a:pt x="50067" y="1403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47" name="Freeform 188">
                <a:extLst>
                  <a:ext uri="{FF2B5EF4-FFF2-40B4-BE49-F238E27FC236}">
                    <a16:creationId xmlns:a16="http://schemas.microsoft.com/office/drawing/2014/main" id="{31A0B6BE-6693-0A5D-B8DC-6728DBB0FA03}"/>
                  </a:ext>
                </a:extLst>
              </p:cNvPr>
              <p:cNvSpPr/>
              <p:nvPr/>
            </p:nvSpPr>
            <p:spPr>
              <a:xfrm rot="-1917689">
                <a:off x="5715833" y="2310043"/>
                <a:ext cx="70828" cy="68150"/>
              </a:xfrm>
              <a:custGeom>
                <a:avLst/>
                <a:gdLst>
                  <a:gd name="connsiteX0" fmla="*/ 35494 w 70828"/>
                  <a:gd name="connsiteY0" fmla="*/ -106 h 68150"/>
                  <a:gd name="connsiteX1" fmla="*/ -37 w 70828"/>
                  <a:gd name="connsiteY1" fmla="*/ 49702 h 68150"/>
                  <a:gd name="connsiteX2" fmla="*/ 58569 w 70828"/>
                  <a:gd name="connsiteY2" fmla="*/ 66441 h 68150"/>
                  <a:gd name="connsiteX3" fmla="*/ 70792 w 70828"/>
                  <a:gd name="connsiteY3" fmla="*/ 25931 h 68150"/>
                  <a:gd name="connsiteX4" fmla="*/ 35494 w 70828"/>
                  <a:gd name="connsiteY4" fmla="*/ -106 h 6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28" h="68150">
                    <a:moveTo>
                      <a:pt x="35494" y="-106"/>
                    </a:moveTo>
                    <a:cubicBezTo>
                      <a:pt x="23245" y="13389"/>
                      <a:pt x="4666" y="32292"/>
                      <a:pt x="-37" y="49702"/>
                    </a:cubicBezTo>
                    <a:cubicBezTo>
                      <a:pt x="12651" y="57428"/>
                      <a:pt x="42316" y="73086"/>
                      <a:pt x="58569" y="66441"/>
                    </a:cubicBezTo>
                    <a:cubicBezTo>
                      <a:pt x="63014" y="52818"/>
                      <a:pt x="68854" y="38937"/>
                      <a:pt x="70792" y="25931"/>
                    </a:cubicBezTo>
                    <a:cubicBezTo>
                      <a:pt x="65055" y="16634"/>
                      <a:pt x="49602" y="616"/>
                      <a:pt x="35494" y="-10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48" name="Freeform 189">
                <a:extLst>
                  <a:ext uri="{FF2B5EF4-FFF2-40B4-BE49-F238E27FC236}">
                    <a16:creationId xmlns:a16="http://schemas.microsoft.com/office/drawing/2014/main" id="{45C4CBDF-2A83-2FD3-FCB9-F79D962AAD3F}"/>
                  </a:ext>
                </a:extLst>
              </p:cNvPr>
              <p:cNvSpPr/>
              <p:nvPr/>
            </p:nvSpPr>
            <p:spPr>
              <a:xfrm rot="-1917689">
                <a:off x="5556386" y="2306445"/>
                <a:ext cx="89847" cy="172863"/>
              </a:xfrm>
              <a:custGeom>
                <a:avLst/>
                <a:gdLst>
                  <a:gd name="connsiteX0" fmla="*/ 34718 w 89847"/>
                  <a:gd name="connsiteY0" fmla="*/ 47754 h 172863"/>
                  <a:gd name="connsiteX1" fmla="*/ 47897 w 89847"/>
                  <a:gd name="connsiteY1" fmla="*/ 59601 h 172863"/>
                  <a:gd name="connsiteX2" fmla="*/ 34718 w 89847"/>
                  <a:gd name="connsiteY2" fmla="*/ 47754 h 172863"/>
                  <a:gd name="connsiteX3" fmla="*/ -37 w 89847"/>
                  <a:gd name="connsiteY3" fmla="*/ 4771 h 172863"/>
                  <a:gd name="connsiteX4" fmla="*/ 78983 w 89847"/>
                  <a:gd name="connsiteY4" fmla="*/ 172761 h 172863"/>
                  <a:gd name="connsiteX5" fmla="*/ 89810 w 89847"/>
                  <a:gd name="connsiteY5" fmla="*/ 145153 h 172863"/>
                  <a:gd name="connsiteX6" fmla="*/ 30584 w 89847"/>
                  <a:gd name="connsiteY6" fmla="*/ 187 h 172863"/>
                  <a:gd name="connsiteX7" fmla="*/ -37 w 89847"/>
                  <a:gd name="connsiteY7" fmla="*/ 4771 h 172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847" h="172863">
                    <a:moveTo>
                      <a:pt x="34718" y="47754"/>
                    </a:moveTo>
                    <a:cubicBezTo>
                      <a:pt x="43272" y="45642"/>
                      <a:pt x="45882" y="54167"/>
                      <a:pt x="47897" y="59601"/>
                    </a:cubicBezTo>
                    <a:cubicBezTo>
                      <a:pt x="45339" y="63283"/>
                      <a:pt x="26140" y="53265"/>
                      <a:pt x="34718" y="47754"/>
                    </a:cubicBezTo>
                    <a:close/>
                    <a:moveTo>
                      <a:pt x="-37" y="4771"/>
                    </a:moveTo>
                    <a:cubicBezTo>
                      <a:pt x="28439" y="60296"/>
                      <a:pt x="52419" y="116799"/>
                      <a:pt x="78983" y="172761"/>
                    </a:cubicBezTo>
                    <a:cubicBezTo>
                      <a:pt x="86167" y="162820"/>
                      <a:pt x="85392" y="154554"/>
                      <a:pt x="89810" y="145153"/>
                    </a:cubicBezTo>
                    <a:cubicBezTo>
                      <a:pt x="68983" y="97072"/>
                      <a:pt x="55830" y="47342"/>
                      <a:pt x="30584" y="187"/>
                    </a:cubicBezTo>
                    <a:cubicBezTo>
                      <a:pt x="20868" y="4076"/>
                      <a:pt x="8284" y="-5350"/>
                      <a:pt x="-37" y="477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49" name="Freeform 190">
                <a:extLst>
                  <a:ext uri="{FF2B5EF4-FFF2-40B4-BE49-F238E27FC236}">
                    <a16:creationId xmlns:a16="http://schemas.microsoft.com/office/drawing/2014/main" id="{726C347B-6DEB-352D-D7E1-CA3E36B362B5}"/>
                  </a:ext>
                </a:extLst>
              </p:cNvPr>
              <p:cNvSpPr/>
              <p:nvPr/>
            </p:nvSpPr>
            <p:spPr>
              <a:xfrm rot="-1917689">
                <a:off x="5751954" y="2396151"/>
                <a:ext cx="22043" cy="49781"/>
              </a:xfrm>
              <a:custGeom>
                <a:avLst/>
                <a:gdLst>
                  <a:gd name="connsiteX0" fmla="*/ 22008 w 22043"/>
                  <a:gd name="connsiteY0" fmla="*/ 20472 h 49781"/>
                  <a:gd name="connsiteX1" fmla="*/ 587 w 22043"/>
                  <a:gd name="connsiteY1" fmla="*/ -105 h 49781"/>
                  <a:gd name="connsiteX2" fmla="*/ 13610 w 22043"/>
                  <a:gd name="connsiteY2" fmla="*/ 49676 h 49781"/>
                  <a:gd name="connsiteX3" fmla="*/ 22008 w 22043"/>
                  <a:gd name="connsiteY3" fmla="*/ 20472 h 4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43" h="49781">
                    <a:moveTo>
                      <a:pt x="22008" y="20472"/>
                    </a:moveTo>
                    <a:cubicBezTo>
                      <a:pt x="13843" y="13801"/>
                      <a:pt x="13042" y="5586"/>
                      <a:pt x="587" y="-105"/>
                    </a:cubicBezTo>
                    <a:cubicBezTo>
                      <a:pt x="-2979" y="18231"/>
                      <a:pt x="9786" y="32936"/>
                      <a:pt x="13610" y="49676"/>
                    </a:cubicBezTo>
                    <a:cubicBezTo>
                      <a:pt x="20561" y="39040"/>
                      <a:pt x="16117" y="30876"/>
                      <a:pt x="22008" y="2047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50" name="Freeform 191">
                <a:extLst>
                  <a:ext uri="{FF2B5EF4-FFF2-40B4-BE49-F238E27FC236}">
                    <a16:creationId xmlns:a16="http://schemas.microsoft.com/office/drawing/2014/main" id="{B584A6E1-8891-C5F0-9DFA-351DB7663EB0}"/>
                  </a:ext>
                </a:extLst>
              </p:cNvPr>
              <p:cNvSpPr/>
              <p:nvPr/>
            </p:nvSpPr>
            <p:spPr>
              <a:xfrm rot="-1917689">
                <a:off x="5751957" y="2410671"/>
                <a:ext cx="19656" cy="63353"/>
              </a:xfrm>
              <a:custGeom>
                <a:avLst/>
                <a:gdLst>
                  <a:gd name="connsiteX0" fmla="*/ 19523 w 19656"/>
                  <a:gd name="connsiteY0" fmla="*/ 63248 h 63353"/>
                  <a:gd name="connsiteX1" fmla="*/ 1357 w 19656"/>
                  <a:gd name="connsiteY1" fmla="*/ -105 h 63353"/>
                  <a:gd name="connsiteX2" fmla="*/ 19523 w 19656"/>
                  <a:gd name="connsiteY2" fmla="*/ 63248 h 6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56" h="63353">
                    <a:moveTo>
                      <a:pt x="19523" y="63248"/>
                    </a:moveTo>
                    <a:cubicBezTo>
                      <a:pt x="20738" y="40533"/>
                      <a:pt x="10402" y="20343"/>
                      <a:pt x="1357" y="-105"/>
                    </a:cubicBezTo>
                    <a:cubicBezTo>
                      <a:pt x="-4922" y="23665"/>
                      <a:pt x="11616" y="42568"/>
                      <a:pt x="19523" y="632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51" name="Freeform 192">
                <a:extLst>
                  <a:ext uri="{FF2B5EF4-FFF2-40B4-BE49-F238E27FC236}">
                    <a16:creationId xmlns:a16="http://schemas.microsoft.com/office/drawing/2014/main" id="{3760D6E3-29B3-7C7A-FD8B-1A3F3FA2C949}"/>
                  </a:ext>
                </a:extLst>
              </p:cNvPr>
              <p:cNvSpPr/>
              <p:nvPr/>
            </p:nvSpPr>
            <p:spPr>
              <a:xfrm rot="-1917689">
                <a:off x="5746692" y="2429871"/>
                <a:ext cx="35126" cy="90909"/>
              </a:xfrm>
              <a:custGeom>
                <a:avLst/>
                <a:gdLst>
                  <a:gd name="connsiteX0" fmla="*/ 10974 w 35126"/>
                  <a:gd name="connsiteY0" fmla="*/ -105 h 90909"/>
                  <a:gd name="connsiteX1" fmla="*/ -34 w 35126"/>
                  <a:gd name="connsiteY1" fmla="*/ 17047 h 90909"/>
                  <a:gd name="connsiteX2" fmla="*/ 28830 w 35126"/>
                  <a:gd name="connsiteY2" fmla="*/ 90805 h 90909"/>
                  <a:gd name="connsiteX3" fmla="*/ 10974 w 35126"/>
                  <a:gd name="connsiteY3" fmla="*/ -105 h 9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126" h="90909">
                    <a:moveTo>
                      <a:pt x="10974" y="-105"/>
                    </a:moveTo>
                    <a:cubicBezTo>
                      <a:pt x="7330" y="5612"/>
                      <a:pt x="3661" y="11355"/>
                      <a:pt x="-34" y="17047"/>
                    </a:cubicBezTo>
                    <a:cubicBezTo>
                      <a:pt x="12421" y="41023"/>
                      <a:pt x="15987" y="66931"/>
                      <a:pt x="28830" y="90805"/>
                    </a:cubicBezTo>
                    <a:cubicBezTo>
                      <a:pt x="46970" y="55265"/>
                      <a:pt x="20922" y="29383"/>
                      <a:pt x="10974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52" name="Freeform 193">
                <a:extLst>
                  <a:ext uri="{FF2B5EF4-FFF2-40B4-BE49-F238E27FC236}">
                    <a16:creationId xmlns:a16="http://schemas.microsoft.com/office/drawing/2014/main" id="{C225D80F-A2B8-A588-07E4-234A15E35133}"/>
                  </a:ext>
                </a:extLst>
              </p:cNvPr>
              <p:cNvSpPr/>
              <p:nvPr/>
            </p:nvSpPr>
            <p:spPr>
              <a:xfrm rot="-1917689">
                <a:off x="5743303" y="2458407"/>
                <a:ext cx="37823" cy="94051"/>
              </a:xfrm>
              <a:custGeom>
                <a:avLst/>
                <a:gdLst>
                  <a:gd name="connsiteX0" fmla="*/ 11905 w 37823"/>
                  <a:gd name="connsiteY0" fmla="*/ -105 h 94051"/>
                  <a:gd name="connsiteX1" fmla="*/ -34 w 37823"/>
                  <a:gd name="connsiteY1" fmla="*/ 13081 h 94051"/>
                  <a:gd name="connsiteX2" fmla="*/ 34644 w 37823"/>
                  <a:gd name="connsiteY2" fmla="*/ 93947 h 94051"/>
                  <a:gd name="connsiteX3" fmla="*/ 11905 w 37823"/>
                  <a:gd name="connsiteY3" fmla="*/ -105 h 94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823" h="94051">
                    <a:moveTo>
                      <a:pt x="11905" y="-105"/>
                    </a:moveTo>
                    <a:cubicBezTo>
                      <a:pt x="8804" y="8548"/>
                      <a:pt x="3610" y="7286"/>
                      <a:pt x="-34" y="13081"/>
                    </a:cubicBezTo>
                    <a:cubicBezTo>
                      <a:pt x="12473" y="39839"/>
                      <a:pt x="20923" y="67472"/>
                      <a:pt x="34644" y="93947"/>
                    </a:cubicBezTo>
                    <a:cubicBezTo>
                      <a:pt x="46944" y="58278"/>
                      <a:pt x="19734" y="31237"/>
                      <a:pt x="11905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53" name="Freeform 194">
                <a:extLst>
                  <a:ext uri="{FF2B5EF4-FFF2-40B4-BE49-F238E27FC236}">
                    <a16:creationId xmlns:a16="http://schemas.microsoft.com/office/drawing/2014/main" id="{67F4FA32-9DE4-0FED-CB32-56FE481A8D89}"/>
                  </a:ext>
                </a:extLst>
              </p:cNvPr>
              <p:cNvSpPr/>
              <p:nvPr/>
            </p:nvSpPr>
            <p:spPr>
              <a:xfrm rot="-1917689">
                <a:off x="5747722" y="2484533"/>
                <a:ext cx="35820" cy="95313"/>
              </a:xfrm>
              <a:custGeom>
                <a:avLst/>
                <a:gdLst>
                  <a:gd name="connsiteX0" fmla="*/ 35653 w 35820"/>
                  <a:gd name="connsiteY0" fmla="*/ 95209 h 95313"/>
                  <a:gd name="connsiteX1" fmla="*/ -33 w 35820"/>
                  <a:gd name="connsiteY1" fmla="*/ -105 h 95313"/>
                  <a:gd name="connsiteX2" fmla="*/ 35653 w 35820"/>
                  <a:gd name="connsiteY2" fmla="*/ 95209 h 95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820" h="95313">
                    <a:moveTo>
                      <a:pt x="35653" y="95209"/>
                    </a:moveTo>
                    <a:cubicBezTo>
                      <a:pt x="37720" y="61703"/>
                      <a:pt x="15471" y="22584"/>
                      <a:pt x="-33" y="-105"/>
                    </a:cubicBezTo>
                    <a:cubicBezTo>
                      <a:pt x="2938" y="33581"/>
                      <a:pt x="24386" y="63326"/>
                      <a:pt x="35653" y="952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54" name="Freeform 195">
                <a:extLst>
                  <a:ext uri="{FF2B5EF4-FFF2-40B4-BE49-F238E27FC236}">
                    <a16:creationId xmlns:a16="http://schemas.microsoft.com/office/drawing/2014/main" id="{73E7035E-923B-D40B-FF98-A1A565D12EFA}"/>
                  </a:ext>
                </a:extLst>
              </p:cNvPr>
              <p:cNvSpPr/>
              <p:nvPr/>
            </p:nvSpPr>
            <p:spPr>
              <a:xfrm rot="-1917689">
                <a:off x="5862367" y="2500713"/>
                <a:ext cx="61319" cy="150941"/>
              </a:xfrm>
              <a:custGeom>
                <a:avLst/>
                <a:gdLst>
                  <a:gd name="connsiteX0" fmla="*/ 51856 w 61319"/>
                  <a:gd name="connsiteY0" fmla="*/ 150834 h 150941"/>
                  <a:gd name="connsiteX1" fmla="*/ 61288 w 61319"/>
                  <a:gd name="connsiteY1" fmla="*/ 136181 h 150941"/>
                  <a:gd name="connsiteX2" fmla="*/ 10279 w 61319"/>
                  <a:gd name="connsiteY2" fmla="*/ -107 h 150941"/>
                  <a:gd name="connsiteX3" fmla="*/ -31 w 61319"/>
                  <a:gd name="connsiteY3" fmla="*/ 10581 h 150941"/>
                  <a:gd name="connsiteX4" fmla="*/ 39169 w 61319"/>
                  <a:gd name="connsiteY4" fmla="*/ 122042 h 150941"/>
                  <a:gd name="connsiteX5" fmla="*/ 51856 w 61319"/>
                  <a:gd name="connsiteY5" fmla="*/ 150834 h 150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319" h="150941">
                    <a:moveTo>
                      <a:pt x="51856" y="150834"/>
                    </a:moveTo>
                    <a:cubicBezTo>
                      <a:pt x="55009" y="145941"/>
                      <a:pt x="58135" y="141074"/>
                      <a:pt x="61288" y="136181"/>
                    </a:cubicBezTo>
                    <a:cubicBezTo>
                      <a:pt x="45241" y="91885"/>
                      <a:pt x="33380" y="35690"/>
                      <a:pt x="10279" y="-107"/>
                    </a:cubicBezTo>
                    <a:cubicBezTo>
                      <a:pt x="7462" y="6099"/>
                      <a:pt x="3870" y="9036"/>
                      <a:pt x="-31" y="10581"/>
                    </a:cubicBezTo>
                    <a:cubicBezTo>
                      <a:pt x="10021" y="45348"/>
                      <a:pt x="27850" y="87893"/>
                      <a:pt x="39169" y="122042"/>
                    </a:cubicBezTo>
                    <a:cubicBezTo>
                      <a:pt x="42786" y="132781"/>
                      <a:pt x="40538" y="150139"/>
                      <a:pt x="51856" y="15083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55" name="Freeform 196">
                <a:extLst>
                  <a:ext uri="{FF2B5EF4-FFF2-40B4-BE49-F238E27FC236}">
                    <a16:creationId xmlns:a16="http://schemas.microsoft.com/office/drawing/2014/main" id="{9A11ED93-8B37-28AD-38F6-76C601C6DAA8}"/>
                  </a:ext>
                </a:extLst>
              </p:cNvPr>
              <p:cNvSpPr/>
              <p:nvPr/>
            </p:nvSpPr>
            <p:spPr>
              <a:xfrm rot="-1917689">
                <a:off x="5861367" y="2525953"/>
                <a:ext cx="55246" cy="155628"/>
              </a:xfrm>
              <a:custGeom>
                <a:avLst/>
                <a:gdLst>
                  <a:gd name="connsiteX0" fmla="*/ 6274 w 55246"/>
                  <a:gd name="connsiteY0" fmla="*/ -107 h 155628"/>
                  <a:gd name="connsiteX1" fmla="*/ -31 w 55246"/>
                  <a:gd name="connsiteY1" fmla="*/ 9705 h 155628"/>
                  <a:gd name="connsiteX2" fmla="*/ 55216 w 55246"/>
                  <a:gd name="connsiteY2" fmla="*/ 155521 h 155628"/>
                  <a:gd name="connsiteX3" fmla="*/ 6274 w 55246"/>
                  <a:gd name="connsiteY3" fmla="*/ -107 h 155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6" h="155628">
                    <a:moveTo>
                      <a:pt x="6274" y="-107"/>
                    </a:moveTo>
                    <a:cubicBezTo>
                      <a:pt x="4155" y="3138"/>
                      <a:pt x="2062" y="6409"/>
                      <a:pt x="-31" y="9705"/>
                    </a:cubicBezTo>
                    <a:cubicBezTo>
                      <a:pt x="21003" y="57710"/>
                      <a:pt x="36714" y="106899"/>
                      <a:pt x="55216" y="155521"/>
                    </a:cubicBezTo>
                    <a:cubicBezTo>
                      <a:pt x="47929" y="101645"/>
                      <a:pt x="25189" y="51168"/>
                      <a:pt x="6274" y="-10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56" name="Freeform 197">
                <a:extLst>
                  <a:ext uri="{FF2B5EF4-FFF2-40B4-BE49-F238E27FC236}">
                    <a16:creationId xmlns:a16="http://schemas.microsoft.com/office/drawing/2014/main" id="{C57CDCBE-915A-5F73-7957-C868154EA776}"/>
                  </a:ext>
                </a:extLst>
              </p:cNvPr>
              <p:cNvSpPr/>
              <p:nvPr/>
            </p:nvSpPr>
            <p:spPr>
              <a:xfrm rot="-1917689">
                <a:off x="6008260" y="2610868"/>
                <a:ext cx="57402" cy="175200"/>
              </a:xfrm>
              <a:custGeom>
                <a:avLst/>
                <a:gdLst>
                  <a:gd name="connsiteX0" fmla="*/ 35348 w 57402"/>
                  <a:gd name="connsiteY0" fmla="*/ 62420 h 175200"/>
                  <a:gd name="connsiteX1" fmla="*/ 22427 w 57402"/>
                  <a:gd name="connsiteY1" fmla="*/ 61055 h 175200"/>
                  <a:gd name="connsiteX2" fmla="*/ 13280 w 57402"/>
                  <a:gd name="connsiteY2" fmla="*/ -109 h 175200"/>
                  <a:gd name="connsiteX3" fmla="*/ -28 w 57402"/>
                  <a:gd name="connsiteY3" fmla="*/ 25927 h 175200"/>
                  <a:gd name="connsiteX4" fmla="*/ 49586 w 57402"/>
                  <a:gd name="connsiteY4" fmla="*/ 175092 h 175200"/>
                  <a:gd name="connsiteX5" fmla="*/ 35348 w 57402"/>
                  <a:gd name="connsiteY5" fmla="*/ 62420 h 17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02" h="175200">
                    <a:moveTo>
                      <a:pt x="35348" y="62420"/>
                    </a:moveTo>
                    <a:cubicBezTo>
                      <a:pt x="29456" y="54308"/>
                      <a:pt x="28422" y="69142"/>
                      <a:pt x="22427" y="61055"/>
                    </a:cubicBezTo>
                    <a:cubicBezTo>
                      <a:pt x="29921" y="38392"/>
                      <a:pt x="19404" y="19644"/>
                      <a:pt x="13280" y="-109"/>
                    </a:cubicBezTo>
                    <a:cubicBezTo>
                      <a:pt x="4313" y="9548"/>
                      <a:pt x="7052" y="16630"/>
                      <a:pt x="-28" y="25927"/>
                    </a:cubicBezTo>
                    <a:cubicBezTo>
                      <a:pt x="19869" y="74910"/>
                      <a:pt x="31110" y="125799"/>
                      <a:pt x="49586" y="175092"/>
                    </a:cubicBezTo>
                    <a:cubicBezTo>
                      <a:pt x="73411" y="131311"/>
                      <a:pt x="34934" y="101128"/>
                      <a:pt x="35348" y="624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57" name="Freeform 198">
                <a:extLst>
                  <a:ext uri="{FF2B5EF4-FFF2-40B4-BE49-F238E27FC236}">
                    <a16:creationId xmlns:a16="http://schemas.microsoft.com/office/drawing/2014/main" id="{5842FDD2-B35E-CA26-05E7-D118FF858CEC}"/>
                  </a:ext>
                </a:extLst>
              </p:cNvPr>
              <p:cNvSpPr/>
              <p:nvPr/>
            </p:nvSpPr>
            <p:spPr>
              <a:xfrm rot="-1917689">
                <a:off x="5424791" y="2640998"/>
                <a:ext cx="138453" cy="219110"/>
              </a:xfrm>
              <a:custGeom>
                <a:avLst/>
                <a:gdLst>
                  <a:gd name="connsiteX0" fmla="*/ 71005 w 138453"/>
                  <a:gd name="connsiteY0" fmla="*/ 128875 h 219110"/>
                  <a:gd name="connsiteX1" fmla="*/ 92608 w 138453"/>
                  <a:gd name="connsiteY1" fmla="*/ 111543 h 219110"/>
                  <a:gd name="connsiteX2" fmla="*/ 71005 w 138453"/>
                  <a:gd name="connsiteY2" fmla="*/ 128875 h 219110"/>
                  <a:gd name="connsiteX3" fmla="*/ 138423 w 138453"/>
                  <a:gd name="connsiteY3" fmla="*/ 137348 h 219110"/>
                  <a:gd name="connsiteX4" fmla="*/ 63873 w 138453"/>
                  <a:gd name="connsiteY4" fmla="*/ -98 h 219110"/>
                  <a:gd name="connsiteX5" fmla="*/ -30 w 138453"/>
                  <a:gd name="connsiteY5" fmla="*/ 93851 h 219110"/>
                  <a:gd name="connsiteX6" fmla="*/ 21572 w 138453"/>
                  <a:gd name="connsiteY6" fmla="*/ 124858 h 219110"/>
                  <a:gd name="connsiteX7" fmla="*/ 44493 w 138453"/>
                  <a:gd name="connsiteY7" fmla="*/ 94598 h 219110"/>
                  <a:gd name="connsiteX8" fmla="*/ 24906 w 138453"/>
                  <a:gd name="connsiteY8" fmla="*/ 130472 h 219110"/>
                  <a:gd name="connsiteX9" fmla="*/ 82349 w 138453"/>
                  <a:gd name="connsiteY9" fmla="*/ 219013 h 219110"/>
                  <a:gd name="connsiteX10" fmla="*/ 138423 w 138453"/>
                  <a:gd name="connsiteY10" fmla="*/ 137348 h 21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453" h="219110">
                    <a:moveTo>
                      <a:pt x="71005" y="128875"/>
                    </a:moveTo>
                    <a:cubicBezTo>
                      <a:pt x="77414" y="119398"/>
                      <a:pt x="85166" y="116308"/>
                      <a:pt x="92608" y="111543"/>
                    </a:cubicBezTo>
                    <a:cubicBezTo>
                      <a:pt x="93125" y="114557"/>
                      <a:pt x="80024" y="137297"/>
                      <a:pt x="71005" y="128875"/>
                    </a:cubicBezTo>
                    <a:close/>
                    <a:moveTo>
                      <a:pt x="138423" y="137348"/>
                    </a:moveTo>
                    <a:cubicBezTo>
                      <a:pt x="112764" y="91687"/>
                      <a:pt x="94029" y="44533"/>
                      <a:pt x="63873" y="-98"/>
                    </a:cubicBezTo>
                    <a:cubicBezTo>
                      <a:pt x="41651" y="27046"/>
                      <a:pt x="21004" y="61221"/>
                      <a:pt x="-30" y="93851"/>
                    </a:cubicBezTo>
                    <a:cubicBezTo>
                      <a:pt x="6998" y="104255"/>
                      <a:pt x="13097" y="114788"/>
                      <a:pt x="21572" y="124858"/>
                    </a:cubicBezTo>
                    <a:cubicBezTo>
                      <a:pt x="29480" y="116050"/>
                      <a:pt x="35139" y="96761"/>
                      <a:pt x="44493" y="94598"/>
                    </a:cubicBezTo>
                    <a:cubicBezTo>
                      <a:pt x="35733" y="107088"/>
                      <a:pt x="28834" y="119115"/>
                      <a:pt x="24906" y="130472"/>
                    </a:cubicBezTo>
                    <a:cubicBezTo>
                      <a:pt x="43433" y="160114"/>
                      <a:pt x="58860" y="190452"/>
                      <a:pt x="82349" y="219013"/>
                    </a:cubicBezTo>
                    <a:cubicBezTo>
                      <a:pt x="100877" y="191096"/>
                      <a:pt x="118578" y="159445"/>
                      <a:pt x="138423" y="1373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58" name="Freeform 199">
                <a:extLst>
                  <a:ext uri="{FF2B5EF4-FFF2-40B4-BE49-F238E27FC236}">
                    <a16:creationId xmlns:a16="http://schemas.microsoft.com/office/drawing/2014/main" id="{3AE8DDFE-1C7D-A9B9-EB60-7CA3C298A5DF}"/>
                  </a:ext>
                </a:extLst>
              </p:cNvPr>
              <p:cNvSpPr/>
              <p:nvPr/>
            </p:nvSpPr>
            <p:spPr>
              <a:xfrm rot="-1917689">
                <a:off x="5981341" y="2688688"/>
                <a:ext cx="49573" cy="111667"/>
              </a:xfrm>
              <a:custGeom>
                <a:avLst/>
                <a:gdLst>
                  <a:gd name="connsiteX0" fmla="*/ 49547 w 49573"/>
                  <a:gd name="connsiteY0" fmla="*/ 42308 h 111667"/>
                  <a:gd name="connsiteX1" fmla="*/ 31794 w 49573"/>
                  <a:gd name="connsiteY1" fmla="*/ -108 h 111667"/>
                  <a:gd name="connsiteX2" fmla="*/ 11949 w 49573"/>
                  <a:gd name="connsiteY2" fmla="*/ 111559 h 111667"/>
                  <a:gd name="connsiteX3" fmla="*/ 49547 w 49573"/>
                  <a:gd name="connsiteY3" fmla="*/ 42308 h 1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73" h="111667">
                    <a:moveTo>
                      <a:pt x="49547" y="42308"/>
                    </a:moveTo>
                    <a:cubicBezTo>
                      <a:pt x="42260" y="28478"/>
                      <a:pt x="42828" y="12897"/>
                      <a:pt x="31794" y="-108"/>
                    </a:cubicBezTo>
                    <a:cubicBezTo>
                      <a:pt x="13344" y="39732"/>
                      <a:pt x="-17019" y="82045"/>
                      <a:pt x="11949" y="111559"/>
                    </a:cubicBezTo>
                    <a:cubicBezTo>
                      <a:pt x="24765" y="88381"/>
                      <a:pt x="31975" y="66490"/>
                      <a:pt x="49547" y="423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59" name="Freeform 200">
                <a:extLst>
                  <a:ext uri="{FF2B5EF4-FFF2-40B4-BE49-F238E27FC236}">
                    <a16:creationId xmlns:a16="http://schemas.microsoft.com/office/drawing/2014/main" id="{75AC711E-3C2E-6133-1CB4-2988F10A68CA}"/>
                  </a:ext>
                </a:extLst>
              </p:cNvPr>
              <p:cNvSpPr/>
              <p:nvPr/>
            </p:nvSpPr>
            <p:spPr>
              <a:xfrm rot="-1917689">
                <a:off x="5652202" y="2687059"/>
                <a:ext cx="234605" cy="458927"/>
              </a:xfrm>
              <a:custGeom>
                <a:avLst/>
                <a:gdLst>
                  <a:gd name="connsiteX0" fmla="*/ 234581 w 234605"/>
                  <a:gd name="connsiteY0" fmla="*/ 392020 h 458927"/>
                  <a:gd name="connsiteX1" fmla="*/ 53542 w 234605"/>
                  <a:gd name="connsiteY1" fmla="*/ -103 h 458927"/>
                  <a:gd name="connsiteX2" fmla="*/ -25 w 234605"/>
                  <a:gd name="connsiteY2" fmla="*/ 83133 h 458927"/>
                  <a:gd name="connsiteX3" fmla="*/ 198533 w 234605"/>
                  <a:gd name="connsiteY3" fmla="*/ 458824 h 458927"/>
                  <a:gd name="connsiteX4" fmla="*/ 234581 w 234605"/>
                  <a:gd name="connsiteY4" fmla="*/ 392020 h 45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605" h="458927">
                    <a:moveTo>
                      <a:pt x="234581" y="392020"/>
                    </a:moveTo>
                    <a:cubicBezTo>
                      <a:pt x="180367" y="259930"/>
                      <a:pt x="121270" y="129000"/>
                      <a:pt x="53542" y="-103"/>
                    </a:cubicBezTo>
                    <a:cubicBezTo>
                      <a:pt x="35660" y="27659"/>
                      <a:pt x="17831" y="55396"/>
                      <a:pt x="-25" y="83133"/>
                    </a:cubicBezTo>
                    <a:cubicBezTo>
                      <a:pt x="73724" y="206775"/>
                      <a:pt x="133338" y="333379"/>
                      <a:pt x="198533" y="458824"/>
                    </a:cubicBezTo>
                    <a:cubicBezTo>
                      <a:pt x="208895" y="436882"/>
                      <a:pt x="219748" y="414863"/>
                      <a:pt x="234581" y="3920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60" name="Freeform 201">
                <a:extLst>
                  <a:ext uri="{FF2B5EF4-FFF2-40B4-BE49-F238E27FC236}">
                    <a16:creationId xmlns:a16="http://schemas.microsoft.com/office/drawing/2014/main" id="{4B3F87FE-7A40-3B61-A126-FC5E425CF7AB}"/>
                  </a:ext>
                </a:extLst>
              </p:cNvPr>
              <p:cNvSpPr/>
              <p:nvPr/>
            </p:nvSpPr>
            <p:spPr>
              <a:xfrm rot="-1917689">
                <a:off x="5423845" y="2777213"/>
                <a:ext cx="40440" cy="60468"/>
              </a:xfrm>
              <a:custGeom>
                <a:avLst/>
                <a:gdLst>
                  <a:gd name="connsiteX0" fmla="*/ 40411 w 40440"/>
                  <a:gd name="connsiteY0" fmla="*/ 30988 h 60468"/>
                  <a:gd name="connsiteX1" fmla="*/ 18860 w 40440"/>
                  <a:gd name="connsiteY1" fmla="*/ -97 h 60468"/>
                  <a:gd name="connsiteX2" fmla="*/ -29 w 40440"/>
                  <a:gd name="connsiteY2" fmla="*/ 29262 h 60468"/>
                  <a:gd name="connsiteX3" fmla="*/ 21547 w 40440"/>
                  <a:gd name="connsiteY3" fmla="*/ 60372 h 60468"/>
                  <a:gd name="connsiteX4" fmla="*/ 40411 w 40440"/>
                  <a:gd name="connsiteY4" fmla="*/ 30988 h 60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40" h="60468">
                    <a:moveTo>
                      <a:pt x="40411" y="30988"/>
                    </a:moveTo>
                    <a:cubicBezTo>
                      <a:pt x="29971" y="21356"/>
                      <a:pt x="29351" y="9561"/>
                      <a:pt x="18860" y="-97"/>
                    </a:cubicBezTo>
                    <a:cubicBezTo>
                      <a:pt x="12555" y="9741"/>
                      <a:pt x="6276" y="19502"/>
                      <a:pt x="-29" y="29262"/>
                    </a:cubicBezTo>
                    <a:cubicBezTo>
                      <a:pt x="6973" y="39667"/>
                      <a:pt x="13072" y="50277"/>
                      <a:pt x="21547" y="60372"/>
                    </a:cubicBezTo>
                    <a:cubicBezTo>
                      <a:pt x="27827" y="50560"/>
                      <a:pt x="34132" y="40774"/>
                      <a:pt x="40411" y="3098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61" name="Freeform 202">
                <a:extLst>
                  <a:ext uri="{FF2B5EF4-FFF2-40B4-BE49-F238E27FC236}">
                    <a16:creationId xmlns:a16="http://schemas.microsoft.com/office/drawing/2014/main" id="{8E53D248-113D-F255-D252-64871BB64AFD}"/>
                  </a:ext>
                </a:extLst>
              </p:cNvPr>
              <p:cNvSpPr/>
              <p:nvPr/>
            </p:nvSpPr>
            <p:spPr>
              <a:xfrm rot="-1917689">
                <a:off x="5477106" y="2781773"/>
                <a:ext cx="74782" cy="117899"/>
              </a:xfrm>
              <a:custGeom>
                <a:avLst/>
                <a:gdLst>
                  <a:gd name="connsiteX0" fmla="*/ 74754 w 74782"/>
                  <a:gd name="connsiteY0" fmla="*/ 90863 h 117899"/>
                  <a:gd name="connsiteX1" fmla="*/ 18861 w 74782"/>
                  <a:gd name="connsiteY1" fmla="*/ -98 h 117899"/>
                  <a:gd name="connsiteX2" fmla="*/ -28 w 74782"/>
                  <a:gd name="connsiteY2" fmla="*/ 29261 h 117899"/>
                  <a:gd name="connsiteX3" fmla="*/ 57415 w 74782"/>
                  <a:gd name="connsiteY3" fmla="*/ 117802 h 117899"/>
                  <a:gd name="connsiteX4" fmla="*/ 74754 w 74782"/>
                  <a:gd name="connsiteY4" fmla="*/ 90863 h 117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782" h="117899">
                    <a:moveTo>
                      <a:pt x="74754" y="90863"/>
                    </a:moveTo>
                    <a:cubicBezTo>
                      <a:pt x="57622" y="60243"/>
                      <a:pt x="36407" y="30446"/>
                      <a:pt x="18861" y="-98"/>
                    </a:cubicBezTo>
                    <a:cubicBezTo>
                      <a:pt x="12582" y="9689"/>
                      <a:pt x="6277" y="19501"/>
                      <a:pt x="-28" y="29261"/>
                    </a:cubicBezTo>
                    <a:cubicBezTo>
                      <a:pt x="20593" y="58440"/>
                      <a:pt x="34340" y="89164"/>
                      <a:pt x="57415" y="117802"/>
                    </a:cubicBezTo>
                    <a:cubicBezTo>
                      <a:pt x="63178" y="108839"/>
                      <a:pt x="68940" y="99851"/>
                      <a:pt x="74754" y="908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62" name="Freeform 203">
                <a:extLst>
                  <a:ext uri="{FF2B5EF4-FFF2-40B4-BE49-F238E27FC236}">
                    <a16:creationId xmlns:a16="http://schemas.microsoft.com/office/drawing/2014/main" id="{8630774E-25D6-7D32-A36A-151A93E28BB1}"/>
                  </a:ext>
                </a:extLst>
              </p:cNvPr>
              <p:cNvSpPr/>
              <p:nvPr/>
            </p:nvSpPr>
            <p:spPr>
              <a:xfrm rot="-1917689">
                <a:off x="5437816" y="2932768"/>
                <a:ext cx="98633" cy="162993"/>
              </a:xfrm>
              <a:custGeom>
                <a:avLst/>
                <a:gdLst>
                  <a:gd name="connsiteX0" fmla="*/ 26720 w 98633"/>
                  <a:gd name="connsiteY0" fmla="*/ -96 h 162993"/>
                  <a:gd name="connsiteX1" fmla="*/ -25 w 98633"/>
                  <a:gd name="connsiteY1" fmla="*/ 41521 h 162993"/>
                  <a:gd name="connsiteX2" fmla="*/ 70933 w 98633"/>
                  <a:gd name="connsiteY2" fmla="*/ 162897 h 162993"/>
                  <a:gd name="connsiteX3" fmla="*/ 98608 w 98633"/>
                  <a:gd name="connsiteY3" fmla="*/ 125272 h 162993"/>
                  <a:gd name="connsiteX4" fmla="*/ 26720 w 98633"/>
                  <a:gd name="connsiteY4" fmla="*/ -96 h 162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633" h="162993">
                    <a:moveTo>
                      <a:pt x="26720" y="-96"/>
                    </a:moveTo>
                    <a:cubicBezTo>
                      <a:pt x="17831" y="13759"/>
                      <a:pt x="8890" y="27640"/>
                      <a:pt x="-25" y="41521"/>
                    </a:cubicBezTo>
                    <a:cubicBezTo>
                      <a:pt x="22508" y="82212"/>
                      <a:pt x="45299" y="122825"/>
                      <a:pt x="70933" y="162897"/>
                    </a:cubicBezTo>
                    <a:cubicBezTo>
                      <a:pt x="79305" y="146209"/>
                      <a:pt x="90262" y="141934"/>
                      <a:pt x="98608" y="125272"/>
                    </a:cubicBezTo>
                    <a:cubicBezTo>
                      <a:pt x="73130" y="83757"/>
                      <a:pt x="53232" y="41109"/>
                      <a:pt x="26720" y="-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63" name="Freeform 204">
                <a:extLst>
                  <a:ext uri="{FF2B5EF4-FFF2-40B4-BE49-F238E27FC236}">
                    <a16:creationId xmlns:a16="http://schemas.microsoft.com/office/drawing/2014/main" id="{E7471B03-A821-F9AB-977F-C5CA38486BFC}"/>
                  </a:ext>
                </a:extLst>
              </p:cNvPr>
              <p:cNvSpPr/>
              <p:nvPr/>
            </p:nvSpPr>
            <p:spPr>
              <a:xfrm rot="-1917689">
                <a:off x="5363617" y="3012543"/>
                <a:ext cx="220677" cy="318982"/>
              </a:xfrm>
              <a:custGeom>
                <a:avLst/>
                <a:gdLst>
                  <a:gd name="connsiteX0" fmla="*/ 147605 w 220677"/>
                  <a:gd name="connsiteY0" fmla="*/ 70186 h 318982"/>
                  <a:gd name="connsiteX1" fmla="*/ 141791 w 220677"/>
                  <a:gd name="connsiteY1" fmla="*/ 63001 h 318982"/>
                  <a:gd name="connsiteX2" fmla="*/ 151274 w 220677"/>
                  <a:gd name="connsiteY2" fmla="*/ 48322 h 318982"/>
                  <a:gd name="connsiteX3" fmla="*/ 160422 w 220677"/>
                  <a:gd name="connsiteY3" fmla="*/ 61095 h 318982"/>
                  <a:gd name="connsiteX4" fmla="*/ 147605 w 220677"/>
                  <a:gd name="connsiteY4" fmla="*/ 70186 h 318982"/>
                  <a:gd name="connsiteX5" fmla="*/ 164091 w 220677"/>
                  <a:gd name="connsiteY5" fmla="*/ 87596 h 318982"/>
                  <a:gd name="connsiteX6" fmla="*/ 200862 w 220677"/>
                  <a:gd name="connsiteY6" fmla="*/ 149069 h 318982"/>
                  <a:gd name="connsiteX7" fmla="*/ 171275 w 220677"/>
                  <a:gd name="connsiteY7" fmla="*/ 81853 h 318982"/>
                  <a:gd name="connsiteX8" fmla="*/ 209622 w 220677"/>
                  <a:gd name="connsiteY8" fmla="*/ 140880 h 318982"/>
                  <a:gd name="connsiteX9" fmla="*/ 220656 w 220677"/>
                  <a:gd name="connsiteY9" fmla="*/ 123754 h 318982"/>
                  <a:gd name="connsiteX10" fmla="*/ 151274 w 220677"/>
                  <a:gd name="connsiteY10" fmla="*/ -95 h 318982"/>
                  <a:gd name="connsiteX11" fmla="*/ 142153 w 220677"/>
                  <a:gd name="connsiteY11" fmla="*/ 35625 h 318982"/>
                  <a:gd name="connsiteX12" fmla="*/ 126028 w 220677"/>
                  <a:gd name="connsiteY12" fmla="*/ 39102 h 318982"/>
                  <a:gd name="connsiteX13" fmla="*/ -22 w 220677"/>
                  <a:gd name="connsiteY13" fmla="*/ 186541 h 318982"/>
                  <a:gd name="connsiteX14" fmla="*/ 31194 w 220677"/>
                  <a:gd name="connsiteY14" fmla="*/ 213376 h 318982"/>
                  <a:gd name="connsiteX15" fmla="*/ 88146 w 220677"/>
                  <a:gd name="connsiteY15" fmla="*/ 318888 h 318982"/>
                  <a:gd name="connsiteX16" fmla="*/ 112074 w 220677"/>
                  <a:gd name="connsiteY16" fmla="*/ 254736 h 318982"/>
                  <a:gd name="connsiteX17" fmla="*/ 190526 w 220677"/>
                  <a:gd name="connsiteY17" fmla="*/ 159757 h 318982"/>
                  <a:gd name="connsiteX18" fmla="*/ 164091 w 220677"/>
                  <a:gd name="connsiteY18" fmla="*/ 87596 h 318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20677" h="318982">
                    <a:moveTo>
                      <a:pt x="147605" y="70186"/>
                    </a:moveTo>
                    <a:cubicBezTo>
                      <a:pt x="146494" y="67611"/>
                      <a:pt x="145254" y="65062"/>
                      <a:pt x="141791" y="63001"/>
                    </a:cubicBezTo>
                    <a:cubicBezTo>
                      <a:pt x="144969" y="58134"/>
                      <a:pt x="148096" y="53215"/>
                      <a:pt x="151274" y="48322"/>
                    </a:cubicBezTo>
                    <a:cubicBezTo>
                      <a:pt x="157683" y="51850"/>
                      <a:pt x="156417" y="57026"/>
                      <a:pt x="160422" y="61095"/>
                    </a:cubicBezTo>
                    <a:cubicBezTo>
                      <a:pt x="155822" y="62692"/>
                      <a:pt x="152205" y="68564"/>
                      <a:pt x="147605" y="70186"/>
                    </a:cubicBezTo>
                    <a:close/>
                    <a:moveTo>
                      <a:pt x="164091" y="87596"/>
                    </a:moveTo>
                    <a:cubicBezTo>
                      <a:pt x="178950" y="104954"/>
                      <a:pt x="184764" y="146005"/>
                      <a:pt x="200862" y="149069"/>
                    </a:cubicBezTo>
                    <a:cubicBezTo>
                      <a:pt x="195384" y="127102"/>
                      <a:pt x="167864" y="98747"/>
                      <a:pt x="171275" y="81853"/>
                    </a:cubicBezTo>
                    <a:cubicBezTo>
                      <a:pt x="186650" y="99777"/>
                      <a:pt x="192077" y="130372"/>
                      <a:pt x="209622" y="140880"/>
                    </a:cubicBezTo>
                    <a:cubicBezTo>
                      <a:pt x="213292" y="135163"/>
                      <a:pt x="216961" y="129471"/>
                      <a:pt x="220656" y="123754"/>
                    </a:cubicBezTo>
                    <a:cubicBezTo>
                      <a:pt x="197193" y="82574"/>
                      <a:pt x="176185" y="40827"/>
                      <a:pt x="151274" y="-95"/>
                    </a:cubicBezTo>
                    <a:cubicBezTo>
                      <a:pt x="140912" y="13374"/>
                      <a:pt x="133083" y="26328"/>
                      <a:pt x="142153" y="35625"/>
                    </a:cubicBezTo>
                    <a:cubicBezTo>
                      <a:pt x="133625" y="42193"/>
                      <a:pt x="131377" y="32097"/>
                      <a:pt x="126028" y="39102"/>
                    </a:cubicBezTo>
                    <a:cubicBezTo>
                      <a:pt x="85381" y="94524"/>
                      <a:pt x="39902" y="127977"/>
                      <a:pt x="-22" y="186541"/>
                    </a:cubicBezTo>
                    <a:cubicBezTo>
                      <a:pt x="4449" y="196816"/>
                      <a:pt x="17291" y="205238"/>
                      <a:pt x="31194" y="213376"/>
                    </a:cubicBezTo>
                    <a:cubicBezTo>
                      <a:pt x="13984" y="255251"/>
                      <a:pt x="37654" y="298697"/>
                      <a:pt x="88146" y="318888"/>
                    </a:cubicBezTo>
                    <a:cubicBezTo>
                      <a:pt x="117966" y="311986"/>
                      <a:pt x="119284" y="272686"/>
                      <a:pt x="112074" y="254736"/>
                    </a:cubicBezTo>
                    <a:cubicBezTo>
                      <a:pt x="135357" y="229060"/>
                      <a:pt x="162954" y="191923"/>
                      <a:pt x="190526" y="159757"/>
                    </a:cubicBezTo>
                    <a:cubicBezTo>
                      <a:pt x="182076" y="135626"/>
                      <a:pt x="157760" y="114998"/>
                      <a:pt x="164091" y="875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64" name="Freeform 205">
                <a:extLst>
                  <a:ext uri="{FF2B5EF4-FFF2-40B4-BE49-F238E27FC236}">
                    <a16:creationId xmlns:a16="http://schemas.microsoft.com/office/drawing/2014/main" id="{C2754578-389F-C4B0-0F4F-9DDDE6095A3C}"/>
                  </a:ext>
                </a:extLst>
              </p:cNvPr>
              <p:cNvSpPr/>
              <p:nvPr/>
            </p:nvSpPr>
            <p:spPr>
              <a:xfrm rot="-1917689">
                <a:off x="5606714" y="3094781"/>
                <a:ext cx="66332" cy="106362"/>
              </a:xfrm>
              <a:custGeom>
                <a:avLst/>
                <a:gdLst>
                  <a:gd name="connsiteX0" fmla="*/ 66311 w 66332"/>
                  <a:gd name="connsiteY0" fmla="*/ 106263 h 106362"/>
                  <a:gd name="connsiteX1" fmla="*/ 13468 w 66332"/>
                  <a:gd name="connsiteY1" fmla="*/ -99 h 106362"/>
                  <a:gd name="connsiteX2" fmla="*/ -21 w 66332"/>
                  <a:gd name="connsiteY2" fmla="*/ 15457 h 106362"/>
                  <a:gd name="connsiteX3" fmla="*/ 66311 w 66332"/>
                  <a:gd name="connsiteY3" fmla="*/ 106263 h 106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332" h="106362">
                    <a:moveTo>
                      <a:pt x="66311" y="106263"/>
                    </a:moveTo>
                    <a:cubicBezTo>
                      <a:pt x="48171" y="70904"/>
                      <a:pt x="35122" y="34514"/>
                      <a:pt x="13468" y="-99"/>
                    </a:cubicBezTo>
                    <a:cubicBezTo>
                      <a:pt x="9617" y="8374"/>
                      <a:pt x="3493" y="5748"/>
                      <a:pt x="-21" y="15457"/>
                    </a:cubicBezTo>
                    <a:cubicBezTo>
                      <a:pt x="16956" y="45459"/>
                      <a:pt x="17654" y="90168"/>
                      <a:pt x="66311" y="1062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65" name="Freeform 206">
                <a:extLst>
                  <a:ext uri="{FF2B5EF4-FFF2-40B4-BE49-F238E27FC236}">
                    <a16:creationId xmlns:a16="http://schemas.microsoft.com/office/drawing/2014/main" id="{DE5AB289-FA5C-AFBE-7BD5-77B62BE5EB96}"/>
                  </a:ext>
                </a:extLst>
              </p:cNvPr>
              <p:cNvSpPr/>
              <p:nvPr/>
            </p:nvSpPr>
            <p:spPr>
              <a:xfrm rot="-1917689">
                <a:off x="5603413" y="3133769"/>
                <a:ext cx="28480" cy="52691"/>
              </a:xfrm>
              <a:custGeom>
                <a:avLst/>
                <a:gdLst>
                  <a:gd name="connsiteX0" fmla="*/ 34 w 28480"/>
                  <a:gd name="connsiteY0" fmla="*/ -98 h 52691"/>
                  <a:gd name="connsiteX1" fmla="*/ 28459 w 28480"/>
                  <a:gd name="connsiteY1" fmla="*/ 52594 h 52691"/>
                  <a:gd name="connsiteX2" fmla="*/ 34 w 28480"/>
                  <a:gd name="connsiteY2" fmla="*/ -98 h 52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480" h="52691">
                    <a:moveTo>
                      <a:pt x="34" y="-98"/>
                    </a:moveTo>
                    <a:cubicBezTo>
                      <a:pt x="-947" y="18342"/>
                      <a:pt x="11198" y="45074"/>
                      <a:pt x="28459" y="52594"/>
                    </a:cubicBezTo>
                    <a:cubicBezTo>
                      <a:pt x="19286" y="34952"/>
                      <a:pt x="15074" y="16204"/>
                      <a:pt x="34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66" name="Freeform 207">
                <a:extLst>
                  <a:ext uri="{FF2B5EF4-FFF2-40B4-BE49-F238E27FC236}">
                    <a16:creationId xmlns:a16="http://schemas.microsoft.com/office/drawing/2014/main" id="{89F43807-EAF8-71F3-A294-A6802D3AD1EE}"/>
                  </a:ext>
                </a:extLst>
              </p:cNvPr>
              <p:cNvSpPr/>
              <p:nvPr/>
            </p:nvSpPr>
            <p:spPr>
              <a:xfrm rot="-1917689">
                <a:off x="5588774" y="3158973"/>
                <a:ext cx="16528" cy="18719"/>
              </a:xfrm>
              <a:custGeom>
                <a:avLst/>
                <a:gdLst>
                  <a:gd name="connsiteX0" fmla="*/ 16507 w 16528"/>
                  <a:gd name="connsiteY0" fmla="*/ 18239 h 18719"/>
                  <a:gd name="connsiteX1" fmla="*/ 4000 w 16528"/>
                  <a:gd name="connsiteY1" fmla="*/ -98 h 18719"/>
                  <a:gd name="connsiteX2" fmla="*/ 16507 w 16528"/>
                  <a:gd name="connsiteY2" fmla="*/ 18239 h 1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8" h="18719">
                    <a:moveTo>
                      <a:pt x="16507" y="18239"/>
                    </a:moveTo>
                    <a:cubicBezTo>
                      <a:pt x="8341" y="13011"/>
                      <a:pt x="13251" y="4925"/>
                      <a:pt x="4000" y="-98"/>
                    </a:cubicBezTo>
                    <a:cubicBezTo>
                      <a:pt x="-7705" y="8247"/>
                      <a:pt x="9143" y="20995"/>
                      <a:pt x="16507" y="1823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67" name="Freeform 208">
                <a:extLst>
                  <a:ext uri="{FF2B5EF4-FFF2-40B4-BE49-F238E27FC236}">
                    <a16:creationId xmlns:a16="http://schemas.microsoft.com/office/drawing/2014/main" id="{3D0FAE0A-99D0-441E-8F73-C1DE6461F0FA}"/>
                  </a:ext>
                </a:extLst>
              </p:cNvPr>
              <p:cNvSpPr/>
              <p:nvPr/>
            </p:nvSpPr>
            <p:spPr>
              <a:xfrm rot="-1917689">
                <a:off x="5588974" y="3169080"/>
                <a:ext cx="58916" cy="54803"/>
              </a:xfrm>
              <a:custGeom>
                <a:avLst/>
                <a:gdLst>
                  <a:gd name="connsiteX0" fmla="*/ -20 w 58916"/>
                  <a:gd name="connsiteY0" fmla="*/ 17003 h 54803"/>
                  <a:gd name="connsiteX1" fmla="*/ 58896 w 58916"/>
                  <a:gd name="connsiteY1" fmla="*/ 54705 h 54803"/>
                  <a:gd name="connsiteX2" fmla="*/ 10988 w 58916"/>
                  <a:gd name="connsiteY2" fmla="*/ -98 h 54803"/>
                  <a:gd name="connsiteX3" fmla="*/ -20 w 58916"/>
                  <a:gd name="connsiteY3" fmla="*/ 17003 h 54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916" h="54803">
                    <a:moveTo>
                      <a:pt x="-20" y="17003"/>
                    </a:moveTo>
                    <a:cubicBezTo>
                      <a:pt x="23805" y="27278"/>
                      <a:pt x="37707" y="50868"/>
                      <a:pt x="58896" y="54705"/>
                    </a:cubicBezTo>
                    <a:cubicBezTo>
                      <a:pt x="50705" y="34772"/>
                      <a:pt x="31428" y="17182"/>
                      <a:pt x="10988" y="-98"/>
                    </a:cubicBezTo>
                    <a:cubicBezTo>
                      <a:pt x="7318" y="5619"/>
                      <a:pt x="3623" y="11311"/>
                      <a:pt x="-20" y="170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68" name="Freeform 209">
                <a:extLst>
                  <a:ext uri="{FF2B5EF4-FFF2-40B4-BE49-F238E27FC236}">
                    <a16:creationId xmlns:a16="http://schemas.microsoft.com/office/drawing/2014/main" id="{01DC3F1C-A423-9669-2052-30CF4F5E3994}"/>
                  </a:ext>
                </a:extLst>
              </p:cNvPr>
              <p:cNvSpPr/>
              <p:nvPr/>
            </p:nvSpPr>
            <p:spPr>
              <a:xfrm rot="-1917689">
                <a:off x="5676546" y="3175694"/>
                <a:ext cx="31877" cy="25378"/>
              </a:xfrm>
              <a:custGeom>
                <a:avLst/>
                <a:gdLst>
                  <a:gd name="connsiteX0" fmla="*/ 22100 w 31877"/>
                  <a:gd name="connsiteY0" fmla="*/ 15108 h 25378"/>
                  <a:gd name="connsiteX1" fmla="*/ 6466 w 31877"/>
                  <a:gd name="connsiteY1" fmla="*/ 1613 h 25378"/>
                  <a:gd name="connsiteX2" fmla="*/ -20 w 31877"/>
                  <a:gd name="connsiteY2" fmla="*/ 969 h 25378"/>
                  <a:gd name="connsiteX3" fmla="*/ 22100 w 31877"/>
                  <a:gd name="connsiteY3" fmla="*/ 15108 h 25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877" h="25378">
                    <a:moveTo>
                      <a:pt x="22100" y="15108"/>
                    </a:moveTo>
                    <a:cubicBezTo>
                      <a:pt x="15356" y="9159"/>
                      <a:pt x="24942" y="9365"/>
                      <a:pt x="6466" y="1613"/>
                    </a:cubicBezTo>
                    <a:cubicBezTo>
                      <a:pt x="5407" y="1175"/>
                      <a:pt x="84" y="-1580"/>
                      <a:pt x="-20" y="969"/>
                    </a:cubicBezTo>
                    <a:cubicBezTo>
                      <a:pt x="-200" y="6403"/>
                      <a:pt x="53264" y="42535"/>
                      <a:pt x="22100" y="151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69" name="Freeform 210">
                <a:extLst>
                  <a:ext uri="{FF2B5EF4-FFF2-40B4-BE49-F238E27FC236}">
                    <a16:creationId xmlns:a16="http://schemas.microsoft.com/office/drawing/2014/main" id="{1F1EE644-AA07-BF4C-A774-1AD690E44425}"/>
                  </a:ext>
                </a:extLst>
              </p:cNvPr>
              <p:cNvSpPr/>
              <p:nvPr/>
            </p:nvSpPr>
            <p:spPr>
              <a:xfrm rot="-1917689">
                <a:off x="5889555" y="3182606"/>
                <a:ext cx="68763" cy="47308"/>
              </a:xfrm>
              <a:custGeom>
                <a:avLst/>
                <a:gdLst>
                  <a:gd name="connsiteX0" fmla="*/ 68255 w 68763"/>
                  <a:gd name="connsiteY0" fmla="*/ 29383 h 47308"/>
                  <a:gd name="connsiteX1" fmla="*/ 527 w 68763"/>
                  <a:gd name="connsiteY1" fmla="*/ -104 h 47308"/>
                  <a:gd name="connsiteX2" fmla="*/ 63733 w 68763"/>
                  <a:gd name="connsiteY2" fmla="*/ 47205 h 47308"/>
                  <a:gd name="connsiteX3" fmla="*/ 68255 w 68763"/>
                  <a:gd name="connsiteY3" fmla="*/ 29383 h 47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63" h="47308">
                    <a:moveTo>
                      <a:pt x="68255" y="29383"/>
                    </a:moveTo>
                    <a:cubicBezTo>
                      <a:pt x="46291" y="22482"/>
                      <a:pt x="23965" y="13468"/>
                      <a:pt x="527" y="-104"/>
                    </a:cubicBezTo>
                    <a:cubicBezTo>
                      <a:pt x="-5700" y="25675"/>
                      <a:pt x="43009" y="39428"/>
                      <a:pt x="63733" y="47205"/>
                    </a:cubicBezTo>
                    <a:cubicBezTo>
                      <a:pt x="67506" y="40741"/>
                      <a:pt x="69806" y="34637"/>
                      <a:pt x="68255" y="2938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70" name="Freeform 211">
                <a:extLst>
                  <a:ext uri="{FF2B5EF4-FFF2-40B4-BE49-F238E27FC236}">
                    <a16:creationId xmlns:a16="http://schemas.microsoft.com/office/drawing/2014/main" id="{76CA788E-4205-FF16-862B-89D06ACA5A0F}"/>
                  </a:ext>
                </a:extLst>
              </p:cNvPr>
              <p:cNvSpPr/>
              <p:nvPr/>
            </p:nvSpPr>
            <p:spPr>
              <a:xfrm rot="-1917689">
                <a:off x="5823948" y="3192074"/>
                <a:ext cx="22164" cy="12543"/>
              </a:xfrm>
              <a:custGeom>
                <a:avLst/>
                <a:gdLst>
                  <a:gd name="connsiteX0" fmla="*/ 22146 w 22164"/>
                  <a:gd name="connsiteY0" fmla="*/ 12441 h 12543"/>
                  <a:gd name="connsiteX1" fmla="*/ 22146 w 22164"/>
                  <a:gd name="connsiteY1" fmla="*/ 12441 h 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164" h="12543">
                    <a:moveTo>
                      <a:pt x="22146" y="12441"/>
                    </a:moveTo>
                    <a:cubicBezTo>
                      <a:pt x="-8811" y="-11381"/>
                      <a:pt x="-5969" y="4637"/>
                      <a:pt x="22146" y="1244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71" name="Freeform 212">
                <a:extLst>
                  <a:ext uri="{FF2B5EF4-FFF2-40B4-BE49-F238E27FC236}">
                    <a16:creationId xmlns:a16="http://schemas.microsoft.com/office/drawing/2014/main" id="{D12621B1-165B-9469-47DC-C39B5659054B}"/>
                  </a:ext>
                </a:extLst>
              </p:cNvPr>
              <p:cNvSpPr/>
              <p:nvPr/>
            </p:nvSpPr>
            <p:spPr>
              <a:xfrm rot="-1917689">
                <a:off x="5675727" y="3196137"/>
                <a:ext cx="14798" cy="13377"/>
              </a:xfrm>
              <a:custGeom>
                <a:avLst/>
                <a:gdLst>
                  <a:gd name="connsiteX0" fmla="*/ 14779 w 14798"/>
                  <a:gd name="connsiteY0" fmla="*/ 13278 h 13377"/>
                  <a:gd name="connsiteX1" fmla="*/ 14779 w 14798"/>
                  <a:gd name="connsiteY1" fmla="*/ 13278 h 13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798" h="13377">
                    <a:moveTo>
                      <a:pt x="14779" y="13278"/>
                    </a:moveTo>
                    <a:cubicBezTo>
                      <a:pt x="4365" y="-13969"/>
                      <a:pt x="-12535" y="7973"/>
                      <a:pt x="14779" y="1327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72" name="Freeform 213">
                <a:extLst>
                  <a:ext uri="{FF2B5EF4-FFF2-40B4-BE49-F238E27FC236}">
                    <a16:creationId xmlns:a16="http://schemas.microsoft.com/office/drawing/2014/main" id="{E80693BF-129F-7464-EF91-61CF76323512}"/>
                  </a:ext>
                </a:extLst>
              </p:cNvPr>
              <p:cNvSpPr/>
              <p:nvPr/>
            </p:nvSpPr>
            <p:spPr>
              <a:xfrm rot="-1917689">
                <a:off x="5700177" y="3191848"/>
                <a:ext cx="30440" cy="24698"/>
              </a:xfrm>
              <a:custGeom>
                <a:avLst/>
                <a:gdLst>
                  <a:gd name="connsiteX0" fmla="*/ 30421 w 30440"/>
                  <a:gd name="connsiteY0" fmla="*/ 22769 h 24698"/>
                  <a:gd name="connsiteX1" fmla="*/ -20 w 30440"/>
                  <a:gd name="connsiteY1" fmla="*/ -100 h 24698"/>
                  <a:gd name="connsiteX2" fmla="*/ 30421 w 30440"/>
                  <a:gd name="connsiteY2" fmla="*/ 22769 h 2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40" h="24698">
                    <a:moveTo>
                      <a:pt x="30421" y="22769"/>
                    </a:moveTo>
                    <a:cubicBezTo>
                      <a:pt x="26570" y="15146"/>
                      <a:pt x="4012" y="570"/>
                      <a:pt x="-20" y="-100"/>
                    </a:cubicBezTo>
                    <a:cubicBezTo>
                      <a:pt x="4864" y="6647"/>
                      <a:pt x="17836" y="31474"/>
                      <a:pt x="30421" y="2276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73" name="Freeform 214">
                <a:extLst>
                  <a:ext uri="{FF2B5EF4-FFF2-40B4-BE49-F238E27FC236}">
                    <a16:creationId xmlns:a16="http://schemas.microsoft.com/office/drawing/2014/main" id="{892318C9-CBDD-D1A1-A765-9EA94C8816A2}"/>
                  </a:ext>
                </a:extLst>
              </p:cNvPr>
              <p:cNvSpPr/>
              <p:nvPr/>
            </p:nvSpPr>
            <p:spPr>
              <a:xfrm rot="-1917689">
                <a:off x="5770119" y="3191559"/>
                <a:ext cx="47135" cy="29510"/>
              </a:xfrm>
              <a:custGeom>
                <a:avLst/>
                <a:gdLst>
                  <a:gd name="connsiteX0" fmla="*/ 47117 w 47135"/>
                  <a:gd name="connsiteY0" fmla="*/ 29152 h 29510"/>
                  <a:gd name="connsiteX1" fmla="*/ 2929 w 47135"/>
                  <a:gd name="connsiteY1" fmla="*/ 926 h 29510"/>
                  <a:gd name="connsiteX2" fmla="*/ 47117 w 47135"/>
                  <a:gd name="connsiteY2" fmla="*/ 29152 h 29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135" h="29510">
                    <a:moveTo>
                      <a:pt x="47117" y="29152"/>
                    </a:moveTo>
                    <a:cubicBezTo>
                      <a:pt x="34403" y="21142"/>
                      <a:pt x="4997" y="2085"/>
                      <a:pt x="2929" y="926"/>
                    </a:cubicBezTo>
                    <a:cubicBezTo>
                      <a:pt x="-11179" y="-6929"/>
                      <a:pt x="28951" y="32963"/>
                      <a:pt x="47117" y="291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74" name="Freeform 215">
                <a:extLst>
                  <a:ext uri="{FF2B5EF4-FFF2-40B4-BE49-F238E27FC236}">
                    <a16:creationId xmlns:a16="http://schemas.microsoft.com/office/drawing/2014/main" id="{5F5E50C5-3F61-8115-6E07-C382CD3A3AFC}"/>
                  </a:ext>
                </a:extLst>
              </p:cNvPr>
              <p:cNvSpPr/>
              <p:nvPr/>
            </p:nvSpPr>
            <p:spPr>
              <a:xfrm rot="-1917689">
                <a:off x="5597240" y="3190566"/>
                <a:ext cx="68761" cy="43991"/>
              </a:xfrm>
              <a:custGeom>
                <a:avLst/>
                <a:gdLst>
                  <a:gd name="connsiteX0" fmla="*/ -20 w 68761"/>
                  <a:gd name="connsiteY0" fmla="*/ -67 h 43991"/>
                  <a:gd name="connsiteX1" fmla="*/ 68742 w 68761"/>
                  <a:gd name="connsiteY1" fmla="*/ 43894 h 43991"/>
                  <a:gd name="connsiteX2" fmla="*/ -20 w 68761"/>
                  <a:gd name="connsiteY2" fmla="*/ -67 h 43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761" h="43991">
                    <a:moveTo>
                      <a:pt x="-20" y="-67"/>
                    </a:moveTo>
                    <a:cubicBezTo>
                      <a:pt x="17216" y="14380"/>
                      <a:pt x="47061" y="37352"/>
                      <a:pt x="68742" y="43894"/>
                    </a:cubicBezTo>
                    <a:cubicBezTo>
                      <a:pt x="49000" y="30708"/>
                      <a:pt x="22306" y="-1227"/>
                      <a:pt x="-20" y="-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75" name="Freeform 216">
                <a:extLst>
                  <a:ext uri="{FF2B5EF4-FFF2-40B4-BE49-F238E27FC236}">
                    <a16:creationId xmlns:a16="http://schemas.microsoft.com/office/drawing/2014/main" id="{F50B542B-C463-9113-1B48-2DBAEE8157F0}"/>
                  </a:ext>
                </a:extLst>
              </p:cNvPr>
              <p:cNvSpPr/>
              <p:nvPr/>
            </p:nvSpPr>
            <p:spPr>
              <a:xfrm rot="-1917689">
                <a:off x="5822172" y="3202226"/>
                <a:ext cx="50699" cy="28947"/>
              </a:xfrm>
              <a:custGeom>
                <a:avLst/>
                <a:gdLst>
                  <a:gd name="connsiteX0" fmla="*/ -19 w 50699"/>
                  <a:gd name="connsiteY0" fmla="*/ -102 h 28947"/>
                  <a:gd name="connsiteX1" fmla="*/ 50681 w 50699"/>
                  <a:gd name="connsiteY1" fmla="*/ 28845 h 28947"/>
                  <a:gd name="connsiteX2" fmla="*/ -19 w 50699"/>
                  <a:gd name="connsiteY2" fmla="*/ -102 h 28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699" h="28947">
                    <a:moveTo>
                      <a:pt x="-19" y="-102"/>
                    </a:moveTo>
                    <a:cubicBezTo>
                      <a:pt x="16571" y="8267"/>
                      <a:pt x="35512" y="27196"/>
                      <a:pt x="50681" y="28845"/>
                    </a:cubicBezTo>
                    <a:cubicBezTo>
                      <a:pt x="46133" y="12363"/>
                      <a:pt x="14426" y="1391"/>
                      <a:pt x="-19" y="-1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76" name="Freeform 217">
                <a:extLst>
                  <a:ext uri="{FF2B5EF4-FFF2-40B4-BE49-F238E27FC236}">
                    <a16:creationId xmlns:a16="http://schemas.microsoft.com/office/drawing/2014/main" id="{C4320CC4-0A17-9557-A485-FA44248C1583}"/>
                  </a:ext>
                </a:extLst>
              </p:cNvPr>
              <p:cNvSpPr/>
              <p:nvPr/>
            </p:nvSpPr>
            <p:spPr>
              <a:xfrm rot="-1917689">
                <a:off x="5919505" y="3210199"/>
                <a:ext cx="48993" cy="55583"/>
              </a:xfrm>
              <a:custGeom>
                <a:avLst/>
                <a:gdLst>
                  <a:gd name="connsiteX0" fmla="*/ 48976 w 48993"/>
                  <a:gd name="connsiteY0" fmla="*/ 21202 h 55583"/>
                  <a:gd name="connsiteX1" fmla="*/ -18 w 48993"/>
                  <a:gd name="connsiteY1" fmla="*/ 213 h 55583"/>
                  <a:gd name="connsiteX2" fmla="*/ 26908 w 48993"/>
                  <a:gd name="connsiteY2" fmla="*/ 55480 h 55583"/>
                  <a:gd name="connsiteX3" fmla="*/ 48976 w 48993"/>
                  <a:gd name="connsiteY3" fmla="*/ 21202 h 55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93" h="55583">
                    <a:moveTo>
                      <a:pt x="48976" y="21202"/>
                    </a:moveTo>
                    <a:cubicBezTo>
                      <a:pt x="33058" y="16206"/>
                      <a:pt x="14091" y="-2775"/>
                      <a:pt x="-18" y="213"/>
                    </a:cubicBezTo>
                    <a:cubicBezTo>
                      <a:pt x="11869" y="18034"/>
                      <a:pt x="16727" y="37272"/>
                      <a:pt x="26908" y="55480"/>
                    </a:cubicBezTo>
                    <a:cubicBezTo>
                      <a:pt x="34221" y="44071"/>
                      <a:pt x="41611" y="32585"/>
                      <a:pt x="48976" y="212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77" name="Freeform 218">
                <a:extLst>
                  <a:ext uri="{FF2B5EF4-FFF2-40B4-BE49-F238E27FC236}">
                    <a16:creationId xmlns:a16="http://schemas.microsoft.com/office/drawing/2014/main" id="{BB0AC778-14FF-3D3C-67A4-8F1726FA0B0F}"/>
                  </a:ext>
                </a:extLst>
              </p:cNvPr>
              <p:cNvSpPr/>
              <p:nvPr/>
            </p:nvSpPr>
            <p:spPr>
              <a:xfrm rot="-1917689">
                <a:off x="5824356" y="3176492"/>
                <a:ext cx="122384" cy="189725"/>
              </a:xfrm>
              <a:custGeom>
                <a:avLst/>
                <a:gdLst>
                  <a:gd name="connsiteX0" fmla="*/ 122363 w 122384"/>
                  <a:gd name="connsiteY0" fmla="*/ 143782 h 189725"/>
                  <a:gd name="connsiteX1" fmla="*/ 90864 w 122384"/>
                  <a:gd name="connsiteY1" fmla="*/ 57971 h 189725"/>
                  <a:gd name="connsiteX2" fmla="*/ -17 w 122384"/>
                  <a:gd name="connsiteY2" fmla="*/ -103 h 189725"/>
                  <a:gd name="connsiteX3" fmla="*/ 85954 w 122384"/>
                  <a:gd name="connsiteY3" fmla="*/ 189623 h 189725"/>
                  <a:gd name="connsiteX4" fmla="*/ 122363 w 122384"/>
                  <a:gd name="connsiteY4" fmla="*/ 143782 h 189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84" h="189725">
                    <a:moveTo>
                      <a:pt x="122363" y="143782"/>
                    </a:moveTo>
                    <a:cubicBezTo>
                      <a:pt x="122699" y="112852"/>
                      <a:pt x="99675" y="86944"/>
                      <a:pt x="90864" y="57971"/>
                    </a:cubicBezTo>
                    <a:cubicBezTo>
                      <a:pt x="56806" y="40819"/>
                      <a:pt x="29544" y="11048"/>
                      <a:pt x="-17" y="-103"/>
                    </a:cubicBezTo>
                    <a:cubicBezTo>
                      <a:pt x="32464" y="62246"/>
                      <a:pt x="54584" y="126913"/>
                      <a:pt x="85954" y="189623"/>
                    </a:cubicBezTo>
                    <a:cubicBezTo>
                      <a:pt x="97660" y="177081"/>
                      <a:pt x="112880" y="135309"/>
                      <a:pt x="122363" y="14378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78" name="Freeform 219">
                <a:extLst>
                  <a:ext uri="{FF2B5EF4-FFF2-40B4-BE49-F238E27FC236}">
                    <a16:creationId xmlns:a16="http://schemas.microsoft.com/office/drawing/2014/main" id="{A61B927A-70FD-4643-C152-CAAD7E5CF481}"/>
                  </a:ext>
                </a:extLst>
              </p:cNvPr>
              <p:cNvSpPr/>
              <p:nvPr/>
            </p:nvSpPr>
            <p:spPr>
              <a:xfrm rot="-1917689">
                <a:off x="5712989" y="3218388"/>
                <a:ext cx="17713" cy="26496"/>
              </a:xfrm>
              <a:custGeom>
                <a:avLst/>
                <a:gdLst>
                  <a:gd name="connsiteX0" fmla="*/ -19 w 17713"/>
                  <a:gd name="connsiteY0" fmla="*/ -52 h 26496"/>
                  <a:gd name="connsiteX1" fmla="*/ 14219 w 17713"/>
                  <a:gd name="connsiteY1" fmla="*/ 26397 h 26496"/>
                  <a:gd name="connsiteX2" fmla="*/ -19 w 17713"/>
                  <a:gd name="connsiteY2" fmla="*/ -52 h 26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13" h="26496">
                    <a:moveTo>
                      <a:pt x="-19" y="-52"/>
                    </a:moveTo>
                    <a:cubicBezTo>
                      <a:pt x="7242" y="8214"/>
                      <a:pt x="9542" y="17589"/>
                      <a:pt x="14219" y="26397"/>
                    </a:cubicBezTo>
                    <a:cubicBezTo>
                      <a:pt x="23703" y="15761"/>
                      <a:pt x="12049" y="-1108"/>
                      <a:pt x="-19" y="-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79" name="Freeform 220">
                <a:extLst>
                  <a:ext uri="{FF2B5EF4-FFF2-40B4-BE49-F238E27FC236}">
                    <a16:creationId xmlns:a16="http://schemas.microsoft.com/office/drawing/2014/main" id="{4B4ACF50-95B3-8C9D-E4D4-5C6050449F60}"/>
                  </a:ext>
                </a:extLst>
              </p:cNvPr>
              <p:cNvSpPr/>
              <p:nvPr/>
            </p:nvSpPr>
            <p:spPr>
              <a:xfrm rot="-1917689">
                <a:off x="5683451" y="1771367"/>
                <a:ext cx="172365" cy="298678"/>
              </a:xfrm>
              <a:custGeom>
                <a:avLst/>
                <a:gdLst>
                  <a:gd name="connsiteX0" fmla="*/ 139932 w 172365"/>
                  <a:gd name="connsiteY0" fmla="*/ 120665 h 298678"/>
                  <a:gd name="connsiteX1" fmla="*/ 109311 w 172365"/>
                  <a:gd name="connsiteY1" fmla="*/ 38924 h 298678"/>
                  <a:gd name="connsiteX2" fmla="*/ 139932 w 172365"/>
                  <a:gd name="connsiteY2" fmla="*/ 120665 h 298678"/>
                  <a:gd name="connsiteX3" fmla="*/ 164119 w 172365"/>
                  <a:gd name="connsiteY3" fmla="*/ 66995 h 298678"/>
                  <a:gd name="connsiteX4" fmla="*/ -46 w 172365"/>
                  <a:gd name="connsiteY4" fmla="*/ 31198 h 298678"/>
                  <a:gd name="connsiteX5" fmla="*/ 115565 w 172365"/>
                  <a:gd name="connsiteY5" fmla="*/ 298570 h 298678"/>
                  <a:gd name="connsiteX6" fmla="*/ 132232 w 172365"/>
                  <a:gd name="connsiteY6" fmla="*/ 278122 h 298678"/>
                  <a:gd name="connsiteX7" fmla="*/ 109182 w 172365"/>
                  <a:gd name="connsiteY7" fmla="*/ 211549 h 298678"/>
                  <a:gd name="connsiteX8" fmla="*/ 136961 w 172365"/>
                  <a:gd name="connsiteY8" fmla="*/ 270731 h 298678"/>
                  <a:gd name="connsiteX9" fmla="*/ 164119 w 172365"/>
                  <a:gd name="connsiteY9" fmla="*/ 66995 h 29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365" h="298678">
                    <a:moveTo>
                      <a:pt x="139932" y="120665"/>
                    </a:moveTo>
                    <a:cubicBezTo>
                      <a:pt x="135695" y="108767"/>
                      <a:pt x="135953" y="59913"/>
                      <a:pt x="109311" y="38924"/>
                    </a:cubicBezTo>
                    <a:cubicBezTo>
                      <a:pt x="140785" y="53114"/>
                      <a:pt x="138821" y="92826"/>
                      <a:pt x="139932" y="120665"/>
                    </a:cubicBezTo>
                    <a:close/>
                    <a:moveTo>
                      <a:pt x="164119" y="66995"/>
                    </a:moveTo>
                    <a:cubicBezTo>
                      <a:pt x="142465" y="-8179"/>
                      <a:pt x="55382" y="-20309"/>
                      <a:pt x="-46" y="31198"/>
                    </a:cubicBezTo>
                    <a:cubicBezTo>
                      <a:pt x="43366" y="119275"/>
                      <a:pt x="70344" y="210931"/>
                      <a:pt x="115565" y="298570"/>
                    </a:cubicBezTo>
                    <a:cubicBezTo>
                      <a:pt x="120578" y="289196"/>
                      <a:pt x="126263" y="282887"/>
                      <a:pt x="132232" y="278122"/>
                    </a:cubicBezTo>
                    <a:cubicBezTo>
                      <a:pt x="126392" y="255536"/>
                      <a:pt x="113601" y="234419"/>
                      <a:pt x="109182" y="211549"/>
                    </a:cubicBezTo>
                    <a:cubicBezTo>
                      <a:pt x="120113" y="230916"/>
                      <a:pt x="122438" y="252214"/>
                      <a:pt x="136961" y="270731"/>
                    </a:cubicBezTo>
                    <a:cubicBezTo>
                      <a:pt x="173809" y="212502"/>
                      <a:pt x="179985" y="122391"/>
                      <a:pt x="164119" y="669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80" name="Freeform 221">
                <a:extLst>
                  <a:ext uri="{FF2B5EF4-FFF2-40B4-BE49-F238E27FC236}">
                    <a16:creationId xmlns:a16="http://schemas.microsoft.com/office/drawing/2014/main" id="{FA285F7C-23D8-D5A1-7134-9B5116BA5E11}"/>
                  </a:ext>
                </a:extLst>
              </p:cNvPr>
              <p:cNvSpPr/>
              <p:nvPr/>
            </p:nvSpPr>
            <p:spPr>
              <a:xfrm rot="-1917689">
                <a:off x="5535033" y="2320352"/>
                <a:ext cx="123646" cy="252255"/>
              </a:xfrm>
              <a:custGeom>
                <a:avLst/>
                <a:gdLst>
                  <a:gd name="connsiteX0" fmla="*/ -36 w 123646"/>
                  <a:gd name="connsiteY0" fmla="*/ 18364 h 252255"/>
                  <a:gd name="connsiteX1" fmla="*/ 95600 w 123646"/>
                  <a:gd name="connsiteY1" fmla="*/ 252154 h 252255"/>
                  <a:gd name="connsiteX2" fmla="*/ 108882 w 123646"/>
                  <a:gd name="connsiteY2" fmla="*/ 177726 h 252255"/>
                  <a:gd name="connsiteX3" fmla="*/ 118882 w 123646"/>
                  <a:gd name="connsiteY3" fmla="*/ 194466 h 252255"/>
                  <a:gd name="connsiteX4" fmla="*/ 123611 w 123646"/>
                  <a:gd name="connsiteY4" fmla="*/ 187152 h 252255"/>
                  <a:gd name="connsiteX5" fmla="*/ 36037 w 123646"/>
                  <a:gd name="connsiteY5" fmla="*/ -102 h 252255"/>
                  <a:gd name="connsiteX6" fmla="*/ -36 w 123646"/>
                  <a:gd name="connsiteY6" fmla="*/ 18364 h 252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646" h="252255">
                    <a:moveTo>
                      <a:pt x="-36" y="18364"/>
                    </a:moveTo>
                    <a:cubicBezTo>
                      <a:pt x="39190" y="94697"/>
                      <a:pt x="59837" y="175099"/>
                      <a:pt x="95600" y="252154"/>
                    </a:cubicBezTo>
                    <a:cubicBezTo>
                      <a:pt x="109631" y="225293"/>
                      <a:pt x="121285" y="198895"/>
                      <a:pt x="108882" y="177726"/>
                    </a:cubicBezTo>
                    <a:cubicBezTo>
                      <a:pt x="114618" y="182799"/>
                      <a:pt x="111595" y="189830"/>
                      <a:pt x="118882" y="194466"/>
                    </a:cubicBezTo>
                    <a:cubicBezTo>
                      <a:pt x="120458" y="192045"/>
                      <a:pt x="122035" y="189599"/>
                      <a:pt x="123611" y="187152"/>
                    </a:cubicBezTo>
                    <a:cubicBezTo>
                      <a:pt x="96892" y="124210"/>
                      <a:pt x="72059" y="60857"/>
                      <a:pt x="36037" y="-102"/>
                    </a:cubicBezTo>
                    <a:cubicBezTo>
                      <a:pt x="24590" y="8526"/>
                      <a:pt x="10791" y="6491"/>
                      <a:pt x="-36" y="183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81" name="Freeform 222">
                <a:extLst>
                  <a:ext uri="{FF2B5EF4-FFF2-40B4-BE49-F238E27FC236}">
                    <a16:creationId xmlns:a16="http://schemas.microsoft.com/office/drawing/2014/main" id="{99E880EF-2A35-FA1D-0279-13BA844A0E60}"/>
                  </a:ext>
                </a:extLst>
              </p:cNvPr>
              <p:cNvSpPr/>
              <p:nvPr/>
            </p:nvSpPr>
            <p:spPr>
              <a:xfrm rot="-1917689">
                <a:off x="5853419" y="2498660"/>
                <a:ext cx="12474" cy="47575"/>
              </a:xfrm>
              <a:custGeom>
                <a:avLst/>
                <a:gdLst>
                  <a:gd name="connsiteX0" fmla="*/ 10407 w 12474"/>
                  <a:gd name="connsiteY0" fmla="*/ 37622 h 47575"/>
                  <a:gd name="connsiteX1" fmla="*/ -33 w 12474"/>
                  <a:gd name="connsiteY1" fmla="*/ -107 h 47575"/>
                  <a:gd name="connsiteX2" fmla="*/ 10407 w 12474"/>
                  <a:gd name="connsiteY2" fmla="*/ 37622 h 4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474" h="47575">
                    <a:moveTo>
                      <a:pt x="10407" y="37622"/>
                    </a:moveTo>
                    <a:cubicBezTo>
                      <a:pt x="8598" y="30334"/>
                      <a:pt x="7332" y="15345"/>
                      <a:pt x="-33" y="-107"/>
                    </a:cubicBezTo>
                    <a:cubicBezTo>
                      <a:pt x="794" y="15525"/>
                      <a:pt x="18288" y="69376"/>
                      <a:pt x="10407" y="3762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82" name="Freeform 223">
                <a:extLst>
                  <a:ext uri="{FF2B5EF4-FFF2-40B4-BE49-F238E27FC236}">
                    <a16:creationId xmlns:a16="http://schemas.microsoft.com/office/drawing/2014/main" id="{33C150F4-0F7E-168A-FE39-EF8E7C8DA037}"/>
                  </a:ext>
                </a:extLst>
              </p:cNvPr>
              <p:cNvSpPr/>
              <p:nvPr/>
            </p:nvSpPr>
            <p:spPr>
              <a:xfrm rot="-1917689">
                <a:off x="5773209" y="2467034"/>
                <a:ext cx="144009" cy="324571"/>
              </a:xfrm>
              <a:custGeom>
                <a:avLst/>
                <a:gdLst>
                  <a:gd name="connsiteX0" fmla="*/ 102375 w 144009"/>
                  <a:gd name="connsiteY0" fmla="*/ 234998 h 324571"/>
                  <a:gd name="connsiteX1" fmla="*/ 89765 w 144009"/>
                  <a:gd name="connsiteY1" fmla="*/ 206154 h 324571"/>
                  <a:gd name="connsiteX2" fmla="*/ 99352 w 144009"/>
                  <a:gd name="connsiteY2" fmla="*/ 201982 h 324571"/>
                  <a:gd name="connsiteX3" fmla="*/ 102375 w 144009"/>
                  <a:gd name="connsiteY3" fmla="*/ 234998 h 324571"/>
                  <a:gd name="connsiteX4" fmla="*/ 143979 w 144009"/>
                  <a:gd name="connsiteY4" fmla="*/ 251223 h 324571"/>
                  <a:gd name="connsiteX5" fmla="*/ 114288 w 144009"/>
                  <a:gd name="connsiteY5" fmla="*/ 173524 h 324571"/>
                  <a:gd name="connsiteX6" fmla="*/ 79791 w 144009"/>
                  <a:gd name="connsiteY6" fmla="*/ 103114 h 324571"/>
                  <a:gd name="connsiteX7" fmla="*/ 113771 w 144009"/>
                  <a:gd name="connsiteY7" fmla="*/ 190470 h 324571"/>
                  <a:gd name="connsiteX8" fmla="*/ 31831 w 144009"/>
                  <a:gd name="connsiteY8" fmla="*/ -106 h 324571"/>
                  <a:gd name="connsiteX9" fmla="*/ -31 w 144009"/>
                  <a:gd name="connsiteY9" fmla="*/ 27888 h 324571"/>
                  <a:gd name="connsiteX10" fmla="*/ 107259 w 144009"/>
                  <a:gd name="connsiteY10" fmla="*/ 324465 h 324571"/>
                  <a:gd name="connsiteX11" fmla="*/ 143979 w 144009"/>
                  <a:gd name="connsiteY11" fmla="*/ 251223 h 32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4009" h="324571">
                    <a:moveTo>
                      <a:pt x="102375" y="234998"/>
                    </a:moveTo>
                    <a:cubicBezTo>
                      <a:pt x="98396" y="225340"/>
                      <a:pt x="96070" y="215348"/>
                      <a:pt x="89765" y="206154"/>
                    </a:cubicBezTo>
                    <a:cubicBezTo>
                      <a:pt x="92711" y="203553"/>
                      <a:pt x="96484" y="205098"/>
                      <a:pt x="99352" y="201982"/>
                    </a:cubicBezTo>
                    <a:cubicBezTo>
                      <a:pt x="103771" y="212258"/>
                      <a:pt x="105967" y="222997"/>
                      <a:pt x="102375" y="234998"/>
                    </a:cubicBezTo>
                    <a:close/>
                    <a:moveTo>
                      <a:pt x="143979" y="251223"/>
                    </a:moveTo>
                    <a:cubicBezTo>
                      <a:pt x="136381" y="227349"/>
                      <a:pt x="124081" y="199793"/>
                      <a:pt x="114288" y="173524"/>
                    </a:cubicBezTo>
                    <a:cubicBezTo>
                      <a:pt x="105114" y="149007"/>
                      <a:pt x="100721" y="110351"/>
                      <a:pt x="79791" y="103114"/>
                    </a:cubicBezTo>
                    <a:cubicBezTo>
                      <a:pt x="92866" y="131803"/>
                      <a:pt x="105450" y="160673"/>
                      <a:pt x="113771" y="190470"/>
                    </a:cubicBezTo>
                    <a:cubicBezTo>
                      <a:pt x="85760" y="127091"/>
                      <a:pt x="63873" y="62398"/>
                      <a:pt x="31831" y="-106"/>
                    </a:cubicBezTo>
                    <a:cubicBezTo>
                      <a:pt x="21546" y="10891"/>
                      <a:pt x="11546" y="23175"/>
                      <a:pt x="-31" y="27888"/>
                    </a:cubicBezTo>
                    <a:cubicBezTo>
                      <a:pt x="38834" y="126035"/>
                      <a:pt x="71108" y="225701"/>
                      <a:pt x="107259" y="324465"/>
                    </a:cubicBezTo>
                    <a:cubicBezTo>
                      <a:pt x="119585" y="300051"/>
                      <a:pt x="132040" y="275585"/>
                      <a:pt x="143979" y="25122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83" name="Freeform 224">
                <a:extLst>
                  <a:ext uri="{FF2B5EF4-FFF2-40B4-BE49-F238E27FC236}">
                    <a16:creationId xmlns:a16="http://schemas.microsoft.com/office/drawing/2014/main" id="{ED7EFD28-4056-9C82-8D42-434D93CC2D5D}"/>
                  </a:ext>
                </a:extLst>
              </p:cNvPr>
              <p:cNvSpPr/>
              <p:nvPr/>
            </p:nvSpPr>
            <p:spPr>
              <a:xfrm rot="-1917689">
                <a:off x="5991541" y="2671545"/>
                <a:ext cx="16873" cy="38372"/>
              </a:xfrm>
              <a:custGeom>
                <a:avLst/>
                <a:gdLst>
                  <a:gd name="connsiteX0" fmla="*/ 16845 w 16873"/>
                  <a:gd name="connsiteY0" fmla="*/ 38264 h 38372"/>
                  <a:gd name="connsiteX1" fmla="*/ -28 w 16873"/>
                  <a:gd name="connsiteY1" fmla="*/ -109 h 38372"/>
                  <a:gd name="connsiteX2" fmla="*/ 16845 w 16873"/>
                  <a:gd name="connsiteY2" fmla="*/ 38264 h 38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873" h="38372">
                    <a:moveTo>
                      <a:pt x="16845" y="38264"/>
                    </a:moveTo>
                    <a:cubicBezTo>
                      <a:pt x="9610" y="27216"/>
                      <a:pt x="11445" y="3085"/>
                      <a:pt x="-28" y="-109"/>
                    </a:cubicBezTo>
                    <a:cubicBezTo>
                      <a:pt x="6096" y="11223"/>
                      <a:pt x="9248" y="34247"/>
                      <a:pt x="16845" y="382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84" name="Freeform 225">
                <a:extLst>
                  <a:ext uri="{FF2B5EF4-FFF2-40B4-BE49-F238E27FC236}">
                    <a16:creationId xmlns:a16="http://schemas.microsoft.com/office/drawing/2014/main" id="{3C761BAD-DBE8-B89B-D1BB-26FCA88454CC}"/>
                  </a:ext>
                </a:extLst>
              </p:cNvPr>
              <p:cNvSpPr/>
              <p:nvPr/>
            </p:nvSpPr>
            <p:spPr>
              <a:xfrm rot="-1917689">
                <a:off x="5200568" y="2999564"/>
                <a:ext cx="1228017" cy="1141935"/>
              </a:xfrm>
              <a:custGeom>
                <a:avLst/>
                <a:gdLst>
                  <a:gd name="connsiteX0" fmla="*/ 629954 w 1228017"/>
                  <a:gd name="connsiteY0" fmla="*/ 970395 h 1141935"/>
                  <a:gd name="connsiteX1" fmla="*/ 870090 w 1228017"/>
                  <a:gd name="connsiteY1" fmla="*/ 591870 h 1141935"/>
                  <a:gd name="connsiteX2" fmla="*/ 906783 w 1228017"/>
                  <a:gd name="connsiteY2" fmla="*/ 604953 h 1141935"/>
                  <a:gd name="connsiteX3" fmla="*/ 629954 w 1228017"/>
                  <a:gd name="connsiteY3" fmla="*/ 970395 h 1141935"/>
                  <a:gd name="connsiteX4" fmla="*/ 649877 w 1228017"/>
                  <a:gd name="connsiteY4" fmla="*/ 858728 h 1141935"/>
                  <a:gd name="connsiteX5" fmla="*/ 633391 w 1228017"/>
                  <a:gd name="connsiteY5" fmla="*/ 889761 h 1141935"/>
                  <a:gd name="connsiteX6" fmla="*/ 649877 w 1228017"/>
                  <a:gd name="connsiteY6" fmla="*/ 858728 h 1141935"/>
                  <a:gd name="connsiteX7" fmla="*/ 725435 w 1228017"/>
                  <a:gd name="connsiteY7" fmla="*/ 741292 h 1141935"/>
                  <a:gd name="connsiteX8" fmla="*/ 704297 w 1228017"/>
                  <a:gd name="connsiteY8" fmla="*/ 779510 h 1141935"/>
                  <a:gd name="connsiteX9" fmla="*/ 725435 w 1228017"/>
                  <a:gd name="connsiteY9" fmla="*/ 741292 h 1141935"/>
                  <a:gd name="connsiteX10" fmla="*/ 774092 w 1228017"/>
                  <a:gd name="connsiteY10" fmla="*/ 654889 h 1141935"/>
                  <a:gd name="connsiteX11" fmla="*/ 834817 w 1228017"/>
                  <a:gd name="connsiteY11" fmla="*/ 565911 h 1141935"/>
                  <a:gd name="connsiteX12" fmla="*/ 749105 w 1228017"/>
                  <a:gd name="connsiteY12" fmla="*/ 704516 h 1141935"/>
                  <a:gd name="connsiteX13" fmla="*/ 774092 w 1228017"/>
                  <a:gd name="connsiteY13" fmla="*/ 654889 h 1141935"/>
                  <a:gd name="connsiteX14" fmla="*/ 897636 w 1228017"/>
                  <a:gd name="connsiteY14" fmla="*/ 505853 h 1141935"/>
                  <a:gd name="connsiteX15" fmla="*/ 945777 w 1228017"/>
                  <a:gd name="connsiteY15" fmla="*/ 522799 h 1141935"/>
                  <a:gd name="connsiteX16" fmla="*/ 919187 w 1228017"/>
                  <a:gd name="connsiteY16" fmla="*/ 574898 h 1141935"/>
                  <a:gd name="connsiteX17" fmla="*/ 873216 w 1228017"/>
                  <a:gd name="connsiteY17" fmla="*/ 538560 h 1141935"/>
                  <a:gd name="connsiteX18" fmla="*/ 897636 w 1228017"/>
                  <a:gd name="connsiteY18" fmla="*/ 505853 h 1141935"/>
                  <a:gd name="connsiteX19" fmla="*/ 904638 w 1228017"/>
                  <a:gd name="connsiteY19" fmla="*/ 759088 h 1141935"/>
                  <a:gd name="connsiteX20" fmla="*/ 922675 w 1228017"/>
                  <a:gd name="connsiteY20" fmla="*/ 725660 h 1141935"/>
                  <a:gd name="connsiteX21" fmla="*/ 904638 w 1228017"/>
                  <a:gd name="connsiteY21" fmla="*/ 759088 h 1141935"/>
                  <a:gd name="connsiteX22" fmla="*/ 698431 w 1228017"/>
                  <a:gd name="connsiteY22" fmla="*/ 1041835 h 1141935"/>
                  <a:gd name="connsiteX23" fmla="*/ 736598 w 1228017"/>
                  <a:gd name="connsiteY23" fmla="*/ 1004055 h 1141935"/>
                  <a:gd name="connsiteX24" fmla="*/ 698431 w 1228017"/>
                  <a:gd name="connsiteY24" fmla="*/ 1041835 h 1141935"/>
                  <a:gd name="connsiteX25" fmla="*/ 595405 w 1228017"/>
                  <a:gd name="connsiteY25" fmla="*/ 937997 h 1141935"/>
                  <a:gd name="connsiteX26" fmla="*/ 605535 w 1228017"/>
                  <a:gd name="connsiteY26" fmla="*/ 916828 h 1141935"/>
                  <a:gd name="connsiteX27" fmla="*/ 595405 w 1228017"/>
                  <a:gd name="connsiteY27" fmla="*/ 937997 h 1141935"/>
                  <a:gd name="connsiteX28" fmla="*/ 538272 w 1228017"/>
                  <a:gd name="connsiteY28" fmla="*/ 638870 h 1141935"/>
                  <a:gd name="connsiteX29" fmla="*/ 554706 w 1228017"/>
                  <a:gd name="connsiteY29" fmla="*/ 607966 h 1141935"/>
                  <a:gd name="connsiteX30" fmla="*/ 538272 w 1228017"/>
                  <a:gd name="connsiteY30" fmla="*/ 638870 h 1141935"/>
                  <a:gd name="connsiteX31" fmla="*/ 366019 w 1228017"/>
                  <a:gd name="connsiteY31" fmla="*/ 1057390 h 1141935"/>
                  <a:gd name="connsiteX32" fmla="*/ 388371 w 1228017"/>
                  <a:gd name="connsiteY32" fmla="*/ 995659 h 1141935"/>
                  <a:gd name="connsiteX33" fmla="*/ 366019 w 1228017"/>
                  <a:gd name="connsiteY33" fmla="*/ 1057390 h 1141935"/>
                  <a:gd name="connsiteX34" fmla="*/ 545688 w 1228017"/>
                  <a:gd name="connsiteY34" fmla="*/ 422541 h 1141935"/>
                  <a:gd name="connsiteX35" fmla="*/ 532458 w 1228017"/>
                  <a:gd name="connsiteY35" fmla="*/ 448578 h 1141935"/>
                  <a:gd name="connsiteX36" fmla="*/ 545688 w 1228017"/>
                  <a:gd name="connsiteY36" fmla="*/ 422541 h 1141935"/>
                  <a:gd name="connsiteX37" fmla="*/ 667965 w 1228017"/>
                  <a:gd name="connsiteY37" fmla="*/ 286459 h 1141935"/>
                  <a:gd name="connsiteX38" fmla="*/ 671480 w 1228017"/>
                  <a:gd name="connsiteY38" fmla="*/ 302530 h 1141935"/>
                  <a:gd name="connsiteX39" fmla="*/ 649050 w 1228017"/>
                  <a:gd name="connsiteY39" fmla="*/ 315844 h 1141935"/>
                  <a:gd name="connsiteX40" fmla="*/ 667965 w 1228017"/>
                  <a:gd name="connsiteY40" fmla="*/ 286459 h 1141935"/>
                  <a:gd name="connsiteX41" fmla="*/ 798486 w 1228017"/>
                  <a:gd name="connsiteY41" fmla="*/ 977992 h 1141935"/>
                  <a:gd name="connsiteX42" fmla="*/ 986449 w 1228017"/>
                  <a:gd name="connsiteY42" fmla="*/ 718036 h 1141935"/>
                  <a:gd name="connsiteX43" fmla="*/ 943890 w 1228017"/>
                  <a:gd name="connsiteY43" fmla="*/ 601064 h 1141935"/>
                  <a:gd name="connsiteX44" fmla="*/ 1008827 w 1228017"/>
                  <a:gd name="connsiteY44" fmla="*/ 473224 h 1141935"/>
                  <a:gd name="connsiteX45" fmla="*/ 1035495 w 1228017"/>
                  <a:gd name="connsiteY45" fmla="*/ 469567 h 1141935"/>
                  <a:gd name="connsiteX46" fmla="*/ 1228006 w 1228017"/>
                  <a:gd name="connsiteY46" fmla="*/ 143476 h 1141935"/>
                  <a:gd name="connsiteX47" fmla="*/ 1181700 w 1228017"/>
                  <a:gd name="connsiteY47" fmla="*/ -100 h 1141935"/>
                  <a:gd name="connsiteX48" fmla="*/ 1067950 w 1228017"/>
                  <a:gd name="connsiteY48" fmla="*/ 203585 h 1141935"/>
                  <a:gd name="connsiteX49" fmla="*/ 1105419 w 1228017"/>
                  <a:gd name="connsiteY49" fmla="*/ 307011 h 1141935"/>
                  <a:gd name="connsiteX50" fmla="*/ 1064126 w 1228017"/>
                  <a:gd name="connsiteY50" fmla="*/ 214916 h 1141935"/>
                  <a:gd name="connsiteX51" fmla="*/ 1027200 w 1228017"/>
                  <a:gd name="connsiteY51" fmla="*/ 277703 h 1141935"/>
                  <a:gd name="connsiteX52" fmla="*/ 1066219 w 1228017"/>
                  <a:gd name="connsiteY52" fmla="*/ 378683 h 1141935"/>
                  <a:gd name="connsiteX53" fmla="*/ 1020921 w 1228017"/>
                  <a:gd name="connsiteY53" fmla="*/ 287490 h 1141935"/>
                  <a:gd name="connsiteX54" fmla="*/ 1018957 w 1228017"/>
                  <a:gd name="connsiteY54" fmla="*/ 317364 h 1141935"/>
                  <a:gd name="connsiteX55" fmla="*/ 1008336 w 1228017"/>
                  <a:gd name="connsiteY55" fmla="*/ 307088 h 1141935"/>
                  <a:gd name="connsiteX56" fmla="*/ 1038751 w 1228017"/>
                  <a:gd name="connsiteY56" fmla="*/ 426739 h 1141935"/>
                  <a:gd name="connsiteX57" fmla="*/ 992548 w 1228017"/>
                  <a:gd name="connsiteY57" fmla="*/ 331580 h 1141935"/>
                  <a:gd name="connsiteX58" fmla="*/ 928799 w 1228017"/>
                  <a:gd name="connsiteY58" fmla="*/ 435933 h 1141935"/>
                  <a:gd name="connsiteX59" fmla="*/ 930918 w 1228017"/>
                  <a:gd name="connsiteY59" fmla="*/ 464931 h 1141935"/>
                  <a:gd name="connsiteX60" fmla="*/ 912029 w 1228017"/>
                  <a:gd name="connsiteY60" fmla="*/ 445925 h 1141935"/>
                  <a:gd name="connsiteX61" fmla="*/ 847092 w 1228017"/>
                  <a:gd name="connsiteY61" fmla="*/ 525349 h 1141935"/>
                  <a:gd name="connsiteX62" fmla="*/ 800682 w 1228017"/>
                  <a:gd name="connsiteY62" fmla="*/ 554399 h 1141935"/>
                  <a:gd name="connsiteX63" fmla="*/ 549978 w 1228017"/>
                  <a:gd name="connsiteY63" fmla="*/ 933207 h 1141935"/>
                  <a:gd name="connsiteX64" fmla="*/ 542665 w 1228017"/>
                  <a:gd name="connsiteY64" fmla="*/ 928468 h 1141935"/>
                  <a:gd name="connsiteX65" fmla="*/ 831122 w 1228017"/>
                  <a:gd name="connsiteY65" fmla="*/ 490968 h 1141935"/>
                  <a:gd name="connsiteX66" fmla="*/ 729543 w 1228017"/>
                  <a:gd name="connsiteY66" fmla="*/ 287850 h 1141935"/>
                  <a:gd name="connsiteX67" fmla="*/ 378448 w 1228017"/>
                  <a:gd name="connsiteY67" fmla="*/ 844203 h 1141935"/>
                  <a:gd name="connsiteX68" fmla="*/ 299299 w 1228017"/>
                  <a:gd name="connsiteY68" fmla="*/ 810903 h 1141935"/>
                  <a:gd name="connsiteX69" fmla="*/ 709698 w 1228017"/>
                  <a:gd name="connsiteY69" fmla="*/ 264801 h 1141935"/>
                  <a:gd name="connsiteX70" fmla="*/ 610496 w 1228017"/>
                  <a:gd name="connsiteY70" fmla="*/ 149554 h 1141935"/>
                  <a:gd name="connsiteX71" fmla="*/ 128519 w 1228017"/>
                  <a:gd name="connsiteY71" fmla="*/ 763929 h 1141935"/>
                  <a:gd name="connsiteX72" fmla="*/ -11 w 1228017"/>
                  <a:gd name="connsiteY72" fmla="*/ 775081 h 1141935"/>
                  <a:gd name="connsiteX73" fmla="*/ 121491 w 1228017"/>
                  <a:gd name="connsiteY73" fmla="*/ 780231 h 1141935"/>
                  <a:gd name="connsiteX74" fmla="*/ 112421 w 1228017"/>
                  <a:gd name="connsiteY74" fmla="*/ 815823 h 1141935"/>
                  <a:gd name="connsiteX75" fmla="*/ 29989 w 1228017"/>
                  <a:gd name="connsiteY75" fmla="*/ 960068 h 1141935"/>
                  <a:gd name="connsiteX76" fmla="*/ 77174 w 1228017"/>
                  <a:gd name="connsiteY76" fmla="*/ 972970 h 1141935"/>
                  <a:gd name="connsiteX77" fmla="*/ 209736 w 1228017"/>
                  <a:gd name="connsiteY77" fmla="*/ 874618 h 1141935"/>
                  <a:gd name="connsiteX78" fmla="*/ 229400 w 1228017"/>
                  <a:gd name="connsiteY78" fmla="*/ 887211 h 1141935"/>
                  <a:gd name="connsiteX79" fmla="*/ 288265 w 1228017"/>
                  <a:gd name="connsiteY79" fmla="*/ 828055 h 1141935"/>
                  <a:gd name="connsiteX80" fmla="*/ 372996 w 1228017"/>
                  <a:gd name="connsiteY80" fmla="*/ 858032 h 1141935"/>
                  <a:gd name="connsiteX81" fmla="*/ 329455 w 1228017"/>
                  <a:gd name="connsiteY81" fmla="*/ 958008 h 1141935"/>
                  <a:gd name="connsiteX82" fmla="*/ 347517 w 1228017"/>
                  <a:gd name="connsiteY82" fmla="*/ 973022 h 1141935"/>
                  <a:gd name="connsiteX83" fmla="*/ 317594 w 1228017"/>
                  <a:gd name="connsiteY83" fmla="*/ 1067898 h 1141935"/>
                  <a:gd name="connsiteX84" fmla="*/ 97071 w 1228017"/>
                  <a:gd name="connsiteY84" fmla="*/ 1044385 h 1141935"/>
                  <a:gd name="connsiteX85" fmla="*/ 270022 w 1228017"/>
                  <a:gd name="connsiteY85" fmla="*/ 1071992 h 1141935"/>
                  <a:gd name="connsiteX86" fmla="*/ 319791 w 1228017"/>
                  <a:gd name="connsiteY86" fmla="*/ 1096948 h 1141935"/>
                  <a:gd name="connsiteX87" fmla="*/ 240719 w 1228017"/>
                  <a:gd name="connsiteY87" fmla="*/ 1112091 h 1141935"/>
                  <a:gd name="connsiteX88" fmla="*/ 335993 w 1228017"/>
                  <a:gd name="connsiteY88" fmla="*/ 1141836 h 1141935"/>
                  <a:gd name="connsiteX89" fmla="*/ 454885 w 1228017"/>
                  <a:gd name="connsiteY89" fmla="*/ 1134908 h 1141935"/>
                  <a:gd name="connsiteX90" fmla="*/ 427132 w 1228017"/>
                  <a:gd name="connsiteY90" fmla="*/ 1124092 h 1141935"/>
                  <a:gd name="connsiteX91" fmla="*/ 567032 w 1228017"/>
                  <a:gd name="connsiteY91" fmla="*/ 1116752 h 1141935"/>
                  <a:gd name="connsiteX92" fmla="*/ 408682 w 1228017"/>
                  <a:gd name="connsiteY92" fmla="*/ 1088140 h 1141935"/>
                  <a:gd name="connsiteX93" fmla="*/ 437520 w 1228017"/>
                  <a:gd name="connsiteY93" fmla="*/ 1027078 h 1141935"/>
                  <a:gd name="connsiteX94" fmla="*/ 456978 w 1228017"/>
                  <a:gd name="connsiteY94" fmla="*/ 1029190 h 1141935"/>
                  <a:gd name="connsiteX95" fmla="*/ 537910 w 1228017"/>
                  <a:gd name="connsiteY95" fmla="*/ 935885 h 1141935"/>
                  <a:gd name="connsiteX96" fmla="*/ 577730 w 1228017"/>
                  <a:gd name="connsiteY96" fmla="*/ 992363 h 1141935"/>
                  <a:gd name="connsiteX97" fmla="*/ 621659 w 1228017"/>
                  <a:gd name="connsiteY97" fmla="*/ 1048042 h 1141935"/>
                  <a:gd name="connsiteX98" fmla="*/ 798486 w 1228017"/>
                  <a:gd name="connsiteY98" fmla="*/ 977992 h 1141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</a:cxnLst>
                <a:rect l="l" t="t" r="r" b="b"/>
                <a:pathLst>
                  <a:path w="1228017" h="1141935">
                    <a:moveTo>
                      <a:pt x="629954" y="970395"/>
                    </a:moveTo>
                    <a:cubicBezTo>
                      <a:pt x="714504" y="843559"/>
                      <a:pt x="790630" y="711057"/>
                      <a:pt x="870090" y="591870"/>
                    </a:cubicBezTo>
                    <a:cubicBezTo>
                      <a:pt x="877919" y="576238"/>
                      <a:pt x="894793" y="601682"/>
                      <a:pt x="906783" y="604953"/>
                    </a:cubicBezTo>
                    <a:cubicBezTo>
                      <a:pt x="810605" y="708945"/>
                      <a:pt x="734530" y="904646"/>
                      <a:pt x="629954" y="970395"/>
                    </a:cubicBezTo>
                    <a:close/>
                    <a:moveTo>
                      <a:pt x="649877" y="858728"/>
                    </a:moveTo>
                    <a:cubicBezTo>
                      <a:pt x="657293" y="857955"/>
                      <a:pt x="637499" y="881030"/>
                      <a:pt x="633391" y="889761"/>
                    </a:cubicBezTo>
                    <a:cubicBezTo>
                      <a:pt x="625923" y="890534"/>
                      <a:pt x="645743" y="867484"/>
                      <a:pt x="649877" y="858728"/>
                    </a:cubicBezTo>
                    <a:close/>
                    <a:moveTo>
                      <a:pt x="725435" y="741292"/>
                    </a:moveTo>
                    <a:cubicBezTo>
                      <a:pt x="731766" y="742734"/>
                      <a:pt x="709672" y="768513"/>
                      <a:pt x="704297" y="779510"/>
                    </a:cubicBezTo>
                    <a:cubicBezTo>
                      <a:pt x="697966" y="777991"/>
                      <a:pt x="720060" y="752314"/>
                      <a:pt x="725435" y="741292"/>
                    </a:cubicBezTo>
                    <a:close/>
                    <a:moveTo>
                      <a:pt x="774092" y="654889"/>
                    </a:moveTo>
                    <a:cubicBezTo>
                      <a:pt x="789364" y="628620"/>
                      <a:pt x="814352" y="591201"/>
                      <a:pt x="834817" y="565911"/>
                    </a:cubicBezTo>
                    <a:cubicBezTo>
                      <a:pt x="817479" y="593492"/>
                      <a:pt x="767038" y="679381"/>
                      <a:pt x="749105" y="704516"/>
                    </a:cubicBezTo>
                    <a:cubicBezTo>
                      <a:pt x="714814" y="752572"/>
                      <a:pt x="767296" y="666478"/>
                      <a:pt x="774092" y="654889"/>
                    </a:cubicBezTo>
                    <a:close/>
                    <a:moveTo>
                      <a:pt x="897636" y="505853"/>
                    </a:moveTo>
                    <a:cubicBezTo>
                      <a:pt x="915130" y="517829"/>
                      <a:pt x="931952" y="527306"/>
                      <a:pt x="945777" y="522799"/>
                    </a:cubicBezTo>
                    <a:cubicBezTo>
                      <a:pt x="951332" y="536964"/>
                      <a:pt x="926525" y="557824"/>
                      <a:pt x="919187" y="574898"/>
                    </a:cubicBezTo>
                    <a:cubicBezTo>
                      <a:pt x="900995" y="563387"/>
                      <a:pt x="887765" y="550793"/>
                      <a:pt x="873216" y="538560"/>
                    </a:cubicBezTo>
                    <a:cubicBezTo>
                      <a:pt x="880659" y="524267"/>
                      <a:pt x="889470" y="516387"/>
                      <a:pt x="897636" y="505853"/>
                    </a:cubicBezTo>
                    <a:close/>
                    <a:moveTo>
                      <a:pt x="904638" y="759088"/>
                    </a:moveTo>
                    <a:cubicBezTo>
                      <a:pt x="903527" y="748786"/>
                      <a:pt x="912804" y="732252"/>
                      <a:pt x="922675" y="725660"/>
                    </a:cubicBezTo>
                    <a:cubicBezTo>
                      <a:pt x="924587" y="735060"/>
                      <a:pt x="909367" y="748168"/>
                      <a:pt x="904638" y="759088"/>
                    </a:cubicBezTo>
                    <a:close/>
                    <a:moveTo>
                      <a:pt x="698431" y="1041835"/>
                    </a:moveTo>
                    <a:cubicBezTo>
                      <a:pt x="703083" y="1030555"/>
                      <a:pt x="725822" y="1019069"/>
                      <a:pt x="736598" y="1004055"/>
                    </a:cubicBezTo>
                    <a:cubicBezTo>
                      <a:pt x="733962" y="1024374"/>
                      <a:pt x="710628" y="1033182"/>
                      <a:pt x="698431" y="1041835"/>
                    </a:cubicBezTo>
                    <a:close/>
                    <a:moveTo>
                      <a:pt x="595405" y="937997"/>
                    </a:moveTo>
                    <a:cubicBezTo>
                      <a:pt x="586826" y="941809"/>
                      <a:pt x="602770" y="922468"/>
                      <a:pt x="605535" y="916828"/>
                    </a:cubicBezTo>
                    <a:cubicBezTo>
                      <a:pt x="614062" y="913068"/>
                      <a:pt x="598093" y="932306"/>
                      <a:pt x="595405" y="937997"/>
                    </a:cubicBezTo>
                    <a:close/>
                    <a:moveTo>
                      <a:pt x="538272" y="638870"/>
                    </a:moveTo>
                    <a:cubicBezTo>
                      <a:pt x="535791" y="630294"/>
                      <a:pt x="550469" y="617959"/>
                      <a:pt x="554706" y="607966"/>
                    </a:cubicBezTo>
                    <a:cubicBezTo>
                      <a:pt x="557885" y="607425"/>
                      <a:pt x="546980" y="636501"/>
                      <a:pt x="538272" y="638870"/>
                    </a:cubicBezTo>
                    <a:close/>
                    <a:moveTo>
                      <a:pt x="366019" y="1057390"/>
                    </a:moveTo>
                    <a:cubicBezTo>
                      <a:pt x="364882" y="1038668"/>
                      <a:pt x="377286" y="1017086"/>
                      <a:pt x="388371" y="995659"/>
                    </a:cubicBezTo>
                    <a:cubicBezTo>
                      <a:pt x="385865" y="1015257"/>
                      <a:pt x="378423" y="1035757"/>
                      <a:pt x="366019" y="1057390"/>
                    </a:cubicBezTo>
                    <a:close/>
                    <a:moveTo>
                      <a:pt x="545688" y="422541"/>
                    </a:moveTo>
                    <a:cubicBezTo>
                      <a:pt x="549228" y="429546"/>
                      <a:pt x="535714" y="440182"/>
                      <a:pt x="532458" y="448578"/>
                    </a:cubicBezTo>
                    <a:cubicBezTo>
                      <a:pt x="521941" y="440105"/>
                      <a:pt x="542355" y="429546"/>
                      <a:pt x="545688" y="422541"/>
                    </a:cubicBezTo>
                    <a:close/>
                    <a:moveTo>
                      <a:pt x="667965" y="286459"/>
                    </a:moveTo>
                    <a:cubicBezTo>
                      <a:pt x="673237" y="290940"/>
                      <a:pt x="668637" y="297585"/>
                      <a:pt x="671480" y="302530"/>
                    </a:cubicBezTo>
                    <a:cubicBezTo>
                      <a:pt x="664968" y="311569"/>
                      <a:pt x="655149" y="305208"/>
                      <a:pt x="649050" y="315844"/>
                    </a:cubicBezTo>
                    <a:cubicBezTo>
                      <a:pt x="646466" y="303405"/>
                      <a:pt x="663392" y="298306"/>
                      <a:pt x="667965" y="286459"/>
                    </a:cubicBezTo>
                    <a:close/>
                    <a:moveTo>
                      <a:pt x="798486" y="977992"/>
                    </a:moveTo>
                    <a:cubicBezTo>
                      <a:pt x="849624" y="910441"/>
                      <a:pt x="950867" y="792232"/>
                      <a:pt x="986449" y="718036"/>
                    </a:cubicBezTo>
                    <a:cubicBezTo>
                      <a:pt x="1010094" y="668719"/>
                      <a:pt x="968878" y="634106"/>
                      <a:pt x="943890" y="601064"/>
                    </a:cubicBezTo>
                    <a:cubicBezTo>
                      <a:pt x="974485" y="556923"/>
                      <a:pt x="976217" y="511133"/>
                      <a:pt x="1008827" y="473224"/>
                    </a:cubicBezTo>
                    <a:cubicBezTo>
                      <a:pt x="1016967" y="468434"/>
                      <a:pt x="1028750" y="480589"/>
                      <a:pt x="1035495" y="469567"/>
                    </a:cubicBezTo>
                    <a:cubicBezTo>
                      <a:pt x="1115419" y="365858"/>
                      <a:pt x="1156325" y="252439"/>
                      <a:pt x="1228006" y="143476"/>
                    </a:cubicBezTo>
                    <a:cubicBezTo>
                      <a:pt x="1214208" y="95266"/>
                      <a:pt x="1201804" y="46720"/>
                      <a:pt x="1181700" y="-100"/>
                    </a:cubicBezTo>
                    <a:cubicBezTo>
                      <a:pt x="1143766" y="67761"/>
                      <a:pt x="1105626" y="135724"/>
                      <a:pt x="1067950" y="203585"/>
                    </a:cubicBezTo>
                    <a:cubicBezTo>
                      <a:pt x="1080018" y="238172"/>
                      <a:pt x="1101207" y="270698"/>
                      <a:pt x="1105419" y="307011"/>
                    </a:cubicBezTo>
                    <a:cubicBezTo>
                      <a:pt x="1087434" y="277266"/>
                      <a:pt x="1081930" y="244713"/>
                      <a:pt x="1064126" y="214916"/>
                    </a:cubicBezTo>
                    <a:cubicBezTo>
                      <a:pt x="1049268" y="236343"/>
                      <a:pt x="1043893" y="255813"/>
                      <a:pt x="1027200" y="277703"/>
                    </a:cubicBezTo>
                    <a:cubicBezTo>
                      <a:pt x="1039526" y="311492"/>
                      <a:pt x="1069682" y="341392"/>
                      <a:pt x="1066219" y="378683"/>
                    </a:cubicBezTo>
                    <a:cubicBezTo>
                      <a:pt x="1049965" y="348525"/>
                      <a:pt x="1040895" y="316823"/>
                      <a:pt x="1020921" y="287490"/>
                    </a:cubicBezTo>
                    <a:cubicBezTo>
                      <a:pt x="1003039" y="299851"/>
                      <a:pt x="1028311" y="313835"/>
                      <a:pt x="1018957" y="317364"/>
                    </a:cubicBezTo>
                    <a:cubicBezTo>
                      <a:pt x="1018052" y="314067"/>
                      <a:pt x="1013091" y="296426"/>
                      <a:pt x="1008336" y="307088"/>
                    </a:cubicBezTo>
                    <a:cubicBezTo>
                      <a:pt x="993013" y="352517"/>
                      <a:pt x="1048182" y="382623"/>
                      <a:pt x="1038751" y="426739"/>
                    </a:cubicBezTo>
                    <a:cubicBezTo>
                      <a:pt x="1019319" y="395912"/>
                      <a:pt x="1013324" y="362123"/>
                      <a:pt x="992548" y="331580"/>
                    </a:cubicBezTo>
                    <a:cubicBezTo>
                      <a:pt x="967793" y="367119"/>
                      <a:pt x="954511" y="400213"/>
                      <a:pt x="928799" y="435933"/>
                    </a:cubicBezTo>
                    <a:cubicBezTo>
                      <a:pt x="924381" y="446260"/>
                      <a:pt x="943218" y="459677"/>
                      <a:pt x="930918" y="464931"/>
                    </a:cubicBezTo>
                    <a:cubicBezTo>
                      <a:pt x="923476" y="458956"/>
                      <a:pt x="926551" y="443813"/>
                      <a:pt x="912029" y="445925"/>
                    </a:cubicBezTo>
                    <a:cubicBezTo>
                      <a:pt x="887842" y="460965"/>
                      <a:pt x="867273" y="492281"/>
                      <a:pt x="847092" y="525349"/>
                    </a:cubicBezTo>
                    <a:cubicBezTo>
                      <a:pt x="828461" y="530165"/>
                      <a:pt x="813654" y="538869"/>
                      <a:pt x="800682" y="554399"/>
                    </a:cubicBezTo>
                    <a:cubicBezTo>
                      <a:pt x="709930" y="661997"/>
                      <a:pt x="651557" y="841885"/>
                      <a:pt x="549978" y="933207"/>
                    </a:cubicBezTo>
                    <a:cubicBezTo>
                      <a:pt x="547549" y="931636"/>
                      <a:pt x="545068" y="930039"/>
                      <a:pt x="542665" y="928468"/>
                    </a:cubicBezTo>
                    <a:cubicBezTo>
                      <a:pt x="628610" y="774797"/>
                      <a:pt x="738355" y="646184"/>
                      <a:pt x="831122" y="490968"/>
                    </a:cubicBezTo>
                    <a:cubicBezTo>
                      <a:pt x="795902" y="423545"/>
                      <a:pt x="765487" y="355067"/>
                      <a:pt x="729543" y="287850"/>
                    </a:cubicBezTo>
                    <a:cubicBezTo>
                      <a:pt x="609773" y="478503"/>
                      <a:pt x="482379" y="657954"/>
                      <a:pt x="378448" y="844203"/>
                    </a:cubicBezTo>
                    <a:cubicBezTo>
                      <a:pt x="351523" y="830631"/>
                      <a:pt x="326561" y="826201"/>
                      <a:pt x="299299" y="810903"/>
                    </a:cubicBezTo>
                    <a:cubicBezTo>
                      <a:pt x="440672" y="649738"/>
                      <a:pt x="568221" y="425657"/>
                      <a:pt x="709698" y="264801"/>
                    </a:cubicBezTo>
                    <a:cubicBezTo>
                      <a:pt x="721559" y="216564"/>
                      <a:pt x="648947" y="186768"/>
                      <a:pt x="610496" y="149554"/>
                    </a:cubicBezTo>
                    <a:cubicBezTo>
                      <a:pt x="449251" y="351616"/>
                      <a:pt x="291857" y="571602"/>
                      <a:pt x="128519" y="763929"/>
                    </a:cubicBezTo>
                    <a:cubicBezTo>
                      <a:pt x="85882" y="762229"/>
                      <a:pt x="26785" y="736888"/>
                      <a:pt x="-11" y="775081"/>
                    </a:cubicBezTo>
                    <a:cubicBezTo>
                      <a:pt x="39137" y="770677"/>
                      <a:pt x="79784" y="772994"/>
                      <a:pt x="121491" y="780231"/>
                    </a:cubicBezTo>
                    <a:cubicBezTo>
                      <a:pt x="106891" y="794550"/>
                      <a:pt x="114643" y="804105"/>
                      <a:pt x="112421" y="815823"/>
                    </a:cubicBezTo>
                    <a:cubicBezTo>
                      <a:pt x="79500" y="858702"/>
                      <a:pt x="35648" y="921927"/>
                      <a:pt x="29989" y="960068"/>
                    </a:cubicBezTo>
                    <a:cubicBezTo>
                      <a:pt x="51670" y="970858"/>
                      <a:pt x="58853" y="964832"/>
                      <a:pt x="77174" y="972970"/>
                    </a:cubicBezTo>
                    <a:cubicBezTo>
                      <a:pt x="122679" y="946109"/>
                      <a:pt x="169890" y="926923"/>
                      <a:pt x="209736" y="874618"/>
                    </a:cubicBezTo>
                    <a:cubicBezTo>
                      <a:pt x="216299" y="878790"/>
                      <a:pt x="222863" y="883013"/>
                      <a:pt x="229400" y="887211"/>
                    </a:cubicBezTo>
                    <a:cubicBezTo>
                      <a:pt x="249246" y="868540"/>
                      <a:pt x="268549" y="847113"/>
                      <a:pt x="288265" y="828055"/>
                    </a:cubicBezTo>
                    <a:cubicBezTo>
                      <a:pt x="316354" y="837198"/>
                      <a:pt x="343745" y="843533"/>
                      <a:pt x="372996" y="858032"/>
                    </a:cubicBezTo>
                    <a:cubicBezTo>
                      <a:pt x="351316" y="892877"/>
                      <a:pt x="341290" y="925326"/>
                      <a:pt x="329455" y="958008"/>
                    </a:cubicBezTo>
                    <a:cubicBezTo>
                      <a:pt x="334390" y="963287"/>
                      <a:pt x="349249" y="966403"/>
                      <a:pt x="347517" y="973022"/>
                    </a:cubicBezTo>
                    <a:cubicBezTo>
                      <a:pt x="335889" y="1005034"/>
                      <a:pt x="329713" y="1035835"/>
                      <a:pt x="317594" y="1067898"/>
                    </a:cubicBezTo>
                    <a:cubicBezTo>
                      <a:pt x="240538" y="1043664"/>
                      <a:pt x="165988" y="1031431"/>
                      <a:pt x="97071" y="1044385"/>
                    </a:cubicBezTo>
                    <a:cubicBezTo>
                      <a:pt x="152060" y="1057313"/>
                      <a:pt x="212888" y="1059116"/>
                      <a:pt x="270022" y="1071992"/>
                    </a:cubicBezTo>
                    <a:cubicBezTo>
                      <a:pt x="286405" y="1075727"/>
                      <a:pt x="315811" y="1075006"/>
                      <a:pt x="319791" y="1096948"/>
                    </a:cubicBezTo>
                    <a:cubicBezTo>
                      <a:pt x="294777" y="1101712"/>
                      <a:pt x="255732" y="1093935"/>
                      <a:pt x="240719" y="1112091"/>
                    </a:cubicBezTo>
                    <a:cubicBezTo>
                      <a:pt x="273019" y="1121079"/>
                      <a:pt x="311082" y="1109850"/>
                      <a:pt x="335993" y="1141836"/>
                    </a:cubicBezTo>
                    <a:cubicBezTo>
                      <a:pt x="368862" y="1115413"/>
                      <a:pt x="425995" y="1148043"/>
                      <a:pt x="454885" y="1134908"/>
                    </a:cubicBezTo>
                    <a:cubicBezTo>
                      <a:pt x="447468" y="1136840"/>
                      <a:pt x="425065" y="1138952"/>
                      <a:pt x="427132" y="1124092"/>
                    </a:cubicBezTo>
                    <a:cubicBezTo>
                      <a:pt x="472870" y="1117576"/>
                      <a:pt x="521036" y="1122109"/>
                      <a:pt x="567032" y="1116752"/>
                    </a:cubicBezTo>
                    <a:cubicBezTo>
                      <a:pt x="531993" y="1111421"/>
                      <a:pt x="462120" y="1113147"/>
                      <a:pt x="408682" y="1088140"/>
                    </a:cubicBezTo>
                    <a:cubicBezTo>
                      <a:pt x="423178" y="1066739"/>
                      <a:pt x="433101" y="1046316"/>
                      <a:pt x="437520" y="1027078"/>
                    </a:cubicBezTo>
                    <a:cubicBezTo>
                      <a:pt x="442869" y="1022623"/>
                      <a:pt x="453024" y="1040187"/>
                      <a:pt x="456978" y="1029190"/>
                    </a:cubicBezTo>
                    <a:cubicBezTo>
                      <a:pt x="485687" y="1006038"/>
                      <a:pt x="508969" y="958008"/>
                      <a:pt x="537910" y="935885"/>
                    </a:cubicBezTo>
                    <a:cubicBezTo>
                      <a:pt x="566386" y="947758"/>
                      <a:pt x="568454" y="976267"/>
                      <a:pt x="577730" y="992363"/>
                    </a:cubicBezTo>
                    <a:cubicBezTo>
                      <a:pt x="589049" y="1011910"/>
                      <a:pt x="602511" y="1032332"/>
                      <a:pt x="621659" y="1048042"/>
                    </a:cubicBezTo>
                    <a:cubicBezTo>
                      <a:pt x="706571" y="1117550"/>
                      <a:pt x="746650" y="1046316"/>
                      <a:pt x="798486" y="97799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85" name="Freeform 226">
                <a:extLst>
                  <a:ext uri="{FF2B5EF4-FFF2-40B4-BE49-F238E27FC236}">
                    <a16:creationId xmlns:a16="http://schemas.microsoft.com/office/drawing/2014/main" id="{991CF4B9-8940-7906-6F1E-3F218FDF25DF}"/>
                  </a:ext>
                </a:extLst>
              </p:cNvPr>
              <p:cNvSpPr/>
              <p:nvPr/>
            </p:nvSpPr>
            <p:spPr>
              <a:xfrm rot="-1917689">
                <a:off x="5495934" y="2325758"/>
                <a:ext cx="395075" cy="751126"/>
              </a:xfrm>
              <a:custGeom>
                <a:avLst/>
                <a:gdLst>
                  <a:gd name="connsiteX0" fmla="*/ 316309 w 395075"/>
                  <a:gd name="connsiteY0" fmla="*/ 600109 h 751126"/>
                  <a:gd name="connsiteX1" fmla="*/ 296722 w 395075"/>
                  <a:gd name="connsiteY1" fmla="*/ 635983 h 751126"/>
                  <a:gd name="connsiteX2" fmla="*/ 288350 w 395075"/>
                  <a:gd name="connsiteY2" fmla="*/ 616797 h 751126"/>
                  <a:gd name="connsiteX3" fmla="*/ 316309 w 395075"/>
                  <a:gd name="connsiteY3" fmla="*/ 600109 h 751126"/>
                  <a:gd name="connsiteX4" fmla="*/ 395045 w 395075"/>
                  <a:gd name="connsiteY4" fmla="*/ 564054 h 751126"/>
                  <a:gd name="connsiteX5" fmla="*/ 277032 w 395075"/>
                  <a:gd name="connsiteY5" fmla="*/ 257175 h 751126"/>
                  <a:gd name="connsiteX6" fmla="*/ 234317 w 395075"/>
                  <a:gd name="connsiteY6" fmla="*/ 129618 h 751126"/>
                  <a:gd name="connsiteX7" fmla="*/ 182585 w 395075"/>
                  <a:gd name="connsiteY7" fmla="*/ -102 h 751126"/>
                  <a:gd name="connsiteX8" fmla="*/ -30 w 395075"/>
                  <a:gd name="connsiteY8" fmla="*/ 197530 h 751126"/>
                  <a:gd name="connsiteX9" fmla="*/ 56871 w 395075"/>
                  <a:gd name="connsiteY9" fmla="*/ 303016 h 751126"/>
                  <a:gd name="connsiteX10" fmla="*/ 77646 w 395075"/>
                  <a:gd name="connsiteY10" fmla="*/ 330135 h 751126"/>
                  <a:gd name="connsiteX11" fmla="*/ 157623 w 395075"/>
                  <a:gd name="connsiteY11" fmla="*/ 232709 h 751126"/>
                  <a:gd name="connsiteX12" fmla="*/ 88680 w 395075"/>
                  <a:gd name="connsiteY12" fmla="*/ 361348 h 751126"/>
                  <a:gd name="connsiteX13" fmla="*/ 271347 w 395075"/>
                  <a:gd name="connsiteY13" fmla="*/ 751024 h 751126"/>
                  <a:gd name="connsiteX14" fmla="*/ 395045 w 395075"/>
                  <a:gd name="connsiteY14" fmla="*/ 564054 h 751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5075" h="751126">
                    <a:moveTo>
                      <a:pt x="316309" y="600109"/>
                    </a:moveTo>
                    <a:cubicBezTo>
                      <a:pt x="317756" y="610384"/>
                      <a:pt x="301994" y="624342"/>
                      <a:pt x="296722" y="635983"/>
                    </a:cubicBezTo>
                    <a:cubicBezTo>
                      <a:pt x="293492" y="629699"/>
                      <a:pt x="291554" y="623081"/>
                      <a:pt x="288350" y="616797"/>
                    </a:cubicBezTo>
                    <a:cubicBezTo>
                      <a:pt x="296774" y="607294"/>
                      <a:pt x="307420" y="607783"/>
                      <a:pt x="316309" y="600109"/>
                    </a:cubicBezTo>
                    <a:close/>
                    <a:moveTo>
                      <a:pt x="395045" y="564054"/>
                    </a:moveTo>
                    <a:cubicBezTo>
                      <a:pt x="350470" y="462894"/>
                      <a:pt x="333829" y="355656"/>
                      <a:pt x="277032" y="257175"/>
                    </a:cubicBezTo>
                    <a:cubicBezTo>
                      <a:pt x="274319" y="212004"/>
                      <a:pt x="250054" y="172008"/>
                      <a:pt x="234317" y="129618"/>
                    </a:cubicBezTo>
                    <a:cubicBezTo>
                      <a:pt x="218296" y="86713"/>
                      <a:pt x="202559" y="38322"/>
                      <a:pt x="182585" y="-102"/>
                    </a:cubicBezTo>
                    <a:cubicBezTo>
                      <a:pt x="114495" y="32888"/>
                      <a:pt x="57026" y="114295"/>
                      <a:pt x="-30" y="197530"/>
                    </a:cubicBezTo>
                    <a:cubicBezTo>
                      <a:pt x="24467" y="228280"/>
                      <a:pt x="40669" y="270953"/>
                      <a:pt x="56871" y="303016"/>
                    </a:cubicBezTo>
                    <a:cubicBezTo>
                      <a:pt x="62375" y="313807"/>
                      <a:pt x="69016" y="328100"/>
                      <a:pt x="77646" y="330135"/>
                    </a:cubicBezTo>
                    <a:cubicBezTo>
                      <a:pt x="103900" y="295908"/>
                      <a:pt x="127441" y="249346"/>
                      <a:pt x="157623" y="232709"/>
                    </a:cubicBezTo>
                    <a:cubicBezTo>
                      <a:pt x="159380" y="270206"/>
                      <a:pt x="111368" y="318520"/>
                      <a:pt x="88680" y="361348"/>
                    </a:cubicBezTo>
                    <a:cubicBezTo>
                      <a:pt x="152868" y="490450"/>
                      <a:pt x="216022" y="619861"/>
                      <a:pt x="271347" y="751024"/>
                    </a:cubicBezTo>
                    <a:cubicBezTo>
                      <a:pt x="310831" y="676416"/>
                      <a:pt x="366827" y="634824"/>
                      <a:pt x="395045" y="56405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86" name="Freeform 227">
                <a:extLst>
                  <a:ext uri="{FF2B5EF4-FFF2-40B4-BE49-F238E27FC236}">
                    <a16:creationId xmlns:a16="http://schemas.microsoft.com/office/drawing/2014/main" id="{E1C2A220-84AF-9D98-125C-AE3E78602FB3}"/>
                  </a:ext>
                </a:extLst>
              </p:cNvPr>
              <p:cNvSpPr/>
              <p:nvPr/>
            </p:nvSpPr>
            <p:spPr>
              <a:xfrm rot="-1917689">
                <a:off x="5665027" y="2786882"/>
                <a:ext cx="213111" cy="395419"/>
              </a:xfrm>
              <a:custGeom>
                <a:avLst/>
                <a:gdLst>
                  <a:gd name="connsiteX0" fmla="*/ 210447 w 213111"/>
                  <a:gd name="connsiteY0" fmla="*/ 391789 h 395419"/>
                  <a:gd name="connsiteX1" fmla="*/ 197346 w 213111"/>
                  <a:gd name="connsiteY1" fmla="*/ 341982 h 395419"/>
                  <a:gd name="connsiteX2" fmla="*/ 18866 w 213111"/>
                  <a:gd name="connsiteY2" fmla="*/ -102 h 395419"/>
                  <a:gd name="connsiteX3" fmla="*/ -24 w 213111"/>
                  <a:gd name="connsiteY3" fmla="*/ 29257 h 395419"/>
                  <a:gd name="connsiteX4" fmla="*/ 128765 w 213111"/>
                  <a:gd name="connsiteY4" fmla="*/ 260085 h 395419"/>
                  <a:gd name="connsiteX5" fmla="*/ 130497 w 213111"/>
                  <a:gd name="connsiteY5" fmla="*/ 270309 h 395419"/>
                  <a:gd name="connsiteX6" fmla="*/ 204866 w 213111"/>
                  <a:gd name="connsiteY6" fmla="*/ 395111 h 395419"/>
                  <a:gd name="connsiteX7" fmla="*/ 210447 w 213111"/>
                  <a:gd name="connsiteY7" fmla="*/ 391789 h 395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3111" h="395419">
                    <a:moveTo>
                      <a:pt x="210447" y="391789"/>
                    </a:moveTo>
                    <a:cubicBezTo>
                      <a:pt x="219181" y="374405"/>
                      <a:pt x="204013" y="355785"/>
                      <a:pt x="197346" y="341982"/>
                    </a:cubicBezTo>
                    <a:cubicBezTo>
                      <a:pt x="141841" y="226220"/>
                      <a:pt x="82330" y="110999"/>
                      <a:pt x="18866" y="-102"/>
                    </a:cubicBezTo>
                    <a:cubicBezTo>
                      <a:pt x="12561" y="9684"/>
                      <a:pt x="6255" y="19496"/>
                      <a:pt x="-24" y="29257"/>
                    </a:cubicBezTo>
                    <a:cubicBezTo>
                      <a:pt x="44990" y="105745"/>
                      <a:pt x="77549" y="184937"/>
                      <a:pt x="128765" y="260085"/>
                    </a:cubicBezTo>
                    <a:cubicBezTo>
                      <a:pt x="128972" y="263099"/>
                      <a:pt x="129670" y="266627"/>
                      <a:pt x="130497" y="270309"/>
                    </a:cubicBezTo>
                    <a:cubicBezTo>
                      <a:pt x="159231" y="311051"/>
                      <a:pt x="177552" y="354060"/>
                      <a:pt x="204866" y="395111"/>
                    </a:cubicBezTo>
                    <a:cubicBezTo>
                      <a:pt x="207036" y="395755"/>
                      <a:pt x="209026" y="394956"/>
                      <a:pt x="210447" y="39178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87" name="Freeform 228">
                <a:extLst>
                  <a:ext uri="{FF2B5EF4-FFF2-40B4-BE49-F238E27FC236}">
                    <a16:creationId xmlns:a16="http://schemas.microsoft.com/office/drawing/2014/main" id="{89F5BB80-BF77-8C04-3ED3-4CB46834005B}"/>
                  </a:ext>
                </a:extLst>
              </p:cNvPr>
              <p:cNvSpPr/>
              <p:nvPr/>
            </p:nvSpPr>
            <p:spPr>
              <a:xfrm rot="-1917689">
                <a:off x="5827547" y="3030662"/>
                <a:ext cx="2661" cy="4893"/>
              </a:xfrm>
              <a:custGeom>
                <a:avLst/>
                <a:gdLst>
                  <a:gd name="connsiteX0" fmla="*/ 2639 w 2661"/>
                  <a:gd name="connsiteY0" fmla="*/ 4790 h 4893"/>
                  <a:gd name="connsiteX1" fmla="*/ 2432 w 2661"/>
                  <a:gd name="connsiteY1" fmla="*/ 3657 h 4893"/>
                  <a:gd name="connsiteX2" fmla="*/ -22 w 2661"/>
                  <a:gd name="connsiteY2" fmla="*/ -103 h 4893"/>
                  <a:gd name="connsiteX3" fmla="*/ 2639 w 2661"/>
                  <a:gd name="connsiteY3" fmla="*/ 4790 h 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1" h="4893">
                    <a:moveTo>
                      <a:pt x="2639" y="4790"/>
                    </a:moveTo>
                    <a:cubicBezTo>
                      <a:pt x="2536" y="4378"/>
                      <a:pt x="2536" y="4043"/>
                      <a:pt x="2432" y="3657"/>
                    </a:cubicBezTo>
                    <a:cubicBezTo>
                      <a:pt x="1554" y="2421"/>
                      <a:pt x="882" y="1133"/>
                      <a:pt x="-22" y="-103"/>
                    </a:cubicBezTo>
                    <a:cubicBezTo>
                      <a:pt x="856" y="1468"/>
                      <a:pt x="1735" y="3219"/>
                      <a:pt x="2639" y="47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88" name="Freeform 229">
                <a:extLst>
                  <a:ext uri="{FF2B5EF4-FFF2-40B4-BE49-F238E27FC236}">
                    <a16:creationId xmlns:a16="http://schemas.microsoft.com/office/drawing/2014/main" id="{FB1584F9-6C16-42CF-F083-307D8970878C}"/>
                  </a:ext>
                </a:extLst>
              </p:cNvPr>
              <p:cNvSpPr/>
              <p:nvPr/>
            </p:nvSpPr>
            <p:spPr>
              <a:xfrm rot="-1917689">
                <a:off x="5862100" y="3005744"/>
                <a:ext cx="69896" cy="135900"/>
              </a:xfrm>
              <a:custGeom>
                <a:avLst/>
                <a:gdLst>
                  <a:gd name="connsiteX0" fmla="*/ 66286 w 69896"/>
                  <a:gd name="connsiteY0" fmla="*/ 135797 h 135900"/>
                  <a:gd name="connsiteX1" fmla="*/ 54218 w 69896"/>
                  <a:gd name="connsiteY1" fmla="*/ 100515 h 135900"/>
                  <a:gd name="connsiteX2" fmla="*/ -21 w 69896"/>
                  <a:gd name="connsiteY2" fmla="*/ -104 h 135900"/>
                  <a:gd name="connsiteX3" fmla="*/ 45536 w 69896"/>
                  <a:gd name="connsiteY3" fmla="*/ 108755 h 135900"/>
                  <a:gd name="connsiteX4" fmla="*/ 66286 w 69896"/>
                  <a:gd name="connsiteY4" fmla="*/ 135797 h 13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896" h="135900">
                    <a:moveTo>
                      <a:pt x="66286" y="135797"/>
                    </a:moveTo>
                    <a:cubicBezTo>
                      <a:pt x="77371" y="122096"/>
                      <a:pt x="59748" y="110507"/>
                      <a:pt x="54218" y="100515"/>
                    </a:cubicBezTo>
                    <a:cubicBezTo>
                      <a:pt x="35432" y="66520"/>
                      <a:pt x="17809" y="31856"/>
                      <a:pt x="-21" y="-104"/>
                    </a:cubicBezTo>
                    <a:cubicBezTo>
                      <a:pt x="7162" y="30105"/>
                      <a:pt x="31943" y="79294"/>
                      <a:pt x="45536" y="108755"/>
                    </a:cubicBezTo>
                    <a:cubicBezTo>
                      <a:pt x="50523" y="119598"/>
                      <a:pt x="57267" y="134689"/>
                      <a:pt x="66286" y="13579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89" name="Freeform 230">
                <a:extLst>
                  <a:ext uri="{FF2B5EF4-FFF2-40B4-BE49-F238E27FC236}">
                    <a16:creationId xmlns:a16="http://schemas.microsoft.com/office/drawing/2014/main" id="{CB033045-D9BC-D998-6744-2422BA828CD6}"/>
                  </a:ext>
                </a:extLst>
              </p:cNvPr>
              <p:cNvSpPr/>
              <p:nvPr/>
            </p:nvSpPr>
            <p:spPr>
              <a:xfrm rot="-1917689">
                <a:off x="5629209" y="2848440"/>
                <a:ext cx="260704" cy="419756"/>
              </a:xfrm>
              <a:custGeom>
                <a:avLst/>
                <a:gdLst>
                  <a:gd name="connsiteX0" fmla="*/ 182722 w 260704"/>
                  <a:gd name="connsiteY0" fmla="*/ 321302 h 419756"/>
                  <a:gd name="connsiteX1" fmla="*/ 177218 w 260704"/>
                  <a:gd name="connsiteY1" fmla="*/ 286663 h 419756"/>
                  <a:gd name="connsiteX2" fmla="*/ 182722 w 260704"/>
                  <a:gd name="connsiteY2" fmla="*/ 321302 h 419756"/>
                  <a:gd name="connsiteX3" fmla="*/ 153884 w 260704"/>
                  <a:gd name="connsiteY3" fmla="*/ 247595 h 419756"/>
                  <a:gd name="connsiteX4" fmla="*/ 169672 w 260704"/>
                  <a:gd name="connsiteY4" fmla="*/ 271495 h 419756"/>
                  <a:gd name="connsiteX5" fmla="*/ 153884 w 260704"/>
                  <a:gd name="connsiteY5" fmla="*/ 247595 h 419756"/>
                  <a:gd name="connsiteX6" fmla="*/ 260682 w 260704"/>
                  <a:gd name="connsiteY6" fmla="*/ 378037 h 419756"/>
                  <a:gd name="connsiteX7" fmla="*/ 63675 w 260704"/>
                  <a:gd name="connsiteY7" fmla="*/ -102 h 419756"/>
                  <a:gd name="connsiteX8" fmla="*/ -22 w 260704"/>
                  <a:gd name="connsiteY8" fmla="*/ 104277 h 419756"/>
                  <a:gd name="connsiteX9" fmla="*/ 125563 w 260704"/>
                  <a:gd name="connsiteY9" fmla="*/ 340050 h 419756"/>
                  <a:gd name="connsiteX10" fmla="*/ 140705 w 260704"/>
                  <a:gd name="connsiteY10" fmla="*/ 370440 h 419756"/>
                  <a:gd name="connsiteX11" fmla="*/ 233912 w 260704"/>
                  <a:gd name="connsiteY11" fmla="*/ 419655 h 419756"/>
                  <a:gd name="connsiteX12" fmla="*/ 260682 w 260704"/>
                  <a:gd name="connsiteY12" fmla="*/ 378037 h 419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0704" h="419756">
                    <a:moveTo>
                      <a:pt x="182722" y="321302"/>
                    </a:moveTo>
                    <a:cubicBezTo>
                      <a:pt x="175383" y="311001"/>
                      <a:pt x="173652" y="299411"/>
                      <a:pt x="177218" y="286663"/>
                    </a:cubicBezTo>
                    <a:cubicBezTo>
                      <a:pt x="181094" y="297789"/>
                      <a:pt x="194686" y="306751"/>
                      <a:pt x="182722" y="321302"/>
                    </a:cubicBezTo>
                    <a:close/>
                    <a:moveTo>
                      <a:pt x="153884" y="247595"/>
                    </a:moveTo>
                    <a:cubicBezTo>
                      <a:pt x="164297" y="246127"/>
                      <a:pt x="164194" y="264953"/>
                      <a:pt x="169672" y="271495"/>
                    </a:cubicBezTo>
                    <a:cubicBezTo>
                      <a:pt x="157269" y="273323"/>
                      <a:pt x="159026" y="254291"/>
                      <a:pt x="153884" y="247595"/>
                    </a:cubicBezTo>
                    <a:close/>
                    <a:moveTo>
                      <a:pt x="260682" y="378037"/>
                    </a:moveTo>
                    <a:cubicBezTo>
                      <a:pt x="197838" y="251330"/>
                      <a:pt x="145330" y="122485"/>
                      <a:pt x="63675" y="-102"/>
                    </a:cubicBezTo>
                    <a:cubicBezTo>
                      <a:pt x="46284" y="33841"/>
                      <a:pt x="22717" y="69098"/>
                      <a:pt x="-22" y="104277"/>
                    </a:cubicBezTo>
                    <a:cubicBezTo>
                      <a:pt x="44242" y="179787"/>
                      <a:pt x="87448" y="263794"/>
                      <a:pt x="125563" y="340050"/>
                    </a:cubicBezTo>
                    <a:cubicBezTo>
                      <a:pt x="130912" y="350712"/>
                      <a:pt x="135718" y="365418"/>
                      <a:pt x="140705" y="370440"/>
                    </a:cubicBezTo>
                    <a:cubicBezTo>
                      <a:pt x="166158" y="396219"/>
                      <a:pt x="205694" y="393953"/>
                      <a:pt x="233912" y="419655"/>
                    </a:cubicBezTo>
                    <a:cubicBezTo>
                      <a:pt x="242801" y="405799"/>
                      <a:pt x="251742" y="391918"/>
                      <a:pt x="260682" y="37803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90" name="Freeform 231">
                <a:extLst>
                  <a:ext uri="{FF2B5EF4-FFF2-40B4-BE49-F238E27FC236}">
                    <a16:creationId xmlns:a16="http://schemas.microsoft.com/office/drawing/2014/main" id="{0090B80A-3397-2FCC-CC97-CF1E8EF7D50C}"/>
                  </a:ext>
                </a:extLst>
              </p:cNvPr>
              <p:cNvSpPr/>
              <p:nvPr/>
            </p:nvSpPr>
            <p:spPr>
              <a:xfrm rot="-1917689">
                <a:off x="5623603" y="3005208"/>
                <a:ext cx="154836" cy="239764"/>
              </a:xfrm>
              <a:custGeom>
                <a:avLst/>
                <a:gdLst>
                  <a:gd name="connsiteX0" fmla="*/ -21 w 154836"/>
                  <a:gd name="connsiteY0" fmla="*/ 43990 h 239764"/>
                  <a:gd name="connsiteX1" fmla="*/ 154815 w 154836"/>
                  <a:gd name="connsiteY1" fmla="*/ 239665 h 239764"/>
                  <a:gd name="connsiteX2" fmla="*/ 28326 w 154836"/>
                  <a:gd name="connsiteY2" fmla="*/ -100 h 239764"/>
                  <a:gd name="connsiteX3" fmla="*/ -21 w 154836"/>
                  <a:gd name="connsiteY3" fmla="*/ 43990 h 2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836" h="239764">
                    <a:moveTo>
                      <a:pt x="-21" y="43990"/>
                    </a:moveTo>
                    <a:cubicBezTo>
                      <a:pt x="40057" y="112855"/>
                      <a:pt x="49851" y="192665"/>
                      <a:pt x="154815" y="239665"/>
                    </a:cubicBezTo>
                    <a:cubicBezTo>
                      <a:pt x="118096" y="158542"/>
                      <a:pt x="74632" y="78938"/>
                      <a:pt x="28326" y="-100"/>
                    </a:cubicBezTo>
                    <a:cubicBezTo>
                      <a:pt x="18868" y="14605"/>
                      <a:pt x="9462" y="29285"/>
                      <a:pt x="-21" y="439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91" name="Freeform 232">
                <a:extLst>
                  <a:ext uri="{FF2B5EF4-FFF2-40B4-BE49-F238E27FC236}">
                    <a16:creationId xmlns:a16="http://schemas.microsoft.com/office/drawing/2014/main" id="{E826BA19-AA26-9E14-EC6C-BEB8192252A6}"/>
                  </a:ext>
                </a:extLst>
              </p:cNvPr>
              <p:cNvSpPr/>
              <p:nvPr/>
            </p:nvSpPr>
            <p:spPr>
              <a:xfrm rot="-1917689">
                <a:off x="5725460" y="4230670"/>
                <a:ext cx="51655" cy="8881"/>
              </a:xfrm>
              <a:custGeom>
                <a:avLst/>
                <a:gdLst>
                  <a:gd name="connsiteX0" fmla="*/ 2 w 51655"/>
                  <a:gd name="connsiteY0" fmla="*/ 4876 h 8881"/>
                  <a:gd name="connsiteX1" fmla="*/ 51657 w 51655"/>
                  <a:gd name="connsiteY1" fmla="*/ -94 h 8881"/>
                  <a:gd name="connsiteX2" fmla="*/ 2 w 51655"/>
                  <a:gd name="connsiteY2" fmla="*/ 4876 h 8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655" h="8881">
                    <a:moveTo>
                      <a:pt x="2" y="4876"/>
                    </a:moveTo>
                    <a:cubicBezTo>
                      <a:pt x="16126" y="4515"/>
                      <a:pt x="46101" y="16645"/>
                      <a:pt x="51657" y="-94"/>
                    </a:cubicBezTo>
                    <a:cubicBezTo>
                      <a:pt x="36385" y="4206"/>
                      <a:pt x="7341" y="-3340"/>
                      <a:pt x="2" y="487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92" name="Freeform 233">
                <a:extLst>
                  <a:ext uri="{FF2B5EF4-FFF2-40B4-BE49-F238E27FC236}">
                    <a16:creationId xmlns:a16="http://schemas.microsoft.com/office/drawing/2014/main" id="{C7F575A7-CE21-8893-7478-69A42C79AFE7}"/>
                  </a:ext>
                </a:extLst>
              </p:cNvPr>
              <p:cNvSpPr/>
              <p:nvPr/>
            </p:nvSpPr>
            <p:spPr>
              <a:xfrm rot="-1917689">
                <a:off x="5519663" y="4263724"/>
                <a:ext cx="223546" cy="24702"/>
              </a:xfrm>
              <a:custGeom>
                <a:avLst/>
                <a:gdLst>
                  <a:gd name="connsiteX0" fmla="*/ 223548 w 223546"/>
                  <a:gd name="connsiteY0" fmla="*/ 19245 h 24702"/>
                  <a:gd name="connsiteX1" fmla="*/ 2 w 223546"/>
                  <a:gd name="connsiteY1" fmla="*/ 11082 h 24702"/>
                  <a:gd name="connsiteX2" fmla="*/ 203393 w 223546"/>
                  <a:gd name="connsiteY2" fmla="*/ 23598 h 24702"/>
                  <a:gd name="connsiteX3" fmla="*/ 223548 w 223546"/>
                  <a:gd name="connsiteY3" fmla="*/ 19245 h 24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546" h="24702">
                    <a:moveTo>
                      <a:pt x="223548" y="19245"/>
                    </a:moveTo>
                    <a:cubicBezTo>
                      <a:pt x="150755" y="18035"/>
                      <a:pt x="59203" y="-17685"/>
                      <a:pt x="2" y="11082"/>
                    </a:cubicBezTo>
                    <a:cubicBezTo>
                      <a:pt x="66748" y="22388"/>
                      <a:pt x="142693" y="26791"/>
                      <a:pt x="203393" y="23598"/>
                    </a:cubicBezTo>
                    <a:cubicBezTo>
                      <a:pt x="210163" y="23186"/>
                      <a:pt x="222282" y="26920"/>
                      <a:pt x="223548" y="1924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93" name="Freeform 234">
                <a:extLst>
                  <a:ext uri="{FF2B5EF4-FFF2-40B4-BE49-F238E27FC236}">
                    <a16:creationId xmlns:a16="http://schemas.microsoft.com/office/drawing/2014/main" id="{FD400FE9-B4D1-CEC0-D8C6-5E5B74F2D1C1}"/>
                  </a:ext>
                </a:extLst>
              </p:cNvPr>
              <p:cNvSpPr/>
              <p:nvPr/>
            </p:nvSpPr>
            <p:spPr>
              <a:xfrm rot="-1917689">
                <a:off x="5540538" y="4253345"/>
                <a:ext cx="63128" cy="11590"/>
              </a:xfrm>
              <a:custGeom>
                <a:avLst/>
                <a:gdLst>
                  <a:gd name="connsiteX0" fmla="*/ 63130 w 63128"/>
                  <a:gd name="connsiteY0" fmla="*/ 4794 h 11590"/>
                  <a:gd name="connsiteX1" fmla="*/ 1 w 63128"/>
                  <a:gd name="connsiteY1" fmla="*/ 5901 h 11590"/>
                  <a:gd name="connsiteX2" fmla="*/ 63130 w 63128"/>
                  <a:gd name="connsiteY2" fmla="*/ 4794 h 11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128" h="11590">
                    <a:moveTo>
                      <a:pt x="63130" y="4794"/>
                    </a:moveTo>
                    <a:cubicBezTo>
                      <a:pt x="43207" y="10434"/>
                      <a:pt x="17754" y="-9551"/>
                      <a:pt x="1" y="5901"/>
                    </a:cubicBezTo>
                    <a:cubicBezTo>
                      <a:pt x="21836" y="15610"/>
                      <a:pt x="51734" y="11000"/>
                      <a:pt x="63130" y="479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94" name="Freeform 235">
                <a:extLst>
                  <a:ext uri="{FF2B5EF4-FFF2-40B4-BE49-F238E27FC236}">
                    <a16:creationId xmlns:a16="http://schemas.microsoft.com/office/drawing/2014/main" id="{DC2BA12B-1D87-CB4D-A692-3AB70FE999D4}"/>
                  </a:ext>
                </a:extLst>
              </p:cNvPr>
              <p:cNvSpPr/>
              <p:nvPr/>
            </p:nvSpPr>
            <p:spPr>
              <a:xfrm rot="-1917689">
                <a:off x="5867773" y="2258160"/>
                <a:ext cx="238350" cy="486122"/>
              </a:xfrm>
              <a:custGeom>
                <a:avLst/>
                <a:gdLst>
                  <a:gd name="connsiteX0" fmla="*/ 205296 w 238350"/>
                  <a:gd name="connsiteY0" fmla="*/ 191265 h 486122"/>
                  <a:gd name="connsiteX1" fmla="*/ 172091 w 238350"/>
                  <a:gd name="connsiteY1" fmla="*/ 280603 h 486122"/>
                  <a:gd name="connsiteX2" fmla="*/ 205296 w 238350"/>
                  <a:gd name="connsiteY2" fmla="*/ 191265 h 486122"/>
                  <a:gd name="connsiteX3" fmla="*/ 186355 w 238350"/>
                  <a:gd name="connsiteY3" fmla="*/ 123842 h 486122"/>
                  <a:gd name="connsiteX4" fmla="*/ 193539 w 238350"/>
                  <a:gd name="connsiteY4" fmla="*/ 166516 h 486122"/>
                  <a:gd name="connsiteX5" fmla="*/ 186355 w 238350"/>
                  <a:gd name="connsiteY5" fmla="*/ 123842 h 486122"/>
                  <a:gd name="connsiteX6" fmla="*/ 43612 w 238350"/>
                  <a:gd name="connsiteY6" fmla="*/ 291755 h 486122"/>
                  <a:gd name="connsiteX7" fmla="*/ 84802 w 238350"/>
                  <a:gd name="connsiteY7" fmla="*/ 238600 h 486122"/>
                  <a:gd name="connsiteX8" fmla="*/ 51571 w 238350"/>
                  <a:gd name="connsiteY8" fmla="*/ 327964 h 486122"/>
                  <a:gd name="connsiteX9" fmla="*/ 85319 w 238350"/>
                  <a:gd name="connsiteY9" fmla="*/ 453152 h 486122"/>
                  <a:gd name="connsiteX10" fmla="*/ 98885 w 238350"/>
                  <a:gd name="connsiteY10" fmla="*/ 486013 h 486122"/>
                  <a:gd name="connsiteX11" fmla="*/ 232455 w 238350"/>
                  <a:gd name="connsiteY11" fmla="*/ 122245 h 486122"/>
                  <a:gd name="connsiteX12" fmla="*/ 219069 w 238350"/>
                  <a:gd name="connsiteY12" fmla="*/ 99891 h 486122"/>
                  <a:gd name="connsiteX13" fmla="*/ 216253 w 238350"/>
                  <a:gd name="connsiteY13" fmla="*/ 77357 h 486122"/>
                  <a:gd name="connsiteX14" fmla="*/ 127439 w 238350"/>
                  <a:gd name="connsiteY14" fmla="*/ -109 h 486122"/>
                  <a:gd name="connsiteX15" fmla="*/ 83174 w 238350"/>
                  <a:gd name="connsiteY15" fmla="*/ 57913 h 486122"/>
                  <a:gd name="connsiteX16" fmla="*/ 113511 w 238350"/>
                  <a:gd name="connsiteY16" fmla="*/ 80756 h 486122"/>
                  <a:gd name="connsiteX17" fmla="*/ 78445 w 238350"/>
                  <a:gd name="connsiteY17" fmla="*/ 65279 h 486122"/>
                  <a:gd name="connsiteX18" fmla="*/ -32 w 238350"/>
                  <a:gd name="connsiteY18" fmla="*/ 160206 h 486122"/>
                  <a:gd name="connsiteX19" fmla="*/ 43612 w 238350"/>
                  <a:gd name="connsiteY19" fmla="*/ 291755 h 486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8350" h="486122">
                    <a:moveTo>
                      <a:pt x="205296" y="191265"/>
                    </a:moveTo>
                    <a:cubicBezTo>
                      <a:pt x="199456" y="219954"/>
                      <a:pt x="185683" y="250317"/>
                      <a:pt x="172091" y="280603"/>
                    </a:cubicBezTo>
                    <a:cubicBezTo>
                      <a:pt x="176122" y="252507"/>
                      <a:pt x="174572" y="212331"/>
                      <a:pt x="205296" y="191265"/>
                    </a:cubicBezTo>
                    <a:close/>
                    <a:moveTo>
                      <a:pt x="186355" y="123842"/>
                    </a:moveTo>
                    <a:cubicBezTo>
                      <a:pt x="198965" y="135895"/>
                      <a:pt x="198991" y="150548"/>
                      <a:pt x="193539" y="166516"/>
                    </a:cubicBezTo>
                    <a:cubicBezTo>
                      <a:pt x="190050" y="152532"/>
                      <a:pt x="183125" y="139294"/>
                      <a:pt x="186355" y="123842"/>
                    </a:cubicBezTo>
                    <a:close/>
                    <a:moveTo>
                      <a:pt x="43612" y="291755"/>
                    </a:moveTo>
                    <a:cubicBezTo>
                      <a:pt x="55499" y="276741"/>
                      <a:pt x="63923" y="235303"/>
                      <a:pt x="84802" y="238600"/>
                    </a:cubicBezTo>
                    <a:cubicBezTo>
                      <a:pt x="88936" y="265074"/>
                      <a:pt x="60176" y="298708"/>
                      <a:pt x="51571" y="327964"/>
                    </a:cubicBezTo>
                    <a:cubicBezTo>
                      <a:pt x="54491" y="368140"/>
                      <a:pt x="74388" y="415088"/>
                      <a:pt x="85319" y="453152"/>
                    </a:cubicBezTo>
                    <a:cubicBezTo>
                      <a:pt x="89040" y="465977"/>
                      <a:pt x="85939" y="484185"/>
                      <a:pt x="98885" y="486013"/>
                    </a:cubicBezTo>
                    <a:cubicBezTo>
                      <a:pt x="152194" y="362345"/>
                      <a:pt x="265246" y="221680"/>
                      <a:pt x="232455" y="122245"/>
                    </a:cubicBezTo>
                    <a:cubicBezTo>
                      <a:pt x="229974" y="114725"/>
                      <a:pt x="221937" y="108004"/>
                      <a:pt x="219069" y="99891"/>
                    </a:cubicBezTo>
                    <a:cubicBezTo>
                      <a:pt x="216433" y="92448"/>
                      <a:pt x="219405" y="84001"/>
                      <a:pt x="216253" y="77357"/>
                    </a:cubicBezTo>
                    <a:cubicBezTo>
                      <a:pt x="202428" y="47895"/>
                      <a:pt x="163176" y="20596"/>
                      <a:pt x="127439" y="-109"/>
                    </a:cubicBezTo>
                    <a:cubicBezTo>
                      <a:pt x="112891" y="19927"/>
                      <a:pt x="97645" y="37284"/>
                      <a:pt x="83174" y="57913"/>
                    </a:cubicBezTo>
                    <a:cubicBezTo>
                      <a:pt x="92037" y="65819"/>
                      <a:pt x="111314" y="71408"/>
                      <a:pt x="113511" y="80756"/>
                    </a:cubicBezTo>
                    <a:cubicBezTo>
                      <a:pt x="103330" y="79675"/>
                      <a:pt x="84053" y="76250"/>
                      <a:pt x="78445" y="65279"/>
                    </a:cubicBezTo>
                    <a:cubicBezTo>
                      <a:pt x="52501" y="97702"/>
                      <a:pt x="27255" y="133551"/>
                      <a:pt x="-32" y="160206"/>
                    </a:cubicBezTo>
                    <a:cubicBezTo>
                      <a:pt x="14206" y="204090"/>
                      <a:pt x="25886" y="248592"/>
                      <a:pt x="43612" y="29175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95" name="Freeform 236">
                <a:extLst>
                  <a:ext uri="{FF2B5EF4-FFF2-40B4-BE49-F238E27FC236}">
                    <a16:creationId xmlns:a16="http://schemas.microsoft.com/office/drawing/2014/main" id="{D91DA861-0990-260A-51DC-A744821E5EA9}"/>
                  </a:ext>
                </a:extLst>
              </p:cNvPr>
              <p:cNvSpPr/>
              <p:nvPr/>
            </p:nvSpPr>
            <p:spPr>
              <a:xfrm rot="-1917689">
                <a:off x="5422447" y="2809993"/>
                <a:ext cx="142071" cy="222502"/>
              </a:xfrm>
              <a:custGeom>
                <a:avLst/>
                <a:gdLst>
                  <a:gd name="connsiteX0" fmla="*/ 90363 w 142071"/>
                  <a:gd name="connsiteY0" fmla="*/ 35667 h 222502"/>
                  <a:gd name="connsiteX1" fmla="*/ 46770 w 142071"/>
                  <a:gd name="connsiteY1" fmla="*/ 87303 h 222502"/>
                  <a:gd name="connsiteX2" fmla="*/ 86151 w 142071"/>
                  <a:gd name="connsiteY2" fmla="*/ 26086 h 222502"/>
                  <a:gd name="connsiteX3" fmla="*/ 61396 w 142071"/>
                  <a:gd name="connsiteY3" fmla="*/ -79 h 222502"/>
                  <a:gd name="connsiteX4" fmla="*/ -27 w 142071"/>
                  <a:gd name="connsiteY4" fmla="*/ 95441 h 222502"/>
                  <a:gd name="connsiteX5" fmla="*/ 74316 w 142071"/>
                  <a:gd name="connsiteY5" fmla="*/ 222405 h 222502"/>
                  <a:gd name="connsiteX6" fmla="*/ 142044 w 142071"/>
                  <a:gd name="connsiteY6" fmla="*/ 117125 h 222502"/>
                  <a:gd name="connsiteX7" fmla="*/ 90363 w 142071"/>
                  <a:gd name="connsiteY7" fmla="*/ 35667 h 222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2071" h="222502">
                    <a:moveTo>
                      <a:pt x="90363" y="35667"/>
                    </a:moveTo>
                    <a:cubicBezTo>
                      <a:pt x="74084" y="44784"/>
                      <a:pt x="64652" y="85448"/>
                      <a:pt x="46770" y="87303"/>
                    </a:cubicBezTo>
                    <a:cubicBezTo>
                      <a:pt x="60879" y="67241"/>
                      <a:pt x="76358" y="38577"/>
                      <a:pt x="86151" y="26086"/>
                    </a:cubicBezTo>
                    <a:cubicBezTo>
                      <a:pt x="76280" y="19030"/>
                      <a:pt x="74704" y="-775"/>
                      <a:pt x="61396" y="-79"/>
                    </a:cubicBezTo>
                    <a:cubicBezTo>
                      <a:pt x="47365" y="22532"/>
                      <a:pt x="19302" y="64794"/>
                      <a:pt x="-27" y="95441"/>
                    </a:cubicBezTo>
                    <a:cubicBezTo>
                      <a:pt x="24082" y="136518"/>
                      <a:pt x="46254" y="189080"/>
                      <a:pt x="74316" y="222405"/>
                    </a:cubicBezTo>
                    <a:cubicBezTo>
                      <a:pt x="96333" y="190986"/>
                      <a:pt x="132328" y="143677"/>
                      <a:pt x="142044" y="117125"/>
                    </a:cubicBezTo>
                    <a:cubicBezTo>
                      <a:pt x="126178" y="109116"/>
                      <a:pt x="122586" y="76692"/>
                      <a:pt x="90363" y="356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96" name="Freeform 237">
                <a:extLst>
                  <a:ext uri="{FF2B5EF4-FFF2-40B4-BE49-F238E27FC236}">
                    <a16:creationId xmlns:a16="http://schemas.microsoft.com/office/drawing/2014/main" id="{57EDD84E-C8A4-731F-9AB7-995EFDDFA58A}"/>
                  </a:ext>
                </a:extLst>
              </p:cNvPr>
              <p:cNvSpPr/>
              <p:nvPr/>
            </p:nvSpPr>
            <p:spPr>
              <a:xfrm rot="-1917689">
                <a:off x="5803477" y="3184122"/>
                <a:ext cx="111010" cy="234975"/>
              </a:xfrm>
              <a:custGeom>
                <a:avLst/>
                <a:gdLst>
                  <a:gd name="connsiteX0" fmla="*/ 110994 w 111010"/>
                  <a:gd name="connsiteY0" fmla="*/ 212879 h 234975"/>
                  <a:gd name="connsiteX1" fmla="*/ 15772 w 111010"/>
                  <a:gd name="connsiteY1" fmla="*/ -102 h 234975"/>
                  <a:gd name="connsiteX2" fmla="*/ 25746 w 111010"/>
                  <a:gd name="connsiteY2" fmla="*/ 65054 h 234975"/>
                  <a:gd name="connsiteX3" fmla="*/ 54377 w 111010"/>
                  <a:gd name="connsiteY3" fmla="*/ 128228 h 234975"/>
                  <a:gd name="connsiteX4" fmla="*/ -17 w 111010"/>
                  <a:gd name="connsiteY4" fmla="*/ 24415 h 234975"/>
                  <a:gd name="connsiteX5" fmla="*/ 96833 w 111010"/>
                  <a:gd name="connsiteY5" fmla="*/ 234873 h 234975"/>
                  <a:gd name="connsiteX6" fmla="*/ 110994 w 111010"/>
                  <a:gd name="connsiteY6" fmla="*/ 212879 h 23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010" h="234975">
                    <a:moveTo>
                      <a:pt x="110994" y="212879"/>
                    </a:moveTo>
                    <a:cubicBezTo>
                      <a:pt x="78849" y="141877"/>
                      <a:pt x="53344" y="69613"/>
                      <a:pt x="15772" y="-102"/>
                    </a:cubicBezTo>
                    <a:cubicBezTo>
                      <a:pt x="-3298" y="22921"/>
                      <a:pt x="17374" y="47568"/>
                      <a:pt x="25746" y="65054"/>
                    </a:cubicBezTo>
                    <a:cubicBezTo>
                      <a:pt x="36057" y="86661"/>
                      <a:pt x="49029" y="106955"/>
                      <a:pt x="54377" y="128228"/>
                    </a:cubicBezTo>
                    <a:cubicBezTo>
                      <a:pt x="34971" y="93898"/>
                      <a:pt x="22671" y="58024"/>
                      <a:pt x="-17" y="24415"/>
                    </a:cubicBezTo>
                    <a:cubicBezTo>
                      <a:pt x="23266" y="96473"/>
                      <a:pt x="66109" y="164308"/>
                      <a:pt x="96833" y="234873"/>
                    </a:cubicBezTo>
                    <a:cubicBezTo>
                      <a:pt x="101536" y="227507"/>
                      <a:pt x="106265" y="220193"/>
                      <a:pt x="110994" y="21287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</p:grpSp>
      <p:grpSp>
        <p:nvGrpSpPr>
          <p:cNvPr id="723" name="Groep 722">
            <a:extLst>
              <a:ext uri="{FF2B5EF4-FFF2-40B4-BE49-F238E27FC236}">
                <a16:creationId xmlns:a16="http://schemas.microsoft.com/office/drawing/2014/main" id="{702B510B-2061-D92F-106D-664F38BEEE12}"/>
              </a:ext>
            </a:extLst>
          </p:cNvPr>
          <p:cNvGrpSpPr/>
          <p:nvPr/>
        </p:nvGrpSpPr>
        <p:grpSpPr>
          <a:xfrm>
            <a:off x="5832943" y="2767172"/>
            <a:ext cx="1034257" cy="1626574"/>
            <a:chOff x="9035621" y="3886434"/>
            <a:chExt cx="1034257" cy="1626574"/>
          </a:xfrm>
        </p:grpSpPr>
        <p:sp>
          <p:nvSpPr>
            <p:cNvPr id="16" name="TextBox 52">
              <a:extLst>
                <a:ext uri="{FF2B5EF4-FFF2-40B4-BE49-F238E27FC236}">
                  <a16:creationId xmlns:a16="http://schemas.microsoft.com/office/drawing/2014/main" id="{56967319-F254-C72B-1BE2-C163E282927E}"/>
                </a:ext>
              </a:extLst>
            </p:cNvPr>
            <p:cNvSpPr txBox="1"/>
            <p:nvPr/>
          </p:nvSpPr>
          <p:spPr>
            <a:xfrm>
              <a:off x="9035621" y="5112898"/>
              <a:ext cx="1034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000" b="1" spc="300" dirty="0">
                  <a:solidFill>
                    <a:schemeClr val="bg1"/>
                  </a:solidFill>
                  <a:latin typeface="Montserrat" pitchFamily="2" charset="77"/>
                </a:rPr>
                <a:t>Kobe</a:t>
              </a:r>
              <a:endParaRPr lang="en-LT" sz="20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grpSp>
          <p:nvGrpSpPr>
            <p:cNvPr id="597" name="Graphic 177">
              <a:extLst>
                <a:ext uri="{FF2B5EF4-FFF2-40B4-BE49-F238E27FC236}">
                  <a16:creationId xmlns:a16="http://schemas.microsoft.com/office/drawing/2014/main" id="{DA6A3FBB-5DD1-0ADA-83F5-63B7E0F5CA12}"/>
                </a:ext>
              </a:extLst>
            </p:cNvPr>
            <p:cNvGrpSpPr/>
            <p:nvPr/>
          </p:nvGrpSpPr>
          <p:grpSpPr>
            <a:xfrm>
              <a:off x="9146085" y="3886434"/>
              <a:ext cx="840379" cy="1286928"/>
              <a:chOff x="4990387" y="1748539"/>
              <a:chExt cx="1648380" cy="2630334"/>
            </a:xfrm>
            <a:solidFill>
              <a:schemeClr val="bg1"/>
            </a:solidFill>
          </p:grpSpPr>
          <p:sp>
            <p:nvSpPr>
              <p:cNvPr id="598" name="Freeform 178">
                <a:extLst>
                  <a:ext uri="{FF2B5EF4-FFF2-40B4-BE49-F238E27FC236}">
                    <a16:creationId xmlns:a16="http://schemas.microsoft.com/office/drawing/2014/main" id="{3A20BB55-A822-15BA-EBFC-1ECA222D067F}"/>
                  </a:ext>
                </a:extLst>
              </p:cNvPr>
              <p:cNvSpPr/>
              <p:nvPr/>
            </p:nvSpPr>
            <p:spPr>
              <a:xfrm rot="-1917689">
                <a:off x="5846942" y="3093935"/>
                <a:ext cx="12114" cy="34638"/>
              </a:xfrm>
              <a:custGeom>
                <a:avLst/>
                <a:gdLst>
                  <a:gd name="connsiteX0" fmla="*/ 7272 w 12114"/>
                  <a:gd name="connsiteY0" fmla="*/ 34535 h 34638"/>
                  <a:gd name="connsiteX1" fmla="*/ 1768 w 12114"/>
                  <a:gd name="connsiteY1" fmla="*/ -103 h 34638"/>
                  <a:gd name="connsiteX2" fmla="*/ 7272 w 12114"/>
                  <a:gd name="connsiteY2" fmla="*/ 34535 h 3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14" h="34638">
                    <a:moveTo>
                      <a:pt x="7272" y="34535"/>
                    </a:moveTo>
                    <a:cubicBezTo>
                      <a:pt x="19236" y="19985"/>
                      <a:pt x="5644" y="11023"/>
                      <a:pt x="1768" y="-103"/>
                    </a:cubicBezTo>
                    <a:cubicBezTo>
                      <a:pt x="-1798" y="12645"/>
                      <a:pt x="-67" y="24234"/>
                      <a:pt x="7272" y="3453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99" name="Freeform 179">
                <a:extLst>
                  <a:ext uri="{FF2B5EF4-FFF2-40B4-BE49-F238E27FC236}">
                    <a16:creationId xmlns:a16="http://schemas.microsoft.com/office/drawing/2014/main" id="{CA30A8E8-4488-12DF-C894-18CD6C97E11E}"/>
                  </a:ext>
                </a:extLst>
              </p:cNvPr>
              <p:cNvSpPr/>
              <p:nvPr/>
            </p:nvSpPr>
            <p:spPr>
              <a:xfrm rot="-1917689">
                <a:off x="5750093" y="1800622"/>
                <a:ext cx="30621" cy="81741"/>
              </a:xfrm>
              <a:custGeom>
                <a:avLst/>
                <a:gdLst>
                  <a:gd name="connsiteX0" fmla="*/ -47 w 30621"/>
                  <a:gd name="connsiteY0" fmla="*/ -109 h 81741"/>
                  <a:gd name="connsiteX1" fmla="*/ 30574 w 30621"/>
                  <a:gd name="connsiteY1" fmla="*/ 81633 h 81741"/>
                  <a:gd name="connsiteX2" fmla="*/ -47 w 30621"/>
                  <a:gd name="connsiteY2" fmla="*/ -109 h 8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621" h="81741">
                    <a:moveTo>
                      <a:pt x="-47" y="-109"/>
                    </a:moveTo>
                    <a:cubicBezTo>
                      <a:pt x="26594" y="20880"/>
                      <a:pt x="26336" y="69735"/>
                      <a:pt x="30574" y="81633"/>
                    </a:cubicBezTo>
                    <a:cubicBezTo>
                      <a:pt x="29463" y="53793"/>
                      <a:pt x="31426" y="14081"/>
                      <a:pt x="-47" y="-1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00" name="Freeform 180">
                <a:extLst>
                  <a:ext uri="{FF2B5EF4-FFF2-40B4-BE49-F238E27FC236}">
                    <a16:creationId xmlns:a16="http://schemas.microsoft.com/office/drawing/2014/main" id="{17F82424-0819-A3AF-03C4-90927440CE31}"/>
                  </a:ext>
                </a:extLst>
              </p:cNvPr>
              <p:cNvSpPr/>
              <p:nvPr/>
            </p:nvSpPr>
            <p:spPr>
              <a:xfrm rot="-1917689">
                <a:off x="5446056" y="3054622"/>
                <a:ext cx="18631" cy="21864"/>
              </a:xfrm>
              <a:custGeom>
                <a:avLst/>
                <a:gdLst>
                  <a:gd name="connsiteX0" fmla="*/ 9460 w 18631"/>
                  <a:gd name="connsiteY0" fmla="*/ -95 h 21864"/>
                  <a:gd name="connsiteX1" fmla="*/ -24 w 18631"/>
                  <a:gd name="connsiteY1" fmla="*/ 14584 h 21864"/>
                  <a:gd name="connsiteX2" fmla="*/ 5790 w 18631"/>
                  <a:gd name="connsiteY2" fmla="*/ 21769 h 21864"/>
                  <a:gd name="connsiteX3" fmla="*/ 18607 w 18631"/>
                  <a:gd name="connsiteY3" fmla="*/ 12679 h 21864"/>
                  <a:gd name="connsiteX4" fmla="*/ 9460 w 18631"/>
                  <a:gd name="connsiteY4" fmla="*/ -95 h 21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31" h="21864">
                    <a:moveTo>
                      <a:pt x="9460" y="-95"/>
                    </a:moveTo>
                    <a:cubicBezTo>
                      <a:pt x="6281" y="4798"/>
                      <a:pt x="3154" y="9717"/>
                      <a:pt x="-24" y="14584"/>
                    </a:cubicBezTo>
                    <a:cubicBezTo>
                      <a:pt x="3439" y="16645"/>
                      <a:pt x="4679" y="19194"/>
                      <a:pt x="5790" y="21769"/>
                    </a:cubicBezTo>
                    <a:cubicBezTo>
                      <a:pt x="10390" y="20147"/>
                      <a:pt x="14007" y="14275"/>
                      <a:pt x="18607" y="12679"/>
                    </a:cubicBezTo>
                    <a:cubicBezTo>
                      <a:pt x="14602" y="8609"/>
                      <a:pt x="15868" y="3433"/>
                      <a:pt x="9460" y="-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01" name="Freeform 181">
                <a:extLst>
                  <a:ext uri="{FF2B5EF4-FFF2-40B4-BE49-F238E27FC236}">
                    <a16:creationId xmlns:a16="http://schemas.microsoft.com/office/drawing/2014/main" id="{2DA0F2D2-8990-832B-B60F-D1D613D68304}"/>
                  </a:ext>
                </a:extLst>
              </p:cNvPr>
              <p:cNvSpPr/>
              <p:nvPr/>
            </p:nvSpPr>
            <p:spPr>
              <a:xfrm rot="-1917689">
                <a:off x="5500118" y="2744212"/>
                <a:ext cx="21617" cy="19191"/>
              </a:xfrm>
              <a:custGeom>
                <a:avLst/>
                <a:gdLst>
                  <a:gd name="connsiteX0" fmla="*/ 21573 w 21617"/>
                  <a:gd name="connsiteY0" fmla="*/ -98 h 19191"/>
                  <a:gd name="connsiteX1" fmla="*/ -30 w 21617"/>
                  <a:gd name="connsiteY1" fmla="*/ 17234 h 19191"/>
                  <a:gd name="connsiteX2" fmla="*/ 21573 w 21617"/>
                  <a:gd name="connsiteY2" fmla="*/ -98 h 19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617" h="19191">
                    <a:moveTo>
                      <a:pt x="21573" y="-98"/>
                    </a:moveTo>
                    <a:cubicBezTo>
                      <a:pt x="14131" y="4666"/>
                      <a:pt x="6378" y="7757"/>
                      <a:pt x="-30" y="17234"/>
                    </a:cubicBezTo>
                    <a:cubicBezTo>
                      <a:pt x="8988" y="25655"/>
                      <a:pt x="22089" y="2915"/>
                      <a:pt x="21573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02" name="Freeform 182">
                <a:extLst>
                  <a:ext uri="{FF2B5EF4-FFF2-40B4-BE49-F238E27FC236}">
                    <a16:creationId xmlns:a16="http://schemas.microsoft.com/office/drawing/2014/main" id="{51C6E07B-CA60-E716-0082-C12B5578AFAB}"/>
                  </a:ext>
                </a:extLst>
              </p:cNvPr>
              <p:cNvSpPr/>
              <p:nvPr/>
            </p:nvSpPr>
            <p:spPr>
              <a:xfrm rot="-1917689">
                <a:off x="5804793" y="3071917"/>
                <a:ext cx="15788" cy="24103"/>
              </a:xfrm>
              <a:custGeom>
                <a:avLst/>
                <a:gdLst>
                  <a:gd name="connsiteX0" fmla="*/ -21 w 15788"/>
                  <a:gd name="connsiteY0" fmla="*/ -21 h 24103"/>
                  <a:gd name="connsiteX1" fmla="*/ 15767 w 15788"/>
                  <a:gd name="connsiteY1" fmla="*/ 23878 h 24103"/>
                  <a:gd name="connsiteX2" fmla="*/ -21 w 15788"/>
                  <a:gd name="connsiteY2" fmla="*/ -21 h 24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788" h="24103">
                    <a:moveTo>
                      <a:pt x="-21" y="-21"/>
                    </a:moveTo>
                    <a:cubicBezTo>
                      <a:pt x="5121" y="6675"/>
                      <a:pt x="3364" y="25706"/>
                      <a:pt x="15767" y="23878"/>
                    </a:cubicBezTo>
                    <a:cubicBezTo>
                      <a:pt x="10289" y="17337"/>
                      <a:pt x="10392" y="-1489"/>
                      <a:pt x="-21" y="-2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03" name="Freeform 183">
                <a:extLst>
                  <a:ext uri="{FF2B5EF4-FFF2-40B4-BE49-F238E27FC236}">
                    <a16:creationId xmlns:a16="http://schemas.microsoft.com/office/drawing/2014/main" id="{65BC9970-A3C2-B928-6EAC-7CB85616675C}"/>
                  </a:ext>
                </a:extLst>
              </p:cNvPr>
              <p:cNvSpPr/>
              <p:nvPr/>
            </p:nvSpPr>
            <p:spPr>
              <a:xfrm rot="-1917689">
                <a:off x="5673228" y="1831202"/>
                <a:ext cx="138556" cy="290473"/>
              </a:xfrm>
              <a:custGeom>
                <a:avLst/>
                <a:gdLst>
                  <a:gd name="connsiteX0" fmla="*/ 59983 w 138556"/>
                  <a:gd name="connsiteY0" fmla="*/ 134017 h 290473"/>
                  <a:gd name="connsiteX1" fmla="*/ 72412 w 138556"/>
                  <a:gd name="connsiteY1" fmla="*/ 103962 h 290473"/>
                  <a:gd name="connsiteX2" fmla="*/ 28483 w 138556"/>
                  <a:gd name="connsiteY2" fmla="*/ -108 h 290473"/>
                  <a:gd name="connsiteX3" fmla="*/ -45 w 138556"/>
                  <a:gd name="connsiteY3" fmla="*/ 33501 h 290473"/>
                  <a:gd name="connsiteX4" fmla="*/ 15046 w 138556"/>
                  <a:gd name="connsiteY4" fmla="*/ 63838 h 290473"/>
                  <a:gd name="connsiteX5" fmla="*/ 28509 w 138556"/>
                  <a:gd name="connsiteY5" fmla="*/ 48309 h 290473"/>
                  <a:gd name="connsiteX6" fmla="*/ 15925 w 138556"/>
                  <a:gd name="connsiteY6" fmla="*/ 67856 h 290473"/>
                  <a:gd name="connsiteX7" fmla="*/ 115411 w 138556"/>
                  <a:gd name="connsiteY7" fmla="*/ 290366 h 290473"/>
                  <a:gd name="connsiteX8" fmla="*/ 138512 w 138556"/>
                  <a:gd name="connsiteY8" fmla="*/ 270613 h 290473"/>
                  <a:gd name="connsiteX9" fmla="*/ 74143 w 138556"/>
                  <a:gd name="connsiteY9" fmla="*/ 111997 h 290473"/>
                  <a:gd name="connsiteX10" fmla="*/ 59983 w 138556"/>
                  <a:gd name="connsiteY10" fmla="*/ 134017 h 290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556" h="290473">
                    <a:moveTo>
                      <a:pt x="59983" y="134017"/>
                    </a:moveTo>
                    <a:cubicBezTo>
                      <a:pt x="58820" y="125132"/>
                      <a:pt x="64376" y="114856"/>
                      <a:pt x="72412" y="103962"/>
                    </a:cubicBezTo>
                    <a:cubicBezTo>
                      <a:pt x="58872" y="68989"/>
                      <a:pt x="43781" y="34428"/>
                      <a:pt x="28483" y="-108"/>
                    </a:cubicBezTo>
                    <a:cubicBezTo>
                      <a:pt x="18121" y="7335"/>
                      <a:pt x="8612" y="18435"/>
                      <a:pt x="-45" y="33501"/>
                    </a:cubicBezTo>
                    <a:cubicBezTo>
                      <a:pt x="6700" y="43184"/>
                      <a:pt x="8224" y="54104"/>
                      <a:pt x="15046" y="63838"/>
                    </a:cubicBezTo>
                    <a:cubicBezTo>
                      <a:pt x="19749" y="59718"/>
                      <a:pt x="22385" y="45811"/>
                      <a:pt x="28509" y="48309"/>
                    </a:cubicBezTo>
                    <a:cubicBezTo>
                      <a:pt x="24323" y="54799"/>
                      <a:pt x="20111" y="61366"/>
                      <a:pt x="15925" y="67856"/>
                    </a:cubicBezTo>
                    <a:cubicBezTo>
                      <a:pt x="49828" y="141897"/>
                      <a:pt x="77425" y="217303"/>
                      <a:pt x="115411" y="290366"/>
                    </a:cubicBezTo>
                    <a:cubicBezTo>
                      <a:pt x="122698" y="281893"/>
                      <a:pt x="131819" y="281687"/>
                      <a:pt x="138512" y="270613"/>
                    </a:cubicBezTo>
                    <a:cubicBezTo>
                      <a:pt x="120475" y="216994"/>
                      <a:pt x="99054" y="164122"/>
                      <a:pt x="74143" y="111997"/>
                    </a:cubicBezTo>
                    <a:cubicBezTo>
                      <a:pt x="66546" y="118745"/>
                      <a:pt x="70991" y="133579"/>
                      <a:pt x="59983" y="13401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04" name="Freeform 184">
                <a:extLst>
                  <a:ext uri="{FF2B5EF4-FFF2-40B4-BE49-F238E27FC236}">
                    <a16:creationId xmlns:a16="http://schemas.microsoft.com/office/drawing/2014/main" id="{973A036A-A7B8-BFF5-2E44-5280A44B1518}"/>
                  </a:ext>
                </a:extLst>
              </p:cNvPr>
              <p:cNvSpPr/>
              <p:nvPr/>
            </p:nvSpPr>
            <p:spPr>
              <a:xfrm rot="-1917689">
                <a:off x="5637861" y="1895610"/>
                <a:ext cx="163883" cy="281205"/>
              </a:xfrm>
              <a:custGeom>
                <a:avLst/>
                <a:gdLst>
                  <a:gd name="connsiteX0" fmla="*/ 33578 w 163883"/>
                  <a:gd name="connsiteY0" fmla="*/ 171283 h 281205"/>
                  <a:gd name="connsiteX1" fmla="*/ 59005 w 163883"/>
                  <a:gd name="connsiteY1" fmla="*/ 228971 h 281205"/>
                  <a:gd name="connsiteX2" fmla="*/ 59884 w 163883"/>
                  <a:gd name="connsiteY2" fmla="*/ 233014 h 281205"/>
                  <a:gd name="connsiteX3" fmla="*/ 32958 w 163883"/>
                  <a:gd name="connsiteY3" fmla="*/ 177747 h 281205"/>
                  <a:gd name="connsiteX4" fmla="*/ 33578 w 163883"/>
                  <a:gd name="connsiteY4" fmla="*/ 171283 h 281205"/>
                  <a:gd name="connsiteX5" fmla="*/ 114536 w 163883"/>
                  <a:gd name="connsiteY5" fmla="*/ 212617 h 281205"/>
                  <a:gd name="connsiteX6" fmla="*/ 99316 w 163883"/>
                  <a:gd name="connsiteY6" fmla="*/ 220189 h 281205"/>
                  <a:gd name="connsiteX7" fmla="*/ 114536 w 163883"/>
                  <a:gd name="connsiteY7" fmla="*/ 212617 h 281205"/>
                  <a:gd name="connsiteX8" fmla="*/ 163840 w 163883"/>
                  <a:gd name="connsiteY8" fmla="*/ 254518 h 281205"/>
                  <a:gd name="connsiteX9" fmla="*/ 57325 w 163883"/>
                  <a:gd name="connsiteY9" fmla="*/ -107 h 281205"/>
                  <a:gd name="connsiteX10" fmla="*/ 14792 w 163883"/>
                  <a:gd name="connsiteY10" fmla="*/ 249058 h 281205"/>
                  <a:gd name="connsiteX11" fmla="*/ 163840 w 163883"/>
                  <a:gd name="connsiteY11" fmla="*/ 254518 h 281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3883" h="281205">
                    <a:moveTo>
                      <a:pt x="33578" y="171283"/>
                    </a:moveTo>
                    <a:cubicBezTo>
                      <a:pt x="39030" y="191216"/>
                      <a:pt x="42932" y="211433"/>
                      <a:pt x="59005" y="228971"/>
                    </a:cubicBezTo>
                    <a:cubicBezTo>
                      <a:pt x="63760" y="231057"/>
                      <a:pt x="62494" y="234508"/>
                      <a:pt x="59884" y="233014"/>
                    </a:cubicBezTo>
                    <a:cubicBezTo>
                      <a:pt x="40994" y="216712"/>
                      <a:pt x="34508" y="197809"/>
                      <a:pt x="32958" y="177747"/>
                    </a:cubicBezTo>
                    <a:cubicBezTo>
                      <a:pt x="30581" y="176202"/>
                      <a:pt x="32984" y="173601"/>
                      <a:pt x="33578" y="171283"/>
                    </a:cubicBezTo>
                    <a:close/>
                    <a:moveTo>
                      <a:pt x="114536" y="212617"/>
                    </a:moveTo>
                    <a:cubicBezTo>
                      <a:pt x="110738" y="221090"/>
                      <a:pt x="103735" y="214883"/>
                      <a:pt x="99316" y="220189"/>
                    </a:cubicBezTo>
                    <a:cubicBezTo>
                      <a:pt x="95569" y="214729"/>
                      <a:pt x="108877" y="207029"/>
                      <a:pt x="114536" y="212617"/>
                    </a:cubicBezTo>
                    <a:close/>
                    <a:moveTo>
                      <a:pt x="163840" y="254518"/>
                    </a:moveTo>
                    <a:cubicBezTo>
                      <a:pt x="133684" y="168450"/>
                      <a:pt x="91719" y="84983"/>
                      <a:pt x="57325" y="-107"/>
                    </a:cubicBezTo>
                    <a:cubicBezTo>
                      <a:pt x="2259" y="52070"/>
                      <a:pt x="-15855" y="210660"/>
                      <a:pt x="14792" y="249058"/>
                    </a:cubicBezTo>
                    <a:cubicBezTo>
                      <a:pt x="56990" y="302059"/>
                      <a:pt x="120531" y="278675"/>
                      <a:pt x="163840" y="25451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05" name="Freeform 185">
                <a:extLst>
                  <a:ext uri="{FF2B5EF4-FFF2-40B4-BE49-F238E27FC236}">
                    <a16:creationId xmlns:a16="http://schemas.microsoft.com/office/drawing/2014/main" id="{89F2162F-BC99-B7ED-B3C1-A279A1AB4968}"/>
                  </a:ext>
                </a:extLst>
              </p:cNvPr>
              <p:cNvSpPr/>
              <p:nvPr/>
            </p:nvSpPr>
            <p:spPr>
              <a:xfrm rot="-1917689">
                <a:off x="5622252" y="2299690"/>
                <a:ext cx="34186" cy="45750"/>
              </a:xfrm>
              <a:custGeom>
                <a:avLst/>
                <a:gdLst>
                  <a:gd name="connsiteX0" fmla="*/ 34149 w 34186"/>
                  <a:gd name="connsiteY0" fmla="*/ 13146 h 45750"/>
                  <a:gd name="connsiteX1" fmla="*/ -38 w 34186"/>
                  <a:gd name="connsiteY1" fmla="*/ 1660 h 45750"/>
                  <a:gd name="connsiteX2" fmla="*/ 20169 w 34186"/>
                  <a:gd name="connsiteY2" fmla="*/ 45647 h 45750"/>
                  <a:gd name="connsiteX3" fmla="*/ 34149 w 34186"/>
                  <a:gd name="connsiteY3" fmla="*/ 13146 h 4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186" h="45750">
                    <a:moveTo>
                      <a:pt x="34149" y="13146"/>
                    </a:moveTo>
                    <a:cubicBezTo>
                      <a:pt x="22443" y="7789"/>
                      <a:pt x="9109" y="-4701"/>
                      <a:pt x="-38" y="1660"/>
                    </a:cubicBezTo>
                    <a:cubicBezTo>
                      <a:pt x="10169" y="15567"/>
                      <a:pt x="11125" y="31534"/>
                      <a:pt x="20169" y="45647"/>
                    </a:cubicBezTo>
                    <a:cubicBezTo>
                      <a:pt x="26836" y="34367"/>
                      <a:pt x="31668" y="23473"/>
                      <a:pt x="34149" y="1314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06" name="Freeform 186">
                <a:extLst>
                  <a:ext uri="{FF2B5EF4-FFF2-40B4-BE49-F238E27FC236}">
                    <a16:creationId xmlns:a16="http://schemas.microsoft.com/office/drawing/2014/main" id="{95AF4D4E-EAFD-3DE0-0C0E-EAD2AD8FBAD7}"/>
                  </a:ext>
                </a:extLst>
              </p:cNvPr>
              <p:cNvSpPr/>
              <p:nvPr/>
            </p:nvSpPr>
            <p:spPr>
              <a:xfrm rot="-1917689">
                <a:off x="5598406" y="2289163"/>
                <a:ext cx="41249" cy="96910"/>
              </a:xfrm>
              <a:custGeom>
                <a:avLst/>
                <a:gdLst>
                  <a:gd name="connsiteX0" fmla="*/ -38 w 41249"/>
                  <a:gd name="connsiteY0" fmla="*/ -103 h 96910"/>
                  <a:gd name="connsiteX1" fmla="*/ 38103 w 41249"/>
                  <a:gd name="connsiteY1" fmla="*/ 96807 h 96910"/>
                  <a:gd name="connsiteX2" fmla="*/ -38 w 41249"/>
                  <a:gd name="connsiteY2" fmla="*/ -103 h 96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249" h="96910">
                    <a:moveTo>
                      <a:pt x="-38" y="-103"/>
                    </a:moveTo>
                    <a:cubicBezTo>
                      <a:pt x="7404" y="33325"/>
                      <a:pt x="22934" y="65028"/>
                      <a:pt x="38103" y="96807"/>
                    </a:cubicBezTo>
                    <a:cubicBezTo>
                      <a:pt x="48103" y="59542"/>
                      <a:pt x="33606" y="27634"/>
                      <a:pt x="-38" y="-1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07" name="Freeform 187">
                <a:extLst>
                  <a:ext uri="{FF2B5EF4-FFF2-40B4-BE49-F238E27FC236}">
                    <a16:creationId xmlns:a16="http://schemas.microsoft.com/office/drawing/2014/main" id="{46F4E01C-6B53-A1A3-44E2-0532034D0089}"/>
                  </a:ext>
                </a:extLst>
              </p:cNvPr>
              <p:cNvSpPr/>
              <p:nvPr/>
            </p:nvSpPr>
            <p:spPr>
              <a:xfrm rot="-1917689">
                <a:off x="5583680" y="2288598"/>
                <a:ext cx="58657" cy="140407"/>
              </a:xfrm>
              <a:custGeom>
                <a:avLst/>
                <a:gdLst>
                  <a:gd name="connsiteX0" fmla="*/ 50067 w 58657"/>
                  <a:gd name="connsiteY0" fmla="*/ 140305 h 140407"/>
                  <a:gd name="connsiteX1" fmla="*/ 58620 w 58657"/>
                  <a:gd name="connsiteY1" fmla="*/ 121608 h 140407"/>
                  <a:gd name="connsiteX2" fmla="*/ 8696 w 58657"/>
                  <a:gd name="connsiteY2" fmla="*/ -103 h 140407"/>
                  <a:gd name="connsiteX3" fmla="*/ -38 w 58657"/>
                  <a:gd name="connsiteY3" fmla="*/ 8087 h 140407"/>
                  <a:gd name="connsiteX4" fmla="*/ 50067 w 58657"/>
                  <a:gd name="connsiteY4" fmla="*/ 140305 h 14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657" h="140407">
                    <a:moveTo>
                      <a:pt x="50067" y="140305"/>
                    </a:moveTo>
                    <a:cubicBezTo>
                      <a:pt x="52987" y="134099"/>
                      <a:pt x="52134" y="128639"/>
                      <a:pt x="58620" y="121608"/>
                    </a:cubicBezTo>
                    <a:cubicBezTo>
                      <a:pt x="42082" y="81021"/>
                      <a:pt x="28749" y="39712"/>
                      <a:pt x="8696" y="-103"/>
                    </a:cubicBezTo>
                    <a:cubicBezTo>
                      <a:pt x="5802" y="2653"/>
                      <a:pt x="2236" y="2318"/>
                      <a:pt x="-38" y="8087"/>
                    </a:cubicBezTo>
                    <a:cubicBezTo>
                      <a:pt x="13193" y="52949"/>
                      <a:pt x="34692" y="95906"/>
                      <a:pt x="50067" y="1403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08" name="Freeform 188">
                <a:extLst>
                  <a:ext uri="{FF2B5EF4-FFF2-40B4-BE49-F238E27FC236}">
                    <a16:creationId xmlns:a16="http://schemas.microsoft.com/office/drawing/2014/main" id="{EC0FFE0B-2186-7E9C-8307-81FA50E8FD87}"/>
                  </a:ext>
                </a:extLst>
              </p:cNvPr>
              <p:cNvSpPr/>
              <p:nvPr/>
            </p:nvSpPr>
            <p:spPr>
              <a:xfrm rot="-1917689">
                <a:off x="5715833" y="2310043"/>
                <a:ext cx="70828" cy="68150"/>
              </a:xfrm>
              <a:custGeom>
                <a:avLst/>
                <a:gdLst>
                  <a:gd name="connsiteX0" fmla="*/ 35494 w 70828"/>
                  <a:gd name="connsiteY0" fmla="*/ -106 h 68150"/>
                  <a:gd name="connsiteX1" fmla="*/ -37 w 70828"/>
                  <a:gd name="connsiteY1" fmla="*/ 49702 h 68150"/>
                  <a:gd name="connsiteX2" fmla="*/ 58569 w 70828"/>
                  <a:gd name="connsiteY2" fmla="*/ 66441 h 68150"/>
                  <a:gd name="connsiteX3" fmla="*/ 70792 w 70828"/>
                  <a:gd name="connsiteY3" fmla="*/ 25931 h 68150"/>
                  <a:gd name="connsiteX4" fmla="*/ 35494 w 70828"/>
                  <a:gd name="connsiteY4" fmla="*/ -106 h 6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28" h="68150">
                    <a:moveTo>
                      <a:pt x="35494" y="-106"/>
                    </a:moveTo>
                    <a:cubicBezTo>
                      <a:pt x="23245" y="13389"/>
                      <a:pt x="4666" y="32292"/>
                      <a:pt x="-37" y="49702"/>
                    </a:cubicBezTo>
                    <a:cubicBezTo>
                      <a:pt x="12651" y="57428"/>
                      <a:pt x="42316" y="73086"/>
                      <a:pt x="58569" y="66441"/>
                    </a:cubicBezTo>
                    <a:cubicBezTo>
                      <a:pt x="63014" y="52818"/>
                      <a:pt x="68854" y="38937"/>
                      <a:pt x="70792" y="25931"/>
                    </a:cubicBezTo>
                    <a:cubicBezTo>
                      <a:pt x="65055" y="16634"/>
                      <a:pt x="49602" y="616"/>
                      <a:pt x="35494" y="-10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09" name="Freeform 189">
                <a:extLst>
                  <a:ext uri="{FF2B5EF4-FFF2-40B4-BE49-F238E27FC236}">
                    <a16:creationId xmlns:a16="http://schemas.microsoft.com/office/drawing/2014/main" id="{7E14DFC1-982F-A5DA-D1EE-5990243489B4}"/>
                  </a:ext>
                </a:extLst>
              </p:cNvPr>
              <p:cNvSpPr/>
              <p:nvPr/>
            </p:nvSpPr>
            <p:spPr>
              <a:xfrm rot="-1917689">
                <a:off x="5556386" y="2306445"/>
                <a:ext cx="89847" cy="172863"/>
              </a:xfrm>
              <a:custGeom>
                <a:avLst/>
                <a:gdLst>
                  <a:gd name="connsiteX0" fmla="*/ 34718 w 89847"/>
                  <a:gd name="connsiteY0" fmla="*/ 47754 h 172863"/>
                  <a:gd name="connsiteX1" fmla="*/ 47897 w 89847"/>
                  <a:gd name="connsiteY1" fmla="*/ 59601 h 172863"/>
                  <a:gd name="connsiteX2" fmla="*/ 34718 w 89847"/>
                  <a:gd name="connsiteY2" fmla="*/ 47754 h 172863"/>
                  <a:gd name="connsiteX3" fmla="*/ -37 w 89847"/>
                  <a:gd name="connsiteY3" fmla="*/ 4771 h 172863"/>
                  <a:gd name="connsiteX4" fmla="*/ 78983 w 89847"/>
                  <a:gd name="connsiteY4" fmla="*/ 172761 h 172863"/>
                  <a:gd name="connsiteX5" fmla="*/ 89810 w 89847"/>
                  <a:gd name="connsiteY5" fmla="*/ 145153 h 172863"/>
                  <a:gd name="connsiteX6" fmla="*/ 30584 w 89847"/>
                  <a:gd name="connsiteY6" fmla="*/ 187 h 172863"/>
                  <a:gd name="connsiteX7" fmla="*/ -37 w 89847"/>
                  <a:gd name="connsiteY7" fmla="*/ 4771 h 172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847" h="172863">
                    <a:moveTo>
                      <a:pt x="34718" y="47754"/>
                    </a:moveTo>
                    <a:cubicBezTo>
                      <a:pt x="43272" y="45642"/>
                      <a:pt x="45882" y="54167"/>
                      <a:pt x="47897" y="59601"/>
                    </a:cubicBezTo>
                    <a:cubicBezTo>
                      <a:pt x="45339" y="63283"/>
                      <a:pt x="26140" y="53265"/>
                      <a:pt x="34718" y="47754"/>
                    </a:cubicBezTo>
                    <a:close/>
                    <a:moveTo>
                      <a:pt x="-37" y="4771"/>
                    </a:moveTo>
                    <a:cubicBezTo>
                      <a:pt x="28439" y="60296"/>
                      <a:pt x="52419" y="116799"/>
                      <a:pt x="78983" y="172761"/>
                    </a:cubicBezTo>
                    <a:cubicBezTo>
                      <a:pt x="86167" y="162820"/>
                      <a:pt x="85392" y="154554"/>
                      <a:pt x="89810" y="145153"/>
                    </a:cubicBezTo>
                    <a:cubicBezTo>
                      <a:pt x="68983" y="97072"/>
                      <a:pt x="55830" y="47342"/>
                      <a:pt x="30584" y="187"/>
                    </a:cubicBezTo>
                    <a:cubicBezTo>
                      <a:pt x="20868" y="4076"/>
                      <a:pt x="8284" y="-5350"/>
                      <a:pt x="-37" y="477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10" name="Freeform 190">
                <a:extLst>
                  <a:ext uri="{FF2B5EF4-FFF2-40B4-BE49-F238E27FC236}">
                    <a16:creationId xmlns:a16="http://schemas.microsoft.com/office/drawing/2014/main" id="{1ABA5F96-B4D3-0701-F6B2-7C8F7F138321}"/>
                  </a:ext>
                </a:extLst>
              </p:cNvPr>
              <p:cNvSpPr/>
              <p:nvPr/>
            </p:nvSpPr>
            <p:spPr>
              <a:xfrm rot="-1917689">
                <a:off x="5751954" y="2396151"/>
                <a:ext cx="22043" cy="49781"/>
              </a:xfrm>
              <a:custGeom>
                <a:avLst/>
                <a:gdLst>
                  <a:gd name="connsiteX0" fmla="*/ 22008 w 22043"/>
                  <a:gd name="connsiteY0" fmla="*/ 20472 h 49781"/>
                  <a:gd name="connsiteX1" fmla="*/ 587 w 22043"/>
                  <a:gd name="connsiteY1" fmla="*/ -105 h 49781"/>
                  <a:gd name="connsiteX2" fmla="*/ 13610 w 22043"/>
                  <a:gd name="connsiteY2" fmla="*/ 49676 h 49781"/>
                  <a:gd name="connsiteX3" fmla="*/ 22008 w 22043"/>
                  <a:gd name="connsiteY3" fmla="*/ 20472 h 4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43" h="49781">
                    <a:moveTo>
                      <a:pt x="22008" y="20472"/>
                    </a:moveTo>
                    <a:cubicBezTo>
                      <a:pt x="13843" y="13801"/>
                      <a:pt x="13042" y="5586"/>
                      <a:pt x="587" y="-105"/>
                    </a:cubicBezTo>
                    <a:cubicBezTo>
                      <a:pt x="-2979" y="18231"/>
                      <a:pt x="9786" y="32936"/>
                      <a:pt x="13610" y="49676"/>
                    </a:cubicBezTo>
                    <a:cubicBezTo>
                      <a:pt x="20561" y="39040"/>
                      <a:pt x="16117" y="30876"/>
                      <a:pt x="22008" y="2047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11" name="Freeform 191">
                <a:extLst>
                  <a:ext uri="{FF2B5EF4-FFF2-40B4-BE49-F238E27FC236}">
                    <a16:creationId xmlns:a16="http://schemas.microsoft.com/office/drawing/2014/main" id="{6F1912E1-A69A-CC7E-9DBD-9B855DAABFF2}"/>
                  </a:ext>
                </a:extLst>
              </p:cNvPr>
              <p:cNvSpPr/>
              <p:nvPr/>
            </p:nvSpPr>
            <p:spPr>
              <a:xfrm rot="-1917689">
                <a:off x="5751957" y="2410671"/>
                <a:ext cx="19656" cy="63353"/>
              </a:xfrm>
              <a:custGeom>
                <a:avLst/>
                <a:gdLst>
                  <a:gd name="connsiteX0" fmla="*/ 19523 w 19656"/>
                  <a:gd name="connsiteY0" fmla="*/ 63248 h 63353"/>
                  <a:gd name="connsiteX1" fmla="*/ 1357 w 19656"/>
                  <a:gd name="connsiteY1" fmla="*/ -105 h 63353"/>
                  <a:gd name="connsiteX2" fmla="*/ 19523 w 19656"/>
                  <a:gd name="connsiteY2" fmla="*/ 63248 h 6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56" h="63353">
                    <a:moveTo>
                      <a:pt x="19523" y="63248"/>
                    </a:moveTo>
                    <a:cubicBezTo>
                      <a:pt x="20738" y="40533"/>
                      <a:pt x="10402" y="20343"/>
                      <a:pt x="1357" y="-105"/>
                    </a:cubicBezTo>
                    <a:cubicBezTo>
                      <a:pt x="-4922" y="23665"/>
                      <a:pt x="11616" y="42568"/>
                      <a:pt x="19523" y="632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12" name="Freeform 192">
                <a:extLst>
                  <a:ext uri="{FF2B5EF4-FFF2-40B4-BE49-F238E27FC236}">
                    <a16:creationId xmlns:a16="http://schemas.microsoft.com/office/drawing/2014/main" id="{794E2BB0-EDE7-3881-E4F0-A9466A3CE01D}"/>
                  </a:ext>
                </a:extLst>
              </p:cNvPr>
              <p:cNvSpPr/>
              <p:nvPr/>
            </p:nvSpPr>
            <p:spPr>
              <a:xfrm rot="-1917689">
                <a:off x="5746692" y="2429871"/>
                <a:ext cx="35126" cy="90909"/>
              </a:xfrm>
              <a:custGeom>
                <a:avLst/>
                <a:gdLst>
                  <a:gd name="connsiteX0" fmla="*/ 10974 w 35126"/>
                  <a:gd name="connsiteY0" fmla="*/ -105 h 90909"/>
                  <a:gd name="connsiteX1" fmla="*/ -34 w 35126"/>
                  <a:gd name="connsiteY1" fmla="*/ 17047 h 90909"/>
                  <a:gd name="connsiteX2" fmla="*/ 28830 w 35126"/>
                  <a:gd name="connsiteY2" fmla="*/ 90805 h 90909"/>
                  <a:gd name="connsiteX3" fmla="*/ 10974 w 35126"/>
                  <a:gd name="connsiteY3" fmla="*/ -105 h 9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126" h="90909">
                    <a:moveTo>
                      <a:pt x="10974" y="-105"/>
                    </a:moveTo>
                    <a:cubicBezTo>
                      <a:pt x="7330" y="5612"/>
                      <a:pt x="3661" y="11355"/>
                      <a:pt x="-34" y="17047"/>
                    </a:cubicBezTo>
                    <a:cubicBezTo>
                      <a:pt x="12421" y="41023"/>
                      <a:pt x="15987" y="66931"/>
                      <a:pt x="28830" y="90805"/>
                    </a:cubicBezTo>
                    <a:cubicBezTo>
                      <a:pt x="46970" y="55265"/>
                      <a:pt x="20922" y="29383"/>
                      <a:pt x="10974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13" name="Freeform 193">
                <a:extLst>
                  <a:ext uri="{FF2B5EF4-FFF2-40B4-BE49-F238E27FC236}">
                    <a16:creationId xmlns:a16="http://schemas.microsoft.com/office/drawing/2014/main" id="{1406C8BF-D4D5-3FD8-47AF-C9C7A62B8675}"/>
                  </a:ext>
                </a:extLst>
              </p:cNvPr>
              <p:cNvSpPr/>
              <p:nvPr/>
            </p:nvSpPr>
            <p:spPr>
              <a:xfrm rot="-1917689">
                <a:off x="5743303" y="2458407"/>
                <a:ext cx="37823" cy="94051"/>
              </a:xfrm>
              <a:custGeom>
                <a:avLst/>
                <a:gdLst>
                  <a:gd name="connsiteX0" fmla="*/ 11905 w 37823"/>
                  <a:gd name="connsiteY0" fmla="*/ -105 h 94051"/>
                  <a:gd name="connsiteX1" fmla="*/ -34 w 37823"/>
                  <a:gd name="connsiteY1" fmla="*/ 13081 h 94051"/>
                  <a:gd name="connsiteX2" fmla="*/ 34644 w 37823"/>
                  <a:gd name="connsiteY2" fmla="*/ 93947 h 94051"/>
                  <a:gd name="connsiteX3" fmla="*/ 11905 w 37823"/>
                  <a:gd name="connsiteY3" fmla="*/ -105 h 94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823" h="94051">
                    <a:moveTo>
                      <a:pt x="11905" y="-105"/>
                    </a:moveTo>
                    <a:cubicBezTo>
                      <a:pt x="8804" y="8548"/>
                      <a:pt x="3610" y="7286"/>
                      <a:pt x="-34" y="13081"/>
                    </a:cubicBezTo>
                    <a:cubicBezTo>
                      <a:pt x="12473" y="39839"/>
                      <a:pt x="20923" y="67472"/>
                      <a:pt x="34644" y="93947"/>
                    </a:cubicBezTo>
                    <a:cubicBezTo>
                      <a:pt x="46944" y="58278"/>
                      <a:pt x="19734" y="31237"/>
                      <a:pt x="11905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14" name="Freeform 194">
                <a:extLst>
                  <a:ext uri="{FF2B5EF4-FFF2-40B4-BE49-F238E27FC236}">
                    <a16:creationId xmlns:a16="http://schemas.microsoft.com/office/drawing/2014/main" id="{0876D2BD-6485-19FE-68FE-D029D83C5422}"/>
                  </a:ext>
                </a:extLst>
              </p:cNvPr>
              <p:cNvSpPr/>
              <p:nvPr/>
            </p:nvSpPr>
            <p:spPr>
              <a:xfrm rot="-1917689">
                <a:off x="5747722" y="2484533"/>
                <a:ext cx="35820" cy="95313"/>
              </a:xfrm>
              <a:custGeom>
                <a:avLst/>
                <a:gdLst>
                  <a:gd name="connsiteX0" fmla="*/ 35653 w 35820"/>
                  <a:gd name="connsiteY0" fmla="*/ 95209 h 95313"/>
                  <a:gd name="connsiteX1" fmla="*/ -33 w 35820"/>
                  <a:gd name="connsiteY1" fmla="*/ -105 h 95313"/>
                  <a:gd name="connsiteX2" fmla="*/ 35653 w 35820"/>
                  <a:gd name="connsiteY2" fmla="*/ 95209 h 95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820" h="95313">
                    <a:moveTo>
                      <a:pt x="35653" y="95209"/>
                    </a:moveTo>
                    <a:cubicBezTo>
                      <a:pt x="37720" y="61703"/>
                      <a:pt x="15471" y="22584"/>
                      <a:pt x="-33" y="-105"/>
                    </a:cubicBezTo>
                    <a:cubicBezTo>
                      <a:pt x="2938" y="33581"/>
                      <a:pt x="24386" y="63326"/>
                      <a:pt x="35653" y="952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15" name="Freeform 195">
                <a:extLst>
                  <a:ext uri="{FF2B5EF4-FFF2-40B4-BE49-F238E27FC236}">
                    <a16:creationId xmlns:a16="http://schemas.microsoft.com/office/drawing/2014/main" id="{C5CD242B-FA48-61E8-2FFC-7A7F9F127F98}"/>
                  </a:ext>
                </a:extLst>
              </p:cNvPr>
              <p:cNvSpPr/>
              <p:nvPr/>
            </p:nvSpPr>
            <p:spPr>
              <a:xfrm rot="-1917689">
                <a:off x="5862367" y="2500713"/>
                <a:ext cx="61319" cy="150941"/>
              </a:xfrm>
              <a:custGeom>
                <a:avLst/>
                <a:gdLst>
                  <a:gd name="connsiteX0" fmla="*/ 51856 w 61319"/>
                  <a:gd name="connsiteY0" fmla="*/ 150834 h 150941"/>
                  <a:gd name="connsiteX1" fmla="*/ 61288 w 61319"/>
                  <a:gd name="connsiteY1" fmla="*/ 136181 h 150941"/>
                  <a:gd name="connsiteX2" fmla="*/ 10279 w 61319"/>
                  <a:gd name="connsiteY2" fmla="*/ -107 h 150941"/>
                  <a:gd name="connsiteX3" fmla="*/ -31 w 61319"/>
                  <a:gd name="connsiteY3" fmla="*/ 10581 h 150941"/>
                  <a:gd name="connsiteX4" fmla="*/ 39169 w 61319"/>
                  <a:gd name="connsiteY4" fmla="*/ 122042 h 150941"/>
                  <a:gd name="connsiteX5" fmla="*/ 51856 w 61319"/>
                  <a:gd name="connsiteY5" fmla="*/ 150834 h 150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319" h="150941">
                    <a:moveTo>
                      <a:pt x="51856" y="150834"/>
                    </a:moveTo>
                    <a:cubicBezTo>
                      <a:pt x="55009" y="145941"/>
                      <a:pt x="58135" y="141074"/>
                      <a:pt x="61288" y="136181"/>
                    </a:cubicBezTo>
                    <a:cubicBezTo>
                      <a:pt x="45241" y="91885"/>
                      <a:pt x="33380" y="35690"/>
                      <a:pt x="10279" y="-107"/>
                    </a:cubicBezTo>
                    <a:cubicBezTo>
                      <a:pt x="7462" y="6099"/>
                      <a:pt x="3870" y="9036"/>
                      <a:pt x="-31" y="10581"/>
                    </a:cubicBezTo>
                    <a:cubicBezTo>
                      <a:pt x="10021" y="45348"/>
                      <a:pt x="27850" y="87893"/>
                      <a:pt x="39169" y="122042"/>
                    </a:cubicBezTo>
                    <a:cubicBezTo>
                      <a:pt x="42786" y="132781"/>
                      <a:pt x="40538" y="150139"/>
                      <a:pt x="51856" y="15083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16" name="Freeform 196">
                <a:extLst>
                  <a:ext uri="{FF2B5EF4-FFF2-40B4-BE49-F238E27FC236}">
                    <a16:creationId xmlns:a16="http://schemas.microsoft.com/office/drawing/2014/main" id="{462157B9-8D60-6C64-CE78-15A4943BB10E}"/>
                  </a:ext>
                </a:extLst>
              </p:cNvPr>
              <p:cNvSpPr/>
              <p:nvPr/>
            </p:nvSpPr>
            <p:spPr>
              <a:xfrm rot="-1917689">
                <a:off x="5861367" y="2525953"/>
                <a:ext cx="55246" cy="155628"/>
              </a:xfrm>
              <a:custGeom>
                <a:avLst/>
                <a:gdLst>
                  <a:gd name="connsiteX0" fmla="*/ 6274 w 55246"/>
                  <a:gd name="connsiteY0" fmla="*/ -107 h 155628"/>
                  <a:gd name="connsiteX1" fmla="*/ -31 w 55246"/>
                  <a:gd name="connsiteY1" fmla="*/ 9705 h 155628"/>
                  <a:gd name="connsiteX2" fmla="*/ 55216 w 55246"/>
                  <a:gd name="connsiteY2" fmla="*/ 155521 h 155628"/>
                  <a:gd name="connsiteX3" fmla="*/ 6274 w 55246"/>
                  <a:gd name="connsiteY3" fmla="*/ -107 h 155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6" h="155628">
                    <a:moveTo>
                      <a:pt x="6274" y="-107"/>
                    </a:moveTo>
                    <a:cubicBezTo>
                      <a:pt x="4155" y="3138"/>
                      <a:pt x="2062" y="6409"/>
                      <a:pt x="-31" y="9705"/>
                    </a:cubicBezTo>
                    <a:cubicBezTo>
                      <a:pt x="21003" y="57710"/>
                      <a:pt x="36714" y="106899"/>
                      <a:pt x="55216" y="155521"/>
                    </a:cubicBezTo>
                    <a:cubicBezTo>
                      <a:pt x="47929" y="101645"/>
                      <a:pt x="25189" y="51168"/>
                      <a:pt x="6274" y="-10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17" name="Freeform 197">
                <a:extLst>
                  <a:ext uri="{FF2B5EF4-FFF2-40B4-BE49-F238E27FC236}">
                    <a16:creationId xmlns:a16="http://schemas.microsoft.com/office/drawing/2014/main" id="{8F1A360B-D79D-47CA-216A-8B3A50F89C3A}"/>
                  </a:ext>
                </a:extLst>
              </p:cNvPr>
              <p:cNvSpPr/>
              <p:nvPr/>
            </p:nvSpPr>
            <p:spPr>
              <a:xfrm rot="-1917689">
                <a:off x="6008260" y="2610868"/>
                <a:ext cx="57402" cy="175200"/>
              </a:xfrm>
              <a:custGeom>
                <a:avLst/>
                <a:gdLst>
                  <a:gd name="connsiteX0" fmla="*/ 35348 w 57402"/>
                  <a:gd name="connsiteY0" fmla="*/ 62420 h 175200"/>
                  <a:gd name="connsiteX1" fmla="*/ 22427 w 57402"/>
                  <a:gd name="connsiteY1" fmla="*/ 61055 h 175200"/>
                  <a:gd name="connsiteX2" fmla="*/ 13280 w 57402"/>
                  <a:gd name="connsiteY2" fmla="*/ -109 h 175200"/>
                  <a:gd name="connsiteX3" fmla="*/ -28 w 57402"/>
                  <a:gd name="connsiteY3" fmla="*/ 25927 h 175200"/>
                  <a:gd name="connsiteX4" fmla="*/ 49586 w 57402"/>
                  <a:gd name="connsiteY4" fmla="*/ 175092 h 175200"/>
                  <a:gd name="connsiteX5" fmla="*/ 35348 w 57402"/>
                  <a:gd name="connsiteY5" fmla="*/ 62420 h 17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02" h="175200">
                    <a:moveTo>
                      <a:pt x="35348" y="62420"/>
                    </a:moveTo>
                    <a:cubicBezTo>
                      <a:pt x="29456" y="54308"/>
                      <a:pt x="28422" y="69142"/>
                      <a:pt x="22427" y="61055"/>
                    </a:cubicBezTo>
                    <a:cubicBezTo>
                      <a:pt x="29921" y="38392"/>
                      <a:pt x="19404" y="19644"/>
                      <a:pt x="13280" y="-109"/>
                    </a:cubicBezTo>
                    <a:cubicBezTo>
                      <a:pt x="4313" y="9548"/>
                      <a:pt x="7052" y="16630"/>
                      <a:pt x="-28" y="25927"/>
                    </a:cubicBezTo>
                    <a:cubicBezTo>
                      <a:pt x="19869" y="74910"/>
                      <a:pt x="31110" y="125799"/>
                      <a:pt x="49586" y="175092"/>
                    </a:cubicBezTo>
                    <a:cubicBezTo>
                      <a:pt x="73411" y="131311"/>
                      <a:pt x="34934" y="101128"/>
                      <a:pt x="35348" y="624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18" name="Freeform 198">
                <a:extLst>
                  <a:ext uri="{FF2B5EF4-FFF2-40B4-BE49-F238E27FC236}">
                    <a16:creationId xmlns:a16="http://schemas.microsoft.com/office/drawing/2014/main" id="{2546346D-A3A3-5CA7-8226-3ACA7CB6C9C6}"/>
                  </a:ext>
                </a:extLst>
              </p:cNvPr>
              <p:cNvSpPr/>
              <p:nvPr/>
            </p:nvSpPr>
            <p:spPr>
              <a:xfrm rot="-1917689">
                <a:off x="5424791" y="2640998"/>
                <a:ext cx="138453" cy="219110"/>
              </a:xfrm>
              <a:custGeom>
                <a:avLst/>
                <a:gdLst>
                  <a:gd name="connsiteX0" fmla="*/ 71005 w 138453"/>
                  <a:gd name="connsiteY0" fmla="*/ 128875 h 219110"/>
                  <a:gd name="connsiteX1" fmla="*/ 92608 w 138453"/>
                  <a:gd name="connsiteY1" fmla="*/ 111543 h 219110"/>
                  <a:gd name="connsiteX2" fmla="*/ 71005 w 138453"/>
                  <a:gd name="connsiteY2" fmla="*/ 128875 h 219110"/>
                  <a:gd name="connsiteX3" fmla="*/ 138423 w 138453"/>
                  <a:gd name="connsiteY3" fmla="*/ 137348 h 219110"/>
                  <a:gd name="connsiteX4" fmla="*/ 63873 w 138453"/>
                  <a:gd name="connsiteY4" fmla="*/ -98 h 219110"/>
                  <a:gd name="connsiteX5" fmla="*/ -30 w 138453"/>
                  <a:gd name="connsiteY5" fmla="*/ 93851 h 219110"/>
                  <a:gd name="connsiteX6" fmla="*/ 21572 w 138453"/>
                  <a:gd name="connsiteY6" fmla="*/ 124858 h 219110"/>
                  <a:gd name="connsiteX7" fmla="*/ 44493 w 138453"/>
                  <a:gd name="connsiteY7" fmla="*/ 94598 h 219110"/>
                  <a:gd name="connsiteX8" fmla="*/ 24906 w 138453"/>
                  <a:gd name="connsiteY8" fmla="*/ 130472 h 219110"/>
                  <a:gd name="connsiteX9" fmla="*/ 82349 w 138453"/>
                  <a:gd name="connsiteY9" fmla="*/ 219013 h 219110"/>
                  <a:gd name="connsiteX10" fmla="*/ 138423 w 138453"/>
                  <a:gd name="connsiteY10" fmla="*/ 137348 h 21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453" h="219110">
                    <a:moveTo>
                      <a:pt x="71005" y="128875"/>
                    </a:moveTo>
                    <a:cubicBezTo>
                      <a:pt x="77414" y="119398"/>
                      <a:pt x="85166" y="116308"/>
                      <a:pt x="92608" y="111543"/>
                    </a:cubicBezTo>
                    <a:cubicBezTo>
                      <a:pt x="93125" y="114557"/>
                      <a:pt x="80024" y="137297"/>
                      <a:pt x="71005" y="128875"/>
                    </a:cubicBezTo>
                    <a:close/>
                    <a:moveTo>
                      <a:pt x="138423" y="137348"/>
                    </a:moveTo>
                    <a:cubicBezTo>
                      <a:pt x="112764" y="91687"/>
                      <a:pt x="94029" y="44533"/>
                      <a:pt x="63873" y="-98"/>
                    </a:cubicBezTo>
                    <a:cubicBezTo>
                      <a:pt x="41651" y="27046"/>
                      <a:pt x="21004" y="61221"/>
                      <a:pt x="-30" y="93851"/>
                    </a:cubicBezTo>
                    <a:cubicBezTo>
                      <a:pt x="6998" y="104255"/>
                      <a:pt x="13097" y="114788"/>
                      <a:pt x="21572" y="124858"/>
                    </a:cubicBezTo>
                    <a:cubicBezTo>
                      <a:pt x="29480" y="116050"/>
                      <a:pt x="35139" y="96761"/>
                      <a:pt x="44493" y="94598"/>
                    </a:cubicBezTo>
                    <a:cubicBezTo>
                      <a:pt x="35733" y="107088"/>
                      <a:pt x="28834" y="119115"/>
                      <a:pt x="24906" y="130472"/>
                    </a:cubicBezTo>
                    <a:cubicBezTo>
                      <a:pt x="43433" y="160114"/>
                      <a:pt x="58860" y="190452"/>
                      <a:pt x="82349" y="219013"/>
                    </a:cubicBezTo>
                    <a:cubicBezTo>
                      <a:pt x="100877" y="191096"/>
                      <a:pt x="118578" y="159445"/>
                      <a:pt x="138423" y="1373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19" name="Freeform 199">
                <a:extLst>
                  <a:ext uri="{FF2B5EF4-FFF2-40B4-BE49-F238E27FC236}">
                    <a16:creationId xmlns:a16="http://schemas.microsoft.com/office/drawing/2014/main" id="{1798B2C9-8AE4-CD88-8668-6F72D6A43244}"/>
                  </a:ext>
                </a:extLst>
              </p:cNvPr>
              <p:cNvSpPr/>
              <p:nvPr/>
            </p:nvSpPr>
            <p:spPr>
              <a:xfrm rot="-1917689">
                <a:off x="5981341" y="2688688"/>
                <a:ext cx="49573" cy="111667"/>
              </a:xfrm>
              <a:custGeom>
                <a:avLst/>
                <a:gdLst>
                  <a:gd name="connsiteX0" fmla="*/ 49547 w 49573"/>
                  <a:gd name="connsiteY0" fmla="*/ 42308 h 111667"/>
                  <a:gd name="connsiteX1" fmla="*/ 31794 w 49573"/>
                  <a:gd name="connsiteY1" fmla="*/ -108 h 111667"/>
                  <a:gd name="connsiteX2" fmla="*/ 11949 w 49573"/>
                  <a:gd name="connsiteY2" fmla="*/ 111559 h 111667"/>
                  <a:gd name="connsiteX3" fmla="*/ 49547 w 49573"/>
                  <a:gd name="connsiteY3" fmla="*/ 42308 h 1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73" h="111667">
                    <a:moveTo>
                      <a:pt x="49547" y="42308"/>
                    </a:moveTo>
                    <a:cubicBezTo>
                      <a:pt x="42260" y="28478"/>
                      <a:pt x="42828" y="12897"/>
                      <a:pt x="31794" y="-108"/>
                    </a:cubicBezTo>
                    <a:cubicBezTo>
                      <a:pt x="13344" y="39732"/>
                      <a:pt x="-17019" y="82045"/>
                      <a:pt x="11949" y="111559"/>
                    </a:cubicBezTo>
                    <a:cubicBezTo>
                      <a:pt x="24765" y="88381"/>
                      <a:pt x="31975" y="66490"/>
                      <a:pt x="49547" y="423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20" name="Freeform 200">
                <a:extLst>
                  <a:ext uri="{FF2B5EF4-FFF2-40B4-BE49-F238E27FC236}">
                    <a16:creationId xmlns:a16="http://schemas.microsoft.com/office/drawing/2014/main" id="{76389D27-A766-10BB-30A8-BB4F1050916C}"/>
                  </a:ext>
                </a:extLst>
              </p:cNvPr>
              <p:cNvSpPr/>
              <p:nvPr/>
            </p:nvSpPr>
            <p:spPr>
              <a:xfrm rot="-1917689">
                <a:off x="5652202" y="2687059"/>
                <a:ext cx="234605" cy="458927"/>
              </a:xfrm>
              <a:custGeom>
                <a:avLst/>
                <a:gdLst>
                  <a:gd name="connsiteX0" fmla="*/ 234581 w 234605"/>
                  <a:gd name="connsiteY0" fmla="*/ 392020 h 458927"/>
                  <a:gd name="connsiteX1" fmla="*/ 53542 w 234605"/>
                  <a:gd name="connsiteY1" fmla="*/ -103 h 458927"/>
                  <a:gd name="connsiteX2" fmla="*/ -25 w 234605"/>
                  <a:gd name="connsiteY2" fmla="*/ 83133 h 458927"/>
                  <a:gd name="connsiteX3" fmla="*/ 198533 w 234605"/>
                  <a:gd name="connsiteY3" fmla="*/ 458824 h 458927"/>
                  <a:gd name="connsiteX4" fmla="*/ 234581 w 234605"/>
                  <a:gd name="connsiteY4" fmla="*/ 392020 h 45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605" h="458927">
                    <a:moveTo>
                      <a:pt x="234581" y="392020"/>
                    </a:moveTo>
                    <a:cubicBezTo>
                      <a:pt x="180367" y="259930"/>
                      <a:pt x="121270" y="129000"/>
                      <a:pt x="53542" y="-103"/>
                    </a:cubicBezTo>
                    <a:cubicBezTo>
                      <a:pt x="35660" y="27659"/>
                      <a:pt x="17831" y="55396"/>
                      <a:pt x="-25" y="83133"/>
                    </a:cubicBezTo>
                    <a:cubicBezTo>
                      <a:pt x="73724" y="206775"/>
                      <a:pt x="133338" y="333379"/>
                      <a:pt x="198533" y="458824"/>
                    </a:cubicBezTo>
                    <a:cubicBezTo>
                      <a:pt x="208895" y="436882"/>
                      <a:pt x="219748" y="414863"/>
                      <a:pt x="234581" y="3920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21" name="Freeform 201">
                <a:extLst>
                  <a:ext uri="{FF2B5EF4-FFF2-40B4-BE49-F238E27FC236}">
                    <a16:creationId xmlns:a16="http://schemas.microsoft.com/office/drawing/2014/main" id="{C466D126-96A7-8562-51B2-C2FB55A74B4C}"/>
                  </a:ext>
                </a:extLst>
              </p:cNvPr>
              <p:cNvSpPr/>
              <p:nvPr/>
            </p:nvSpPr>
            <p:spPr>
              <a:xfrm rot="-1917689">
                <a:off x="5423845" y="2777213"/>
                <a:ext cx="40440" cy="60468"/>
              </a:xfrm>
              <a:custGeom>
                <a:avLst/>
                <a:gdLst>
                  <a:gd name="connsiteX0" fmla="*/ 40411 w 40440"/>
                  <a:gd name="connsiteY0" fmla="*/ 30988 h 60468"/>
                  <a:gd name="connsiteX1" fmla="*/ 18860 w 40440"/>
                  <a:gd name="connsiteY1" fmla="*/ -97 h 60468"/>
                  <a:gd name="connsiteX2" fmla="*/ -29 w 40440"/>
                  <a:gd name="connsiteY2" fmla="*/ 29262 h 60468"/>
                  <a:gd name="connsiteX3" fmla="*/ 21547 w 40440"/>
                  <a:gd name="connsiteY3" fmla="*/ 60372 h 60468"/>
                  <a:gd name="connsiteX4" fmla="*/ 40411 w 40440"/>
                  <a:gd name="connsiteY4" fmla="*/ 30988 h 60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40" h="60468">
                    <a:moveTo>
                      <a:pt x="40411" y="30988"/>
                    </a:moveTo>
                    <a:cubicBezTo>
                      <a:pt x="29971" y="21356"/>
                      <a:pt x="29351" y="9561"/>
                      <a:pt x="18860" y="-97"/>
                    </a:cubicBezTo>
                    <a:cubicBezTo>
                      <a:pt x="12555" y="9741"/>
                      <a:pt x="6276" y="19502"/>
                      <a:pt x="-29" y="29262"/>
                    </a:cubicBezTo>
                    <a:cubicBezTo>
                      <a:pt x="6973" y="39667"/>
                      <a:pt x="13072" y="50277"/>
                      <a:pt x="21547" y="60372"/>
                    </a:cubicBezTo>
                    <a:cubicBezTo>
                      <a:pt x="27827" y="50560"/>
                      <a:pt x="34132" y="40774"/>
                      <a:pt x="40411" y="3098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22" name="Freeform 202">
                <a:extLst>
                  <a:ext uri="{FF2B5EF4-FFF2-40B4-BE49-F238E27FC236}">
                    <a16:creationId xmlns:a16="http://schemas.microsoft.com/office/drawing/2014/main" id="{C4C680EC-C32E-5A17-5E18-828DCCF90770}"/>
                  </a:ext>
                </a:extLst>
              </p:cNvPr>
              <p:cNvSpPr/>
              <p:nvPr/>
            </p:nvSpPr>
            <p:spPr>
              <a:xfrm rot="-1917689">
                <a:off x="5477106" y="2781773"/>
                <a:ext cx="74782" cy="117899"/>
              </a:xfrm>
              <a:custGeom>
                <a:avLst/>
                <a:gdLst>
                  <a:gd name="connsiteX0" fmla="*/ 74754 w 74782"/>
                  <a:gd name="connsiteY0" fmla="*/ 90863 h 117899"/>
                  <a:gd name="connsiteX1" fmla="*/ 18861 w 74782"/>
                  <a:gd name="connsiteY1" fmla="*/ -98 h 117899"/>
                  <a:gd name="connsiteX2" fmla="*/ -28 w 74782"/>
                  <a:gd name="connsiteY2" fmla="*/ 29261 h 117899"/>
                  <a:gd name="connsiteX3" fmla="*/ 57415 w 74782"/>
                  <a:gd name="connsiteY3" fmla="*/ 117802 h 117899"/>
                  <a:gd name="connsiteX4" fmla="*/ 74754 w 74782"/>
                  <a:gd name="connsiteY4" fmla="*/ 90863 h 117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782" h="117899">
                    <a:moveTo>
                      <a:pt x="74754" y="90863"/>
                    </a:moveTo>
                    <a:cubicBezTo>
                      <a:pt x="57622" y="60243"/>
                      <a:pt x="36407" y="30446"/>
                      <a:pt x="18861" y="-98"/>
                    </a:cubicBezTo>
                    <a:cubicBezTo>
                      <a:pt x="12582" y="9689"/>
                      <a:pt x="6277" y="19501"/>
                      <a:pt x="-28" y="29261"/>
                    </a:cubicBezTo>
                    <a:cubicBezTo>
                      <a:pt x="20593" y="58440"/>
                      <a:pt x="34340" y="89164"/>
                      <a:pt x="57415" y="117802"/>
                    </a:cubicBezTo>
                    <a:cubicBezTo>
                      <a:pt x="63178" y="108839"/>
                      <a:pt x="68940" y="99851"/>
                      <a:pt x="74754" y="908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23" name="Freeform 203">
                <a:extLst>
                  <a:ext uri="{FF2B5EF4-FFF2-40B4-BE49-F238E27FC236}">
                    <a16:creationId xmlns:a16="http://schemas.microsoft.com/office/drawing/2014/main" id="{99F53D0E-FEFE-392B-245A-533EFF004939}"/>
                  </a:ext>
                </a:extLst>
              </p:cNvPr>
              <p:cNvSpPr/>
              <p:nvPr/>
            </p:nvSpPr>
            <p:spPr>
              <a:xfrm rot="-1917689">
                <a:off x="5437816" y="2932768"/>
                <a:ext cx="98633" cy="162993"/>
              </a:xfrm>
              <a:custGeom>
                <a:avLst/>
                <a:gdLst>
                  <a:gd name="connsiteX0" fmla="*/ 26720 w 98633"/>
                  <a:gd name="connsiteY0" fmla="*/ -96 h 162993"/>
                  <a:gd name="connsiteX1" fmla="*/ -25 w 98633"/>
                  <a:gd name="connsiteY1" fmla="*/ 41521 h 162993"/>
                  <a:gd name="connsiteX2" fmla="*/ 70933 w 98633"/>
                  <a:gd name="connsiteY2" fmla="*/ 162897 h 162993"/>
                  <a:gd name="connsiteX3" fmla="*/ 98608 w 98633"/>
                  <a:gd name="connsiteY3" fmla="*/ 125272 h 162993"/>
                  <a:gd name="connsiteX4" fmla="*/ 26720 w 98633"/>
                  <a:gd name="connsiteY4" fmla="*/ -96 h 162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633" h="162993">
                    <a:moveTo>
                      <a:pt x="26720" y="-96"/>
                    </a:moveTo>
                    <a:cubicBezTo>
                      <a:pt x="17831" y="13759"/>
                      <a:pt x="8890" y="27640"/>
                      <a:pt x="-25" y="41521"/>
                    </a:cubicBezTo>
                    <a:cubicBezTo>
                      <a:pt x="22508" y="82212"/>
                      <a:pt x="45299" y="122825"/>
                      <a:pt x="70933" y="162897"/>
                    </a:cubicBezTo>
                    <a:cubicBezTo>
                      <a:pt x="79305" y="146209"/>
                      <a:pt x="90262" y="141934"/>
                      <a:pt x="98608" y="125272"/>
                    </a:cubicBezTo>
                    <a:cubicBezTo>
                      <a:pt x="73130" y="83757"/>
                      <a:pt x="53232" y="41109"/>
                      <a:pt x="26720" y="-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24" name="Freeform 204">
                <a:extLst>
                  <a:ext uri="{FF2B5EF4-FFF2-40B4-BE49-F238E27FC236}">
                    <a16:creationId xmlns:a16="http://schemas.microsoft.com/office/drawing/2014/main" id="{F8CF069E-CCEA-2068-3A45-63811CA71D06}"/>
                  </a:ext>
                </a:extLst>
              </p:cNvPr>
              <p:cNvSpPr/>
              <p:nvPr/>
            </p:nvSpPr>
            <p:spPr>
              <a:xfrm rot="-1917689">
                <a:off x="5363617" y="3012543"/>
                <a:ext cx="220677" cy="318982"/>
              </a:xfrm>
              <a:custGeom>
                <a:avLst/>
                <a:gdLst>
                  <a:gd name="connsiteX0" fmla="*/ 147605 w 220677"/>
                  <a:gd name="connsiteY0" fmla="*/ 70186 h 318982"/>
                  <a:gd name="connsiteX1" fmla="*/ 141791 w 220677"/>
                  <a:gd name="connsiteY1" fmla="*/ 63001 h 318982"/>
                  <a:gd name="connsiteX2" fmla="*/ 151274 w 220677"/>
                  <a:gd name="connsiteY2" fmla="*/ 48322 h 318982"/>
                  <a:gd name="connsiteX3" fmla="*/ 160422 w 220677"/>
                  <a:gd name="connsiteY3" fmla="*/ 61095 h 318982"/>
                  <a:gd name="connsiteX4" fmla="*/ 147605 w 220677"/>
                  <a:gd name="connsiteY4" fmla="*/ 70186 h 318982"/>
                  <a:gd name="connsiteX5" fmla="*/ 164091 w 220677"/>
                  <a:gd name="connsiteY5" fmla="*/ 87596 h 318982"/>
                  <a:gd name="connsiteX6" fmla="*/ 200862 w 220677"/>
                  <a:gd name="connsiteY6" fmla="*/ 149069 h 318982"/>
                  <a:gd name="connsiteX7" fmla="*/ 171275 w 220677"/>
                  <a:gd name="connsiteY7" fmla="*/ 81853 h 318982"/>
                  <a:gd name="connsiteX8" fmla="*/ 209622 w 220677"/>
                  <a:gd name="connsiteY8" fmla="*/ 140880 h 318982"/>
                  <a:gd name="connsiteX9" fmla="*/ 220656 w 220677"/>
                  <a:gd name="connsiteY9" fmla="*/ 123754 h 318982"/>
                  <a:gd name="connsiteX10" fmla="*/ 151274 w 220677"/>
                  <a:gd name="connsiteY10" fmla="*/ -95 h 318982"/>
                  <a:gd name="connsiteX11" fmla="*/ 142153 w 220677"/>
                  <a:gd name="connsiteY11" fmla="*/ 35625 h 318982"/>
                  <a:gd name="connsiteX12" fmla="*/ 126028 w 220677"/>
                  <a:gd name="connsiteY12" fmla="*/ 39102 h 318982"/>
                  <a:gd name="connsiteX13" fmla="*/ -22 w 220677"/>
                  <a:gd name="connsiteY13" fmla="*/ 186541 h 318982"/>
                  <a:gd name="connsiteX14" fmla="*/ 31194 w 220677"/>
                  <a:gd name="connsiteY14" fmla="*/ 213376 h 318982"/>
                  <a:gd name="connsiteX15" fmla="*/ 88146 w 220677"/>
                  <a:gd name="connsiteY15" fmla="*/ 318888 h 318982"/>
                  <a:gd name="connsiteX16" fmla="*/ 112074 w 220677"/>
                  <a:gd name="connsiteY16" fmla="*/ 254736 h 318982"/>
                  <a:gd name="connsiteX17" fmla="*/ 190526 w 220677"/>
                  <a:gd name="connsiteY17" fmla="*/ 159757 h 318982"/>
                  <a:gd name="connsiteX18" fmla="*/ 164091 w 220677"/>
                  <a:gd name="connsiteY18" fmla="*/ 87596 h 318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20677" h="318982">
                    <a:moveTo>
                      <a:pt x="147605" y="70186"/>
                    </a:moveTo>
                    <a:cubicBezTo>
                      <a:pt x="146494" y="67611"/>
                      <a:pt x="145254" y="65062"/>
                      <a:pt x="141791" y="63001"/>
                    </a:cubicBezTo>
                    <a:cubicBezTo>
                      <a:pt x="144969" y="58134"/>
                      <a:pt x="148096" y="53215"/>
                      <a:pt x="151274" y="48322"/>
                    </a:cubicBezTo>
                    <a:cubicBezTo>
                      <a:pt x="157683" y="51850"/>
                      <a:pt x="156417" y="57026"/>
                      <a:pt x="160422" y="61095"/>
                    </a:cubicBezTo>
                    <a:cubicBezTo>
                      <a:pt x="155822" y="62692"/>
                      <a:pt x="152205" y="68564"/>
                      <a:pt x="147605" y="70186"/>
                    </a:cubicBezTo>
                    <a:close/>
                    <a:moveTo>
                      <a:pt x="164091" y="87596"/>
                    </a:moveTo>
                    <a:cubicBezTo>
                      <a:pt x="178950" y="104954"/>
                      <a:pt x="184764" y="146005"/>
                      <a:pt x="200862" y="149069"/>
                    </a:cubicBezTo>
                    <a:cubicBezTo>
                      <a:pt x="195384" y="127102"/>
                      <a:pt x="167864" y="98747"/>
                      <a:pt x="171275" y="81853"/>
                    </a:cubicBezTo>
                    <a:cubicBezTo>
                      <a:pt x="186650" y="99777"/>
                      <a:pt x="192077" y="130372"/>
                      <a:pt x="209622" y="140880"/>
                    </a:cubicBezTo>
                    <a:cubicBezTo>
                      <a:pt x="213292" y="135163"/>
                      <a:pt x="216961" y="129471"/>
                      <a:pt x="220656" y="123754"/>
                    </a:cubicBezTo>
                    <a:cubicBezTo>
                      <a:pt x="197193" y="82574"/>
                      <a:pt x="176185" y="40827"/>
                      <a:pt x="151274" y="-95"/>
                    </a:cubicBezTo>
                    <a:cubicBezTo>
                      <a:pt x="140912" y="13374"/>
                      <a:pt x="133083" y="26328"/>
                      <a:pt x="142153" y="35625"/>
                    </a:cubicBezTo>
                    <a:cubicBezTo>
                      <a:pt x="133625" y="42193"/>
                      <a:pt x="131377" y="32097"/>
                      <a:pt x="126028" y="39102"/>
                    </a:cubicBezTo>
                    <a:cubicBezTo>
                      <a:pt x="85381" y="94524"/>
                      <a:pt x="39902" y="127977"/>
                      <a:pt x="-22" y="186541"/>
                    </a:cubicBezTo>
                    <a:cubicBezTo>
                      <a:pt x="4449" y="196816"/>
                      <a:pt x="17291" y="205238"/>
                      <a:pt x="31194" y="213376"/>
                    </a:cubicBezTo>
                    <a:cubicBezTo>
                      <a:pt x="13984" y="255251"/>
                      <a:pt x="37654" y="298697"/>
                      <a:pt x="88146" y="318888"/>
                    </a:cubicBezTo>
                    <a:cubicBezTo>
                      <a:pt x="117966" y="311986"/>
                      <a:pt x="119284" y="272686"/>
                      <a:pt x="112074" y="254736"/>
                    </a:cubicBezTo>
                    <a:cubicBezTo>
                      <a:pt x="135357" y="229060"/>
                      <a:pt x="162954" y="191923"/>
                      <a:pt x="190526" y="159757"/>
                    </a:cubicBezTo>
                    <a:cubicBezTo>
                      <a:pt x="182076" y="135626"/>
                      <a:pt x="157760" y="114998"/>
                      <a:pt x="164091" y="875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25" name="Freeform 205">
                <a:extLst>
                  <a:ext uri="{FF2B5EF4-FFF2-40B4-BE49-F238E27FC236}">
                    <a16:creationId xmlns:a16="http://schemas.microsoft.com/office/drawing/2014/main" id="{8102504D-0D41-120F-516F-07B1950B4BA0}"/>
                  </a:ext>
                </a:extLst>
              </p:cNvPr>
              <p:cNvSpPr/>
              <p:nvPr/>
            </p:nvSpPr>
            <p:spPr>
              <a:xfrm rot="-1917689">
                <a:off x="5606714" y="3094781"/>
                <a:ext cx="66332" cy="106362"/>
              </a:xfrm>
              <a:custGeom>
                <a:avLst/>
                <a:gdLst>
                  <a:gd name="connsiteX0" fmla="*/ 66311 w 66332"/>
                  <a:gd name="connsiteY0" fmla="*/ 106263 h 106362"/>
                  <a:gd name="connsiteX1" fmla="*/ 13468 w 66332"/>
                  <a:gd name="connsiteY1" fmla="*/ -99 h 106362"/>
                  <a:gd name="connsiteX2" fmla="*/ -21 w 66332"/>
                  <a:gd name="connsiteY2" fmla="*/ 15457 h 106362"/>
                  <a:gd name="connsiteX3" fmla="*/ 66311 w 66332"/>
                  <a:gd name="connsiteY3" fmla="*/ 106263 h 106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332" h="106362">
                    <a:moveTo>
                      <a:pt x="66311" y="106263"/>
                    </a:moveTo>
                    <a:cubicBezTo>
                      <a:pt x="48171" y="70904"/>
                      <a:pt x="35122" y="34514"/>
                      <a:pt x="13468" y="-99"/>
                    </a:cubicBezTo>
                    <a:cubicBezTo>
                      <a:pt x="9617" y="8374"/>
                      <a:pt x="3493" y="5748"/>
                      <a:pt x="-21" y="15457"/>
                    </a:cubicBezTo>
                    <a:cubicBezTo>
                      <a:pt x="16956" y="45459"/>
                      <a:pt x="17654" y="90168"/>
                      <a:pt x="66311" y="1062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26" name="Freeform 206">
                <a:extLst>
                  <a:ext uri="{FF2B5EF4-FFF2-40B4-BE49-F238E27FC236}">
                    <a16:creationId xmlns:a16="http://schemas.microsoft.com/office/drawing/2014/main" id="{CFB403FA-68A5-6258-F904-20465BDB1CBE}"/>
                  </a:ext>
                </a:extLst>
              </p:cNvPr>
              <p:cNvSpPr/>
              <p:nvPr/>
            </p:nvSpPr>
            <p:spPr>
              <a:xfrm rot="-1917689">
                <a:off x="5603413" y="3133769"/>
                <a:ext cx="28480" cy="52691"/>
              </a:xfrm>
              <a:custGeom>
                <a:avLst/>
                <a:gdLst>
                  <a:gd name="connsiteX0" fmla="*/ 34 w 28480"/>
                  <a:gd name="connsiteY0" fmla="*/ -98 h 52691"/>
                  <a:gd name="connsiteX1" fmla="*/ 28459 w 28480"/>
                  <a:gd name="connsiteY1" fmla="*/ 52594 h 52691"/>
                  <a:gd name="connsiteX2" fmla="*/ 34 w 28480"/>
                  <a:gd name="connsiteY2" fmla="*/ -98 h 52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480" h="52691">
                    <a:moveTo>
                      <a:pt x="34" y="-98"/>
                    </a:moveTo>
                    <a:cubicBezTo>
                      <a:pt x="-947" y="18342"/>
                      <a:pt x="11198" y="45074"/>
                      <a:pt x="28459" y="52594"/>
                    </a:cubicBezTo>
                    <a:cubicBezTo>
                      <a:pt x="19286" y="34952"/>
                      <a:pt x="15074" y="16204"/>
                      <a:pt x="34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27" name="Freeform 207">
                <a:extLst>
                  <a:ext uri="{FF2B5EF4-FFF2-40B4-BE49-F238E27FC236}">
                    <a16:creationId xmlns:a16="http://schemas.microsoft.com/office/drawing/2014/main" id="{D0537AAF-F3D1-C294-E577-97C9F553A06E}"/>
                  </a:ext>
                </a:extLst>
              </p:cNvPr>
              <p:cNvSpPr/>
              <p:nvPr/>
            </p:nvSpPr>
            <p:spPr>
              <a:xfrm rot="-1917689">
                <a:off x="5588774" y="3158973"/>
                <a:ext cx="16528" cy="18719"/>
              </a:xfrm>
              <a:custGeom>
                <a:avLst/>
                <a:gdLst>
                  <a:gd name="connsiteX0" fmla="*/ 16507 w 16528"/>
                  <a:gd name="connsiteY0" fmla="*/ 18239 h 18719"/>
                  <a:gd name="connsiteX1" fmla="*/ 4000 w 16528"/>
                  <a:gd name="connsiteY1" fmla="*/ -98 h 18719"/>
                  <a:gd name="connsiteX2" fmla="*/ 16507 w 16528"/>
                  <a:gd name="connsiteY2" fmla="*/ 18239 h 1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8" h="18719">
                    <a:moveTo>
                      <a:pt x="16507" y="18239"/>
                    </a:moveTo>
                    <a:cubicBezTo>
                      <a:pt x="8341" y="13011"/>
                      <a:pt x="13251" y="4925"/>
                      <a:pt x="4000" y="-98"/>
                    </a:cubicBezTo>
                    <a:cubicBezTo>
                      <a:pt x="-7705" y="8247"/>
                      <a:pt x="9143" y="20995"/>
                      <a:pt x="16507" y="1823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28" name="Freeform 208">
                <a:extLst>
                  <a:ext uri="{FF2B5EF4-FFF2-40B4-BE49-F238E27FC236}">
                    <a16:creationId xmlns:a16="http://schemas.microsoft.com/office/drawing/2014/main" id="{DAD57EC0-592C-B89C-719E-63C9CA290517}"/>
                  </a:ext>
                </a:extLst>
              </p:cNvPr>
              <p:cNvSpPr/>
              <p:nvPr/>
            </p:nvSpPr>
            <p:spPr>
              <a:xfrm rot="-1917689">
                <a:off x="5588974" y="3169080"/>
                <a:ext cx="58916" cy="54803"/>
              </a:xfrm>
              <a:custGeom>
                <a:avLst/>
                <a:gdLst>
                  <a:gd name="connsiteX0" fmla="*/ -20 w 58916"/>
                  <a:gd name="connsiteY0" fmla="*/ 17003 h 54803"/>
                  <a:gd name="connsiteX1" fmla="*/ 58896 w 58916"/>
                  <a:gd name="connsiteY1" fmla="*/ 54705 h 54803"/>
                  <a:gd name="connsiteX2" fmla="*/ 10988 w 58916"/>
                  <a:gd name="connsiteY2" fmla="*/ -98 h 54803"/>
                  <a:gd name="connsiteX3" fmla="*/ -20 w 58916"/>
                  <a:gd name="connsiteY3" fmla="*/ 17003 h 54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916" h="54803">
                    <a:moveTo>
                      <a:pt x="-20" y="17003"/>
                    </a:moveTo>
                    <a:cubicBezTo>
                      <a:pt x="23805" y="27278"/>
                      <a:pt x="37707" y="50868"/>
                      <a:pt x="58896" y="54705"/>
                    </a:cubicBezTo>
                    <a:cubicBezTo>
                      <a:pt x="50705" y="34772"/>
                      <a:pt x="31428" y="17182"/>
                      <a:pt x="10988" y="-98"/>
                    </a:cubicBezTo>
                    <a:cubicBezTo>
                      <a:pt x="7318" y="5619"/>
                      <a:pt x="3623" y="11311"/>
                      <a:pt x="-20" y="170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29" name="Freeform 209">
                <a:extLst>
                  <a:ext uri="{FF2B5EF4-FFF2-40B4-BE49-F238E27FC236}">
                    <a16:creationId xmlns:a16="http://schemas.microsoft.com/office/drawing/2014/main" id="{296330CF-D5C7-C732-DB4B-917DFE8D993F}"/>
                  </a:ext>
                </a:extLst>
              </p:cNvPr>
              <p:cNvSpPr/>
              <p:nvPr/>
            </p:nvSpPr>
            <p:spPr>
              <a:xfrm rot="-1917689">
                <a:off x="5676546" y="3175694"/>
                <a:ext cx="31877" cy="25378"/>
              </a:xfrm>
              <a:custGeom>
                <a:avLst/>
                <a:gdLst>
                  <a:gd name="connsiteX0" fmla="*/ 22100 w 31877"/>
                  <a:gd name="connsiteY0" fmla="*/ 15108 h 25378"/>
                  <a:gd name="connsiteX1" fmla="*/ 6466 w 31877"/>
                  <a:gd name="connsiteY1" fmla="*/ 1613 h 25378"/>
                  <a:gd name="connsiteX2" fmla="*/ -20 w 31877"/>
                  <a:gd name="connsiteY2" fmla="*/ 969 h 25378"/>
                  <a:gd name="connsiteX3" fmla="*/ 22100 w 31877"/>
                  <a:gd name="connsiteY3" fmla="*/ 15108 h 25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877" h="25378">
                    <a:moveTo>
                      <a:pt x="22100" y="15108"/>
                    </a:moveTo>
                    <a:cubicBezTo>
                      <a:pt x="15356" y="9159"/>
                      <a:pt x="24942" y="9365"/>
                      <a:pt x="6466" y="1613"/>
                    </a:cubicBezTo>
                    <a:cubicBezTo>
                      <a:pt x="5407" y="1175"/>
                      <a:pt x="84" y="-1580"/>
                      <a:pt x="-20" y="969"/>
                    </a:cubicBezTo>
                    <a:cubicBezTo>
                      <a:pt x="-200" y="6403"/>
                      <a:pt x="53264" y="42535"/>
                      <a:pt x="22100" y="151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30" name="Freeform 210">
                <a:extLst>
                  <a:ext uri="{FF2B5EF4-FFF2-40B4-BE49-F238E27FC236}">
                    <a16:creationId xmlns:a16="http://schemas.microsoft.com/office/drawing/2014/main" id="{86FB42D8-A861-98DF-4518-7FE076AEDAB2}"/>
                  </a:ext>
                </a:extLst>
              </p:cNvPr>
              <p:cNvSpPr/>
              <p:nvPr/>
            </p:nvSpPr>
            <p:spPr>
              <a:xfrm rot="-1917689">
                <a:off x="5889555" y="3182606"/>
                <a:ext cx="68763" cy="47308"/>
              </a:xfrm>
              <a:custGeom>
                <a:avLst/>
                <a:gdLst>
                  <a:gd name="connsiteX0" fmla="*/ 68255 w 68763"/>
                  <a:gd name="connsiteY0" fmla="*/ 29383 h 47308"/>
                  <a:gd name="connsiteX1" fmla="*/ 527 w 68763"/>
                  <a:gd name="connsiteY1" fmla="*/ -104 h 47308"/>
                  <a:gd name="connsiteX2" fmla="*/ 63733 w 68763"/>
                  <a:gd name="connsiteY2" fmla="*/ 47205 h 47308"/>
                  <a:gd name="connsiteX3" fmla="*/ 68255 w 68763"/>
                  <a:gd name="connsiteY3" fmla="*/ 29383 h 47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63" h="47308">
                    <a:moveTo>
                      <a:pt x="68255" y="29383"/>
                    </a:moveTo>
                    <a:cubicBezTo>
                      <a:pt x="46291" y="22482"/>
                      <a:pt x="23965" y="13468"/>
                      <a:pt x="527" y="-104"/>
                    </a:cubicBezTo>
                    <a:cubicBezTo>
                      <a:pt x="-5700" y="25675"/>
                      <a:pt x="43009" y="39428"/>
                      <a:pt x="63733" y="47205"/>
                    </a:cubicBezTo>
                    <a:cubicBezTo>
                      <a:pt x="67506" y="40741"/>
                      <a:pt x="69806" y="34637"/>
                      <a:pt x="68255" y="2938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31" name="Freeform 211">
                <a:extLst>
                  <a:ext uri="{FF2B5EF4-FFF2-40B4-BE49-F238E27FC236}">
                    <a16:creationId xmlns:a16="http://schemas.microsoft.com/office/drawing/2014/main" id="{8AD155FA-80CC-C341-B99E-C8593F34BA8A}"/>
                  </a:ext>
                </a:extLst>
              </p:cNvPr>
              <p:cNvSpPr/>
              <p:nvPr/>
            </p:nvSpPr>
            <p:spPr>
              <a:xfrm rot="-1917689">
                <a:off x="5823948" y="3192074"/>
                <a:ext cx="22164" cy="12543"/>
              </a:xfrm>
              <a:custGeom>
                <a:avLst/>
                <a:gdLst>
                  <a:gd name="connsiteX0" fmla="*/ 22146 w 22164"/>
                  <a:gd name="connsiteY0" fmla="*/ 12441 h 12543"/>
                  <a:gd name="connsiteX1" fmla="*/ 22146 w 22164"/>
                  <a:gd name="connsiteY1" fmla="*/ 12441 h 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164" h="12543">
                    <a:moveTo>
                      <a:pt x="22146" y="12441"/>
                    </a:moveTo>
                    <a:cubicBezTo>
                      <a:pt x="-8811" y="-11381"/>
                      <a:pt x="-5969" y="4637"/>
                      <a:pt x="22146" y="1244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32" name="Freeform 212">
                <a:extLst>
                  <a:ext uri="{FF2B5EF4-FFF2-40B4-BE49-F238E27FC236}">
                    <a16:creationId xmlns:a16="http://schemas.microsoft.com/office/drawing/2014/main" id="{5BDF9ED7-4FFB-7EF6-3890-7D30B39664DE}"/>
                  </a:ext>
                </a:extLst>
              </p:cNvPr>
              <p:cNvSpPr/>
              <p:nvPr/>
            </p:nvSpPr>
            <p:spPr>
              <a:xfrm rot="-1917689">
                <a:off x="5675727" y="3196137"/>
                <a:ext cx="14798" cy="13377"/>
              </a:xfrm>
              <a:custGeom>
                <a:avLst/>
                <a:gdLst>
                  <a:gd name="connsiteX0" fmla="*/ 14779 w 14798"/>
                  <a:gd name="connsiteY0" fmla="*/ 13278 h 13377"/>
                  <a:gd name="connsiteX1" fmla="*/ 14779 w 14798"/>
                  <a:gd name="connsiteY1" fmla="*/ 13278 h 13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798" h="13377">
                    <a:moveTo>
                      <a:pt x="14779" y="13278"/>
                    </a:moveTo>
                    <a:cubicBezTo>
                      <a:pt x="4365" y="-13969"/>
                      <a:pt x="-12535" y="7973"/>
                      <a:pt x="14779" y="1327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33" name="Freeform 213">
                <a:extLst>
                  <a:ext uri="{FF2B5EF4-FFF2-40B4-BE49-F238E27FC236}">
                    <a16:creationId xmlns:a16="http://schemas.microsoft.com/office/drawing/2014/main" id="{3B5DDAA4-C030-4BB0-8071-B0263EE05337}"/>
                  </a:ext>
                </a:extLst>
              </p:cNvPr>
              <p:cNvSpPr/>
              <p:nvPr/>
            </p:nvSpPr>
            <p:spPr>
              <a:xfrm rot="-1917689">
                <a:off x="5700177" y="3191848"/>
                <a:ext cx="30440" cy="24698"/>
              </a:xfrm>
              <a:custGeom>
                <a:avLst/>
                <a:gdLst>
                  <a:gd name="connsiteX0" fmla="*/ 30421 w 30440"/>
                  <a:gd name="connsiteY0" fmla="*/ 22769 h 24698"/>
                  <a:gd name="connsiteX1" fmla="*/ -20 w 30440"/>
                  <a:gd name="connsiteY1" fmla="*/ -100 h 24698"/>
                  <a:gd name="connsiteX2" fmla="*/ 30421 w 30440"/>
                  <a:gd name="connsiteY2" fmla="*/ 22769 h 2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40" h="24698">
                    <a:moveTo>
                      <a:pt x="30421" y="22769"/>
                    </a:moveTo>
                    <a:cubicBezTo>
                      <a:pt x="26570" y="15146"/>
                      <a:pt x="4012" y="570"/>
                      <a:pt x="-20" y="-100"/>
                    </a:cubicBezTo>
                    <a:cubicBezTo>
                      <a:pt x="4864" y="6647"/>
                      <a:pt x="17836" y="31474"/>
                      <a:pt x="30421" y="2276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34" name="Freeform 214">
                <a:extLst>
                  <a:ext uri="{FF2B5EF4-FFF2-40B4-BE49-F238E27FC236}">
                    <a16:creationId xmlns:a16="http://schemas.microsoft.com/office/drawing/2014/main" id="{8D006E0F-DB08-FC69-169B-99A36D0AFE00}"/>
                  </a:ext>
                </a:extLst>
              </p:cNvPr>
              <p:cNvSpPr/>
              <p:nvPr/>
            </p:nvSpPr>
            <p:spPr>
              <a:xfrm rot="-1917689">
                <a:off x="5770119" y="3191559"/>
                <a:ext cx="47135" cy="29510"/>
              </a:xfrm>
              <a:custGeom>
                <a:avLst/>
                <a:gdLst>
                  <a:gd name="connsiteX0" fmla="*/ 47117 w 47135"/>
                  <a:gd name="connsiteY0" fmla="*/ 29152 h 29510"/>
                  <a:gd name="connsiteX1" fmla="*/ 2929 w 47135"/>
                  <a:gd name="connsiteY1" fmla="*/ 926 h 29510"/>
                  <a:gd name="connsiteX2" fmla="*/ 47117 w 47135"/>
                  <a:gd name="connsiteY2" fmla="*/ 29152 h 29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135" h="29510">
                    <a:moveTo>
                      <a:pt x="47117" y="29152"/>
                    </a:moveTo>
                    <a:cubicBezTo>
                      <a:pt x="34403" y="21142"/>
                      <a:pt x="4997" y="2085"/>
                      <a:pt x="2929" y="926"/>
                    </a:cubicBezTo>
                    <a:cubicBezTo>
                      <a:pt x="-11179" y="-6929"/>
                      <a:pt x="28951" y="32963"/>
                      <a:pt x="47117" y="291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35" name="Freeform 215">
                <a:extLst>
                  <a:ext uri="{FF2B5EF4-FFF2-40B4-BE49-F238E27FC236}">
                    <a16:creationId xmlns:a16="http://schemas.microsoft.com/office/drawing/2014/main" id="{1890F036-C04A-2E43-784F-8E24580F1DEB}"/>
                  </a:ext>
                </a:extLst>
              </p:cNvPr>
              <p:cNvSpPr/>
              <p:nvPr/>
            </p:nvSpPr>
            <p:spPr>
              <a:xfrm rot="-1917689">
                <a:off x="5597240" y="3190566"/>
                <a:ext cx="68761" cy="43991"/>
              </a:xfrm>
              <a:custGeom>
                <a:avLst/>
                <a:gdLst>
                  <a:gd name="connsiteX0" fmla="*/ -20 w 68761"/>
                  <a:gd name="connsiteY0" fmla="*/ -67 h 43991"/>
                  <a:gd name="connsiteX1" fmla="*/ 68742 w 68761"/>
                  <a:gd name="connsiteY1" fmla="*/ 43894 h 43991"/>
                  <a:gd name="connsiteX2" fmla="*/ -20 w 68761"/>
                  <a:gd name="connsiteY2" fmla="*/ -67 h 43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761" h="43991">
                    <a:moveTo>
                      <a:pt x="-20" y="-67"/>
                    </a:moveTo>
                    <a:cubicBezTo>
                      <a:pt x="17216" y="14380"/>
                      <a:pt x="47061" y="37352"/>
                      <a:pt x="68742" y="43894"/>
                    </a:cubicBezTo>
                    <a:cubicBezTo>
                      <a:pt x="49000" y="30708"/>
                      <a:pt x="22306" y="-1227"/>
                      <a:pt x="-20" y="-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36" name="Freeform 216">
                <a:extLst>
                  <a:ext uri="{FF2B5EF4-FFF2-40B4-BE49-F238E27FC236}">
                    <a16:creationId xmlns:a16="http://schemas.microsoft.com/office/drawing/2014/main" id="{77DD3313-FD6E-FF8B-27D4-467E9EFCB5BB}"/>
                  </a:ext>
                </a:extLst>
              </p:cNvPr>
              <p:cNvSpPr/>
              <p:nvPr/>
            </p:nvSpPr>
            <p:spPr>
              <a:xfrm rot="-1917689">
                <a:off x="5822172" y="3202226"/>
                <a:ext cx="50699" cy="28947"/>
              </a:xfrm>
              <a:custGeom>
                <a:avLst/>
                <a:gdLst>
                  <a:gd name="connsiteX0" fmla="*/ -19 w 50699"/>
                  <a:gd name="connsiteY0" fmla="*/ -102 h 28947"/>
                  <a:gd name="connsiteX1" fmla="*/ 50681 w 50699"/>
                  <a:gd name="connsiteY1" fmla="*/ 28845 h 28947"/>
                  <a:gd name="connsiteX2" fmla="*/ -19 w 50699"/>
                  <a:gd name="connsiteY2" fmla="*/ -102 h 28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699" h="28947">
                    <a:moveTo>
                      <a:pt x="-19" y="-102"/>
                    </a:moveTo>
                    <a:cubicBezTo>
                      <a:pt x="16571" y="8267"/>
                      <a:pt x="35512" y="27196"/>
                      <a:pt x="50681" y="28845"/>
                    </a:cubicBezTo>
                    <a:cubicBezTo>
                      <a:pt x="46133" y="12363"/>
                      <a:pt x="14426" y="1391"/>
                      <a:pt x="-19" y="-1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37" name="Freeform 217">
                <a:extLst>
                  <a:ext uri="{FF2B5EF4-FFF2-40B4-BE49-F238E27FC236}">
                    <a16:creationId xmlns:a16="http://schemas.microsoft.com/office/drawing/2014/main" id="{ABD1782C-3151-7523-6444-205661CF85CC}"/>
                  </a:ext>
                </a:extLst>
              </p:cNvPr>
              <p:cNvSpPr/>
              <p:nvPr/>
            </p:nvSpPr>
            <p:spPr>
              <a:xfrm rot="-1917689">
                <a:off x="5919505" y="3210199"/>
                <a:ext cx="48993" cy="55583"/>
              </a:xfrm>
              <a:custGeom>
                <a:avLst/>
                <a:gdLst>
                  <a:gd name="connsiteX0" fmla="*/ 48976 w 48993"/>
                  <a:gd name="connsiteY0" fmla="*/ 21202 h 55583"/>
                  <a:gd name="connsiteX1" fmla="*/ -18 w 48993"/>
                  <a:gd name="connsiteY1" fmla="*/ 213 h 55583"/>
                  <a:gd name="connsiteX2" fmla="*/ 26908 w 48993"/>
                  <a:gd name="connsiteY2" fmla="*/ 55480 h 55583"/>
                  <a:gd name="connsiteX3" fmla="*/ 48976 w 48993"/>
                  <a:gd name="connsiteY3" fmla="*/ 21202 h 55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93" h="55583">
                    <a:moveTo>
                      <a:pt x="48976" y="21202"/>
                    </a:moveTo>
                    <a:cubicBezTo>
                      <a:pt x="33058" y="16206"/>
                      <a:pt x="14091" y="-2775"/>
                      <a:pt x="-18" y="213"/>
                    </a:cubicBezTo>
                    <a:cubicBezTo>
                      <a:pt x="11869" y="18034"/>
                      <a:pt x="16727" y="37272"/>
                      <a:pt x="26908" y="55480"/>
                    </a:cubicBezTo>
                    <a:cubicBezTo>
                      <a:pt x="34221" y="44071"/>
                      <a:pt x="41611" y="32585"/>
                      <a:pt x="48976" y="212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38" name="Freeform 218">
                <a:extLst>
                  <a:ext uri="{FF2B5EF4-FFF2-40B4-BE49-F238E27FC236}">
                    <a16:creationId xmlns:a16="http://schemas.microsoft.com/office/drawing/2014/main" id="{AE83DA67-ED64-B06A-09C1-29D05515FCF4}"/>
                  </a:ext>
                </a:extLst>
              </p:cNvPr>
              <p:cNvSpPr/>
              <p:nvPr/>
            </p:nvSpPr>
            <p:spPr>
              <a:xfrm rot="-1917689">
                <a:off x="5824356" y="3176492"/>
                <a:ext cx="122384" cy="189725"/>
              </a:xfrm>
              <a:custGeom>
                <a:avLst/>
                <a:gdLst>
                  <a:gd name="connsiteX0" fmla="*/ 122363 w 122384"/>
                  <a:gd name="connsiteY0" fmla="*/ 143782 h 189725"/>
                  <a:gd name="connsiteX1" fmla="*/ 90864 w 122384"/>
                  <a:gd name="connsiteY1" fmla="*/ 57971 h 189725"/>
                  <a:gd name="connsiteX2" fmla="*/ -17 w 122384"/>
                  <a:gd name="connsiteY2" fmla="*/ -103 h 189725"/>
                  <a:gd name="connsiteX3" fmla="*/ 85954 w 122384"/>
                  <a:gd name="connsiteY3" fmla="*/ 189623 h 189725"/>
                  <a:gd name="connsiteX4" fmla="*/ 122363 w 122384"/>
                  <a:gd name="connsiteY4" fmla="*/ 143782 h 189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84" h="189725">
                    <a:moveTo>
                      <a:pt x="122363" y="143782"/>
                    </a:moveTo>
                    <a:cubicBezTo>
                      <a:pt x="122699" y="112852"/>
                      <a:pt x="99675" y="86944"/>
                      <a:pt x="90864" y="57971"/>
                    </a:cubicBezTo>
                    <a:cubicBezTo>
                      <a:pt x="56806" y="40819"/>
                      <a:pt x="29544" y="11048"/>
                      <a:pt x="-17" y="-103"/>
                    </a:cubicBezTo>
                    <a:cubicBezTo>
                      <a:pt x="32464" y="62246"/>
                      <a:pt x="54584" y="126913"/>
                      <a:pt x="85954" y="189623"/>
                    </a:cubicBezTo>
                    <a:cubicBezTo>
                      <a:pt x="97660" y="177081"/>
                      <a:pt x="112880" y="135309"/>
                      <a:pt x="122363" y="14378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39" name="Freeform 219">
                <a:extLst>
                  <a:ext uri="{FF2B5EF4-FFF2-40B4-BE49-F238E27FC236}">
                    <a16:creationId xmlns:a16="http://schemas.microsoft.com/office/drawing/2014/main" id="{826FBA53-3DB1-87D5-2343-72B6F0320375}"/>
                  </a:ext>
                </a:extLst>
              </p:cNvPr>
              <p:cNvSpPr/>
              <p:nvPr/>
            </p:nvSpPr>
            <p:spPr>
              <a:xfrm rot="-1917689">
                <a:off x="5712989" y="3218388"/>
                <a:ext cx="17713" cy="26496"/>
              </a:xfrm>
              <a:custGeom>
                <a:avLst/>
                <a:gdLst>
                  <a:gd name="connsiteX0" fmla="*/ -19 w 17713"/>
                  <a:gd name="connsiteY0" fmla="*/ -52 h 26496"/>
                  <a:gd name="connsiteX1" fmla="*/ 14219 w 17713"/>
                  <a:gd name="connsiteY1" fmla="*/ 26397 h 26496"/>
                  <a:gd name="connsiteX2" fmla="*/ -19 w 17713"/>
                  <a:gd name="connsiteY2" fmla="*/ -52 h 26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13" h="26496">
                    <a:moveTo>
                      <a:pt x="-19" y="-52"/>
                    </a:moveTo>
                    <a:cubicBezTo>
                      <a:pt x="7242" y="8214"/>
                      <a:pt x="9542" y="17589"/>
                      <a:pt x="14219" y="26397"/>
                    </a:cubicBezTo>
                    <a:cubicBezTo>
                      <a:pt x="23703" y="15761"/>
                      <a:pt x="12049" y="-1108"/>
                      <a:pt x="-19" y="-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40" name="Freeform 220">
                <a:extLst>
                  <a:ext uri="{FF2B5EF4-FFF2-40B4-BE49-F238E27FC236}">
                    <a16:creationId xmlns:a16="http://schemas.microsoft.com/office/drawing/2014/main" id="{45D44956-CE9F-A8D5-3FEB-871423C39B5D}"/>
                  </a:ext>
                </a:extLst>
              </p:cNvPr>
              <p:cNvSpPr/>
              <p:nvPr/>
            </p:nvSpPr>
            <p:spPr>
              <a:xfrm rot="-1917689">
                <a:off x="5683451" y="1771367"/>
                <a:ext cx="172365" cy="298678"/>
              </a:xfrm>
              <a:custGeom>
                <a:avLst/>
                <a:gdLst>
                  <a:gd name="connsiteX0" fmla="*/ 139932 w 172365"/>
                  <a:gd name="connsiteY0" fmla="*/ 120665 h 298678"/>
                  <a:gd name="connsiteX1" fmla="*/ 109311 w 172365"/>
                  <a:gd name="connsiteY1" fmla="*/ 38924 h 298678"/>
                  <a:gd name="connsiteX2" fmla="*/ 139932 w 172365"/>
                  <a:gd name="connsiteY2" fmla="*/ 120665 h 298678"/>
                  <a:gd name="connsiteX3" fmla="*/ 164119 w 172365"/>
                  <a:gd name="connsiteY3" fmla="*/ 66995 h 298678"/>
                  <a:gd name="connsiteX4" fmla="*/ -46 w 172365"/>
                  <a:gd name="connsiteY4" fmla="*/ 31198 h 298678"/>
                  <a:gd name="connsiteX5" fmla="*/ 115565 w 172365"/>
                  <a:gd name="connsiteY5" fmla="*/ 298570 h 298678"/>
                  <a:gd name="connsiteX6" fmla="*/ 132232 w 172365"/>
                  <a:gd name="connsiteY6" fmla="*/ 278122 h 298678"/>
                  <a:gd name="connsiteX7" fmla="*/ 109182 w 172365"/>
                  <a:gd name="connsiteY7" fmla="*/ 211549 h 298678"/>
                  <a:gd name="connsiteX8" fmla="*/ 136961 w 172365"/>
                  <a:gd name="connsiteY8" fmla="*/ 270731 h 298678"/>
                  <a:gd name="connsiteX9" fmla="*/ 164119 w 172365"/>
                  <a:gd name="connsiteY9" fmla="*/ 66995 h 29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365" h="298678">
                    <a:moveTo>
                      <a:pt x="139932" y="120665"/>
                    </a:moveTo>
                    <a:cubicBezTo>
                      <a:pt x="135695" y="108767"/>
                      <a:pt x="135953" y="59913"/>
                      <a:pt x="109311" y="38924"/>
                    </a:cubicBezTo>
                    <a:cubicBezTo>
                      <a:pt x="140785" y="53114"/>
                      <a:pt x="138821" y="92826"/>
                      <a:pt x="139932" y="120665"/>
                    </a:cubicBezTo>
                    <a:close/>
                    <a:moveTo>
                      <a:pt x="164119" y="66995"/>
                    </a:moveTo>
                    <a:cubicBezTo>
                      <a:pt x="142465" y="-8179"/>
                      <a:pt x="55382" y="-20309"/>
                      <a:pt x="-46" y="31198"/>
                    </a:cubicBezTo>
                    <a:cubicBezTo>
                      <a:pt x="43366" y="119275"/>
                      <a:pt x="70344" y="210931"/>
                      <a:pt x="115565" y="298570"/>
                    </a:cubicBezTo>
                    <a:cubicBezTo>
                      <a:pt x="120578" y="289196"/>
                      <a:pt x="126263" y="282887"/>
                      <a:pt x="132232" y="278122"/>
                    </a:cubicBezTo>
                    <a:cubicBezTo>
                      <a:pt x="126392" y="255536"/>
                      <a:pt x="113601" y="234419"/>
                      <a:pt x="109182" y="211549"/>
                    </a:cubicBezTo>
                    <a:cubicBezTo>
                      <a:pt x="120113" y="230916"/>
                      <a:pt x="122438" y="252214"/>
                      <a:pt x="136961" y="270731"/>
                    </a:cubicBezTo>
                    <a:cubicBezTo>
                      <a:pt x="173809" y="212502"/>
                      <a:pt x="179985" y="122391"/>
                      <a:pt x="164119" y="669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41" name="Freeform 221">
                <a:extLst>
                  <a:ext uri="{FF2B5EF4-FFF2-40B4-BE49-F238E27FC236}">
                    <a16:creationId xmlns:a16="http://schemas.microsoft.com/office/drawing/2014/main" id="{E5598070-4939-9360-FA37-0D98B0293189}"/>
                  </a:ext>
                </a:extLst>
              </p:cNvPr>
              <p:cNvSpPr/>
              <p:nvPr/>
            </p:nvSpPr>
            <p:spPr>
              <a:xfrm rot="-1917689">
                <a:off x="5535033" y="2320352"/>
                <a:ext cx="123646" cy="252255"/>
              </a:xfrm>
              <a:custGeom>
                <a:avLst/>
                <a:gdLst>
                  <a:gd name="connsiteX0" fmla="*/ -36 w 123646"/>
                  <a:gd name="connsiteY0" fmla="*/ 18364 h 252255"/>
                  <a:gd name="connsiteX1" fmla="*/ 95600 w 123646"/>
                  <a:gd name="connsiteY1" fmla="*/ 252154 h 252255"/>
                  <a:gd name="connsiteX2" fmla="*/ 108882 w 123646"/>
                  <a:gd name="connsiteY2" fmla="*/ 177726 h 252255"/>
                  <a:gd name="connsiteX3" fmla="*/ 118882 w 123646"/>
                  <a:gd name="connsiteY3" fmla="*/ 194466 h 252255"/>
                  <a:gd name="connsiteX4" fmla="*/ 123611 w 123646"/>
                  <a:gd name="connsiteY4" fmla="*/ 187152 h 252255"/>
                  <a:gd name="connsiteX5" fmla="*/ 36037 w 123646"/>
                  <a:gd name="connsiteY5" fmla="*/ -102 h 252255"/>
                  <a:gd name="connsiteX6" fmla="*/ -36 w 123646"/>
                  <a:gd name="connsiteY6" fmla="*/ 18364 h 252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646" h="252255">
                    <a:moveTo>
                      <a:pt x="-36" y="18364"/>
                    </a:moveTo>
                    <a:cubicBezTo>
                      <a:pt x="39190" y="94697"/>
                      <a:pt x="59837" y="175099"/>
                      <a:pt x="95600" y="252154"/>
                    </a:cubicBezTo>
                    <a:cubicBezTo>
                      <a:pt x="109631" y="225293"/>
                      <a:pt x="121285" y="198895"/>
                      <a:pt x="108882" y="177726"/>
                    </a:cubicBezTo>
                    <a:cubicBezTo>
                      <a:pt x="114618" y="182799"/>
                      <a:pt x="111595" y="189830"/>
                      <a:pt x="118882" y="194466"/>
                    </a:cubicBezTo>
                    <a:cubicBezTo>
                      <a:pt x="120458" y="192045"/>
                      <a:pt x="122035" y="189599"/>
                      <a:pt x="123611" y="187152"/>
                    </a:cubicBezTo>
                    <a:cubicBezTo>
                      <a:pt x="96892" y="124210"/>
                      <a:pt x="72059" y="60857"/>
                      <a:pt x="36037" y="-102"/>
                    </a:cubicBezTo>
                    <a:cubicBezTo>
                      <a:pt x="24590" y="8526"/>
                      <a:pt x="10791" y="6491"/>
                      <a:pt x="-36" y="183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42" name="Freeform 222">
                <a:extLst>
                  <a:ext uri="{FF2B5EF4-FFF2-40B4-BE49-F238E27FC236}">
                    <a16:creationId xmlns:a16="http://schemas.microsoft.com/office/drawing/2014/main" id="{C07E688C-154A-FA71-B0A8-FEB1C18E8A75}"/>
                  </a:ext>
                </a:extLst>
              </p:cNvPr>
              <p:cNvSpPr/>
              <p:nvPr/>
            </p:nvSpPr>
            <p:spPr>
              <a:xfrm rot="-1917689">
                <a:off x="5853419" y="2498660"/>
                <a:ext cx="12474" cy="47575"/>
              </a:xfrm>
              <a:custGeom>
                <a:avLst/>
                <a:gdLst>
                  <a:gd name="connsiteX0" fmla="*/ 10407 w 12474"/>
                  <a:gd name="connsiteY0" fmla="*/ 37622 h 47575"/>
                  <a:gd name="connsiteX1" fmla="*/ -33 w 12474"/>
                  <a:gd name="connsiteY1" fmla="*/ -107 h 47575"/>
                  <a:gd name="connsiteX2" fmla="*/ 10407 w 12474"/>
                  <a:gd name="connsiteY2" fmla="*/ 37622 h 4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474" h="47575">
                    <a:moveTo>
                      <a:pt x="10407" y="37622"/>
                    </a:moveTo>
                    <a:cubicBezTo>
                      <a:pt x="8598" y="30334"/>
                      <a:pt x="7332" y="15345"/>
                      <a:pt x="-33" y="-107"/>
                    </a:cubicBezTo>
                    <a:cubicBezTo>
                      <a:pt x="794" y="15525"/>
                      <a:pt x="18288" y="69376"/>
                      <a:pt x="10407" y="3762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43" name="Freeform 223">
                <a:extLst>
                  <a:ext uri="{FF2B5EF4-FFF2-40B4-BE49-F238E27FC236}">
                    <a16:creationId xmlns:a16="http://schemas.microsoft.com/office/drawing/2014/main" id="{6B411892-C26B-1E50-2906-D9574365B9AC}"/>
                  </a:ext>
                </a:extLst>
              </p:cNvPr>
              <p:cNvSpPr/>
              <p:nvPr/>
            </p:nvSpPr>
            <p:spPr>
              <a:xfrm rot="-1917689">
                <a:off x="5773209" y="2467034"/>
                <a:ext cx="144009" cy="324571"/>
              </a:xfrm>
              <a:custGeom>
                <a:avLst/>
                <a:gdLst>
                  <a:gd name="connsiteX0" fmla="*/ 102375 w 144009"/>
                  <a:gd name="connsiteY0" fmla="*/ 234998 h 324571"/>
                  <a:gd name="connsiteX1" fmla="*/ 89765 w 144009"/>
                  <a:gd name="connsiteY1" fmla="*/ 206154 h 324571"/>
                  <a:gd name="connsiteX2" fmla="*/ 99352 w 144009"/>
                  <a:gd name="connsiteY2" fmla="*/ 201982 h 324571"/>
                  <a:gd name="connsiteX3" fmla="*/ 102375 w 144009"/>
                  <a:gd name="connsiteY3" fmla="*/ 234998 h 324571"/>
                  <a:gd name="connsiteX4" fmla="*/ 143979 w 144009"/>
                  <a:gd name="connsiteY4" fmla="*/ 251223 h 324571"/>
                  <a:gd name="connsiteX5" fmla="*/ 114288 w 144009"/>
                  <a:gd name="connsiteY5" fmla="*/ 173524 h 324571"/>
                  <a:gd name="connsiteX6" fmla="*/ 79791 w 144009"/>
                  <a:gd name="connsiteY6" fmla="*/ 103114 h 324571"/>
                  <a:gd name="connsiteX7" fmla="*/ 113771 w 144009"/>
                  <a:gd name="connsiteY7" fmla="*/ 190470 h 324571"/>
                  <a:gd name="connsiteX8" fmla="*/ 31831 w 144009"/>
                  <a:gd name="connsiteY8" fmla="*/ -106 h 324571"/>
                  <a:gd name="connsiteX9" fmla="*/ -31 w 144009"/>
                  <a:gd name="connsiteY9" fmla="*/ 27888 h 324571"/>
                  <a:gd name="connsiteX10" fmla="*/ 107259 w 144009"/>
                  <a:gd name="connsiteY10" fmla="*/ 324465 h 324571"/>
                  <a:gd name="connsiteX11" fmla="*/ 143979 w 144009"/>
                  <a:gd name="connsiteY11" fmla="*/ 251223 h 32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4009" h="324571">
                    <a:moveTo>
                      <a:pt x="102375" y="234998"/>
                    </a:moveTo>
                    <a:cubicBezTo>
                      <a:pt x="98396" y="225340"/>
                      <a:pt x="96070" y="215348"/>
                      <a:pt x="89765" y="206154"/>
                    </a:cubicBezTo>
                    <a:cubicBezTo>
                      <a:pt x="92711" y="203553"/>
                      <a:pt x="96484" y="205098"/>
                      <a:pt x="99352" y="201982"/>
                    </a:cubicBezTo>
                    <a:cubicBezTo>
                      <a:pt x="103771" y="212258"/>
                      <a:pt x="105967" y="222997"/>
                      <a:pt x="102375" y="234998"/>
                    </a:cubicBezTo>
                    <a:close/>
                    <a:moveTo>
                      <a:pt x="143979" y="251223"/>
                    </a:moveTo>
                    <a:cubicBezTo>
                      <a:pt x="136381" y="227349"/>
                      <a:pt x="124081" y="199793"/>
                      <a:pt x="114288" y="173524"/>
                    </a:cubicBezTo>
                    <a:cubicBezTo>
                      <a:pt x="105114" y="149007"/>
                      <a:pt x="100721" y="110351"/>
                      <a:pt x="79791" y="103114"/>
                    </a:cubicBezTo>
                    <a:cubicBezTo>
                      <a:pt x="92866" y="131803"/>
                      <a:pt x="105450" y="160673"/>
                      <a:pt x="113771" y="190470"/>
                    </a:cubicBezTo>
                    <a:cubicBezTo>
                      <a:pt x="85760" y="127091"/>
                      <a:pt x="63873" y="62398"/>
                      <a:pt x="31831" y="-106"/>
                    </a:cubicBezTo>
                    <a:cubicBezTo>
                      <a:pt x="21546" y="10891"/>
                      <a:pt x="11546" y="23175"/>
                      <a:pt x="-31" y="27888"/>
                    </a:cubicBezTo>
                    <a:cubicBezTo>
                      <a:pt x="38834" y="126035"/>
                      <a:pt x="71108" y="225701"/>
                      <a:pt x="107259" y="324465"/>
                    </a:cubicBezTo>
                    <a:cubicBezTo>
                      <a:pt x="119585" y="300051"/>
                      <a:pt x="132040" y="275585"/>
                      <a:pt x="143979" y="25122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44" name="Freeform 224">
                <a:extLst>
                  <a:ext uri="{FF2B5EF4-FFF2-40B4-BE49-F238E27FC236}">
                    <a16:creationId xmlns:a16="http://schemas.microsoft.com/office/drawing/2014/main" id="{77F829F9-6963-155B-ABC4-E2766CBB30BA}"/>
                  </a:ext>
                </a:extLst>
              </p:cNvPr>
              <p:cNvSpPr/>
              <p:nvPr/>
            </p:nvSpPr>
            <p:spPr>
              <a:xfrm rot="-1917689">
                <a:off x="5991541" y="2671545"/>
                <a:ext cx="16873" cy="38372"/>
              </a:xfrm>
              <a:custGeom>
                <a:avLst/>
                <a:gdLst>
                  <a:gd name="connsiteX0" fmla="*/ 16845 w 16873"/>
                  <a:gd name="connsiteY0" fmla="*/ 38264 h 38372"/>
                  <a:gd name="connsiteX1" fmla="*/ -28 w 16873"/>
                  <a:gd name="connsiteY1" fmla="*/ -109 h 38372"/>
                  <a:gd name="connsiteX2" fmla="*/ 16845 w 16873"/>
                  <a:gd name="connsiteY2" fmla="*/ 38264 h 38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873" h="38372">
                    <a:moveTo>
                      <a:pt x="16845" y="38264"/>
                    </a:moveTo>
                    <a:cubicBezTo>
                      <a:pt x="9610" y="27216"/>
                      <a:pt x="11445" y="3085"/>
                      <a:pt x="-28" y="-109"/>
                    </a:cubicBezTo>
                    <a:cubicBezTo>
                      <a:pt x="6096" y="11223"/>
                      <a:pt x="9248" y="34247"/>
                      <a:pt x="16845" y="382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45" name="Freeform 225">
                <a:extLst>
                  <a:ext uri="{FF2B5EF4-FFF2-40B4-BE49-F238E27FC236}">
                    <a16:creationId xmlns:a16="http://schemas.microsoft.com/office/drawing/2014/main" id="{6E74CF17-273E-CA0A-7A74-D532FE28468C}"/>
                  </a:ext>
                </a:extLst>
              </p:cNvPr>
              <p:cNvSpPr/>
              <p:nvPr/>
            </p:nvSpPr>
            <p:spPr>
              <a:xfrm rot="-1917689">
                <a:off x="5200568" y="2999564"/>
                <a:ext cx="1228017" cy="1141935"/>
              </a:xfrm>
              <a:custGeom>
                <a:avLst/>
                <a:gdLst>
                  <a:gd name="connsiteX0" fmla="*/ 629954 w 1228017"/>
                  <a:gd name="connsiteY0" fmla="*/ 970395 h 1141935"/>
                  <a:gd name="connsiteX1" fmla="*/ 870090 w 1228017"/>
                  <a:gd name="connsiteY1" fmla="*/ 591870 h 1141935"/>
                  <a:gd name="connsiteX2" fmla="*/ 906783 w 1228017"/>
                  <a:gd name="connsiteY2" fmla="*/ 604953 h 1141935"/>
                  <a:gd name="connsiteX3" fmla="*/ 629954 w 1228017"/>
                  <a:gd name="connsiteY3" fmla="*/ 970395 h 1141935"/>
                  <a:gd name="connsiteX4" fmla="*/ 649877 w 1228017"/>
                  <a:gd name="connsiteY4" fmla="*/ 858728 h 1141935"/>
                  <a:gd name="connsiteX5" fmla="*/ 633391 w 1228017"/>
                  <a:gd name="connsiteY5" fmla="*/ 889761 h 1141935"/>
                  <a:gd name="connsiteX6" fmla="*/ 649877 w 1228017"/>
                  <a:gd name="connsiteY6" fmla="*/ 858728 h 1141935"/>
                  <a:gd name="connsiteX7" fmla="*/ 725435 w 1228017"/>
                  <a:gd name="connsiteY7" fmla="*/ 741292 h 1141935"/>
                  <a:gd name="connsiteX8" fmla="*/ 704297 w 1228017"/>
                  <a:gd name="connsiteY8" fmla="*/ 779510 h 1141935"/>
                  <a:gd name="connsiteX9" fmla="*/ 725435 w 1228017"/>
                  <a:gd name="connsiteY9" fmla="*/ 741292 h 1141935"/>
                  <a:gd name="connsiteX10" fmla="*/ 774092 w 1228017"/>
                  <a:gd name="connsiteY10" fmla="*/ 654889 h 1141935"/>
                  <a:gd name="connsiteX11" fmla="*/ 834817 w 1228017"/>
                  <a:gd name="connsiteY11" fmla="*/ 565911 h 1141935"/>
                  <a:gd name="connsiteX12" fmla="*/ 749105 w 1228017"/>
                  <a:gd name="connsiteY12" fmla="*/ 704516 h 1141935"/>
                  <a:gd name="connsiteX13" fmla="*/ 774092 w 1228017"/>
                  <a:gd name="connsiteY13" fmla="*/ 654889 h 1141935"/>
                  <a:gd name="connsiteX14" fmla="*/ 897636 w 1228017"/>
                  <a:gd name="connsiteY14" fmla="*/ 505853 h 1141935"/>
                  <a:gd name="connsiteX15" fmla="*/ 945777 w 1228017"/>
                  <a:gd name="connsiteY15" fmla="*/ 522799 h 1141935"/>
                  <a:gd name="connsiteX16" fmla="*/ 919187 w 1228017"/>
                  <a:gd name="connsiteY16" fmla="*/ 574898 h 1141935"/>
                  <a:gd name="connsiteX17" fmla="*/ 873216 w 1228017"/>
                  <a:gd name="connsiteY17" fmla="*/ 538560 h 1141935"/>
                  <a:gd name="connsiteX18" fmla="*/ 897636 w 1228017"/>
                  <a:gd name="connsiteY18" fmla="*/ 505853 h 1141935"/>
                  <a:gd name="connsiteX19" fmla="*/ 904638 w 1228017"/>
                  <a:gd name="connsiteY19" fmla="*/ 759088 h 1141935"/>
                  <a:gd name="connsiteX20" fmla="*/ 922675 w 1228017"/>
                  <a:gd name="connsiteY20" fmla="*/ 725660 h 1141935"/>
                  <a:gd name="connsiteX21" fmla="*/ 904638 w 1228017"/>
                  <a:gd name="connsiteY21" fmla="*/ 759088 h 1141935"/>
                  <a:gd name="connsiteX22" fmla="*/ 698431 w 1228017"/>
                  <a:gd name="connsiteY22" fmla="*/ 1041835 h 1141935"/>
                  <a:gd name="connsiteX23" fmla="*/ 736598 w 1228017"/>
                  <a:gd name="connsiteY23" fmla="*/ 1004055 h 1141935"/>
                  <a:gd name="connsiteX24" fmla="*/ 698431 w 1228017"/>
                  <a:gd name="connsiteY24" fmla="*/ 1041835 h 1141935"/>
                  <a:gd name="connsiteX25" fmla="*/ 595405 w 1228017"/>
                  <a:gd name="connsiteY25" fmla="*/ 937997 h 1141935"/>
                  <a:gd name="connsiteX26" fmla="*/ 605535 w 1228017"/>
                  <a:gd name="connsiteY26" fmla="*/ 916828 h 1141935"/>
                  <a:gd name="connsiteX27" fmla="*/ 595405 w 1228017"/>
                  <a:gd name="connsiteY27" fmla="*/ 937997 h 1141935"/>
                  <a:gd name="connsiteX28" fmla="*/ 538272 w 1228017"/>
                  <a:gd name="connsiteY28" fmla="*/ 638870 h 1141935"/>
                  <a:gd name="connsiteX29" fmla="*/ 554706 w 1228017"/>
                  <a:gd name="connsiteY29" fmla="*/ 607966 h 1141935"/>
                  <a:gd name="connsiteX30" fmla="*/ 538272 w 1228017"/>
                  <a:gd name="connsiteY30" fmla="*/ 638870 h 1141935"/>
                  <a:gd name="connsiteX31" fmla="*/ 366019 w 1228017"/>
                  <a:gd name="connsiteY31" fmla="*/ 1057390 h 1141935"/>
                  <a:gd name="connsiteX32" fmla="*/ 388371 w 1228017"/>
                  <a:gd name="connsiteY32" fmla="*/ 995659 h 1141935"/>
                  <a:gd name="connsiteX33" fmla="*/ 366019 w 1228017"/>
                  <a:gd name="connsiteY33" fmla="*/ 1057390 h 1141935"/>
                  <a:gd name="connsiteX34" fmla="*/ 545688 w 1228017"/>
                  <a:gd name="connsiteY34" fmla="*/ 422541 h 1141935"/>
                  <a:gd name="connsiteX35" fmla="*/ 532458 w 1228017"/>
                  <a:gd name="connsiteY35" fmla="*/ 448578 h 1141935"/>
                  <a:gd name="connsiteX36" fmla="*/ 545688 w 1228017"/>
                  <a:gd name="connsiteY36" fmla="*/ 422541 h 1141935"/>
                  <a:gd name="connsiteX37" fmla="*/ 667965 w 1228017"/>
                  <a:gd name="connsiteY37" fmla="*/ 286459 h 1141935"/>
                  <a:gd name="connsiteX38" fmla="*/ 671480 w 1228017"/>
                  <a:gd name="connsiteY38" fmla="*/ 302530 h 1141935"/>
                  <a:gd name="connsiteX39" fmla="*/ 649050 w 1228017"/>
                  <a:gd name="connsiteY39" fmla="*/ 315844 h 1141935"/>
                  <a:gd name="connsiteX40" fmla="*/ 667965 w 1228017"/>
                  <a:gd name="connsiteY40" fmla="*/ 286459 h 1141935"/>
                  <a:gd name="connsiteX41" fmla="*/ 798486 w 1228017"/>
                  <a:gd name="connsiteY41" fmla="*/ 977992 h 1141935"/>
                  <a:gd name="connsiteX42" fmla="*/ 986449 w 1228017"/>
                  <a:gd name="connsiteY42" fmla="*/ 718036 h 1141935"/>
                  <a:gd name="connsiteX43" fmla="*/ 943890 w 1228017"/>
                  <a:gd name="connsiteY43" fmla="*/ 601064 h 1141935"/>
                  <a:gd name="connsiteX44" fmla="*/ 1008827 w 1228017"/>
                  <a:gd name="connsiteY44" fmla="*/ 473224 h 1141935"/>
                  <a:gd name="connsiteX45" fmla="*/ 1035495 w 1228017"/>
                  <a:gd name="connsiteY45" fmla="*/ 469567 h 1141935"/>
                  <a:gd name="connsiteX46" fmla="*/ 1228006 w 1228017"/>
                  <a:gd name="connsiteY46" fmla="*/ 143476 h 1141935"/>
                  <a:gd name="connsiteX47" fmla="*/ 1181700 w 1228017"/>
                  <a:gd name="connsiteY47" fmla="*/ -100 h 1141935"/>
                  <a:gd name="connsiteX48" fmla="*/ 1067950 w 1228017"/>
                  <a:gd name="connsiteY48" fmla="*/ 203585 h 1141935"/>
                  <a:gd name="connsiteX49" fmla="*/ 1105419 w 1228017"/>
                  <a:gd name="connsiteY49" fmla="*/ 307011 h 1141935"/>
                  <a:gd name="connsiteX50" fmla="*/ 1064126 w 1228017"/>
                  <a:gd name="connsiteY50" fmla="*/ 214916 h 1141935"/>
                  <a:gd name="connsiteX51" fmla="*/ 1027200 w 1228017"/>
                  <a:gd name="connsiteY51" fmla="*/ 277703 h 1141935"/>
                  <a:gd name="connsiteX52" fmla="*/ 1066219 w 1228017"/>
                  <a:gd name="connsiteY52" fmla="*/ 378683 h 1141935"/>
                  <a:gd name="connsiteX53" fmla="*/ 1020921 w 1228017"/>
                  <a:gd name="connsiteY53" fmla="*/ 287490 h 1141935"/>
                  <a:gd name="connsiteX54" fmla="*/ 1018957 w 1228017"/>
                  <a:gd name="connsiteY54" fmla="*/ 317364 h 1141935"/>
                  <a:gd name="connsiteX55" fmla="*/ 1008336 w 1228017"/>
                  <a:gd name="connsiteY55" fmla="*/ 307088 h 1141935"/>
                  <a:gd name="connsiteX56" fmla="*/ 1038751 w 1228017"/>
                  <a:gd name="connsiteY56" fmla="*/ 426739 h 1141935"/>
                  <a:gd name="connsiteX57" fmla="*/ 992548 w 1228017"/>
                  <a:gd name="connsiteY57" fmla="*/ 331580 h 1141935"/>
                  <a:gd name="connsiteX58" fmla="*/ 928799 w 1228017"/>
                  <a:gd name="connsiteY58" fmla="*/ 435933 h 1141935"/>
                  <a:gd name="connsiteX59" fmla="*/ 930918 w 1228017"/>
                  <a:gd name="connsiteY59" fmla="*/ 464931 h 1141935"/>
                  <a:gd name="connsiteX60" fmla="*/ 912029 w 1228017"/>
                  <a:gd name="connsiteY60" fmla="*/ 445925 h 1141935"/>
                  <a:gd name="connsiteX61" fmla="*/ 847092 w 1228017"/>
                  <a:gd name="connsiteY61" fmla="*/ 525349 h 1141935"/>
                  <a:gd name="connsiteX62" fmla="*/ 800682 w 1228017"/>
                  <a:gd name="connsiteY62" fmla="*/ 554399 h 1141935"/>
                  <a:gd name="connsiteX63" fmla="*/ 549978 w 1228017"/>
                  <a:gd name="connsiteY63" fmla="*/ 933207 h 1141935"/>
                  <a:gd name="connsiteX64" fmla="*/ 542665 w 1228017"/>
                  <a:gd name="connsiteY64" fmla="*/ 928468 h 1141935"/>
                  <a:gd name="connsiteX65" fmla="*/ 831122 w 1228017"/>
                  <a:gd name="connsiteY65" fmla="*/ 490968 h 1141935"/>
                  <a:gd name="connsiteX66" fmla="*/ 729543 w 1228017"/>
                  <a:gd name="connsiteY66" fmla="*/ 287850 h 1141935"/>
                  <a:gd name="connsiteX67" fmla="*/ 378448 w 1228017"/>
                  <a:gd name="connsiteY67" fmla="*/ 844203 h 1141935"/>
                  <a:gd name="connsiteX68" fmla="*/ 299299 w 1228017"/>
                  <a:gd name="connsiteY68" fmla="*/ 810903 h 1141935"/>
                  <a:gd name="connsiteX69" fmla="*/ 709698 w 1228017"/>
                  <a:gd name="connsiteY69" fmla="*/ 264801 h 1141935"/>
                  <a:gd name="connsiteX70" fmla="*/ 610496 w 1228017"/>
                  <a:gd name="connsiteY70" fmla="*/ 149554 h 1141935"/>
                  <a:gd name="connsiteX71" fmla="*/ 128519 w 1228017"/>
                  <a:gd name="connsiteY71" fmla="*/ 763929 h 1141935"/>
                  <a:gd name="connsiteX72" fmla="*/ -11 w 1228017"/>
                  <a:gd name="connsiteY72" fmla="*/ 775081 h 1141935"/>
                  <a:gd name="connsiteX73" fmla="*/ 121491 w 1228017"/>
                  <a:gd name="connsiteY73" fmla="*/ 780231 h 1141935"/>
                  <a:gd name="connsiteX74" fmla="*/ 112421 w 1228017"/>
                  <a:gd name="connsiteY74" fmla="*/ 815823 h 1141935"/>
                  <a:gd name="connsiteX75" fmla="*/ 29989 w 1228017"/>
                  <a:gd name="connsiteY75" fmla="*/ 960068 h 1141935"/>
                  <a:gd name="connsiteX76" fmla="*/ 77174 w 1228017"/>
                  <a:gd name="connsiteY76" fmla="*/ 972970 h 1141935"/>
                  <a:gd name="connsiteX77" fmla="*/ 209736 w 1228017"/>
                  <a:gd name="connsiteY77" fmla="*/ 874618 h 1141935"/>
                  <a:gd name="connsiteX78" fmla="*/ 229400 w 1228017"/>
                  <a:gd name="connsiteY78" fmla="*/ 887211 h 1141935"/>
                  <a:gd name="connsiteX79" fmla="*/ 288265 w 1228017"/>
                  <a:gd name="connsiteY79" fmla="*/ 828055 h 1141935"/>
                  <a:gd name="connsiteX80" fmla="*/ 372996 w 1228017"/>
                  <a:gd name="connsiteY80" fmla="*/ 858032 h 1141935"/>
                  <a:gd name="connsiteX81" fmla="*/ 329455 w 1228017"/>
                  <a:gd name="connsiteY81" fmla="*/ 958008 h 1141935"/>
                  <a:gd name="connsiteX82" fmla="*/ 347517 w 1228017"/>
                  <a:gd name="connsiteY82" fmla="*/ 973022 h 1141935"/>
                  <a:gd name="connsiteX83" fmla="*/ 317594 w 1228017"/>
                  <a:gd name="connsiteY83" fmla="*/ 1067898 h 1141935"/>
                  <a:gd name="connsiteX84" fmla="*/ 97071 w 1228017"/>
                  <a:gd name="connsiteY84" fmla="*/ 1044385 h 1141935"/>
                  <a:gd name="connsiteX85" fmla="*/ 270022 w 1228017"/>
                  <a:gd name="connsiteY85" fmla="*/ 1071992 h 1141935"/>
                  <a:gd name="connsiteX86" fmla="*/ 319791 w 1228017"/>
                  <a:gd name="connsiteY86" fmla="*/ 1096948 h 1141935"/>
                  <a:gd name="connsiteX87" fmla="*/ 240719 w 1228017"/>
                  <a:gd name="connsiteY87" fmla="*/ 1112091 h 1141935"/>
                  <a:gd name="connsiteX88" fmla="*/ 335993 w 1228017"/>
                  <a:gd name="connsiteY88" fmla="*/ 1141836 h 1141935"/>
                  <a:gd name="connsiteX89" fmla="*/ 454885 w 1228017"/>
                  <a:gd name="connsiteY89" fmla="*/ 1134908 h 1141935"/>
                  <a:gd name="connsiteX90" fmla="*/ 427132 w 1228017"/>
                  <a:gd name="connsiteY90" fmla="*/ 1124092 h 1141935"/>
                  <a:gd name="connsiteX91" fmla="*/ 567032 w 1228017"/>
                  <a:gd name="connsiteY91" fmla="*/ 1116752 h 1141935"/>
                  <a:gd name="connsiteX92" fmla="*/ 408682 w 1228017"/>
                  <a:gd name="connsiteY92" fmla="*/ 1088140 h 1141935"/>
                  <a:gd name="connsiteX93" fmla="*/ 437520 w 1228017"/>
                  <a:gd name="connsiteY93" fmla="*/ 1027078 h 1141935"/>
                  <a:gd name="connsiteX94" fmla="*/ 456978 w 1228017"/>
                  <a:gd name="connsiteY94" fmla="*/ 1029190 h 1141935"/>
                  <a:gd name="connsiteX95" fmla="*/ 537910 w 1228017"/>
                  <a:gd name="connsiteY95" fmla="*/ 935885 h 1141935"/>
                  <a:gd name="connsiteX96" fmla="*/ 577730 w 1228017"/>
                  <a:gd name="connsiteY96" fmla="*/ 992363 h 1141935"/>
                  <a:gd name="connsiteX97" fmla="*/ 621659 w 1228017"/>
                  <a:gd name="connsiteY97" fmla="*/ 1048042 h 1141935"/>
                  <a:gd name="connsiteX98" fmla="*/ 798486 w 1228017"/>
                  <a:gd name="connsiteY98" fmla="*/ 977992 h 1141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</a:cxnLst>
                <a:rect l="l" t="t" r="r" b="b"/>
                <a:pathLst>
                  <a:path w="1228017" h="1141935">
                    <a:moveTo>
                      <a:pt x="629954" y="970395"/>
                    </a:moveTo>
                    <a:cubicBezTo>
                      <a:pt x="714504" y="843559"/>
                      <a:pt x="790630" y="711057"/>
                      <a:pt x="870090" y="591870"/>
                    </a:cubicBezTo>
                    <a:cubicBezTo>
                      <a:pt x="877919" y="576238"/>
                      <a:pt x="894793" y="601682"/>
                      <a:pt x="906783" y="604953"/>
                    </a:cubicBezTo>
                    <a:cubicBezTo>
                      <a:pt x="810605" y="708945"/>
                      <a:pt x="734530" y="904646"/>
                      <a:pt x="629954" y="970395"/>
                    </a:cubicBezTo>
                    <a:close/>
                    <a:moveTo>
                      <a:pt x="649877" y="858728"/>
                    </a:moveTo>
                    <a:cubicBezTo>
                      <a:pt x="657293" y="857955"/>
                      <a:pt x="637499" y="881030"/>
                      <a:pt x="633391" y="889761"/>
                    </a:cubicBezTo>
                    <a:cubicBezTo>
                      <a:pt x="625923" y="890534"/>
                      <a:pt x="645743" y="867484"/>
                      <a:pt x="649877" y="858728"/>
                    </a:cubicBezTo>
                    <a:close/>
                    <a:moveTo>
                      <a:pt x="725435" y="741292"/>
                    </a:moveTo>
                    <a:cubicBezTo>
                      <a:pt x="731766" y="742734"/>
                      <a:pt x="709672" y="768513"/>
                      <a:pt x="704297" y="779510"/>
                    </a:cubicBezTo>
                    <a:cubicBezTo>
                      <a:pt x="697966" y="777991"/>
                      <a:pt x="720060" y="752314"/>
                      <a:pt x="725435" y="741292"/>
                    </a:cubicBezTo>
                    <a:close/>
                    <a:moveTo>
                      <a:pt x="774092" y="654889"/>
                    </a:moveTo>
                    <a:cubicBezTo>
                      <a:pt x="789364" y="628620"/>
                      <a:pt x="814352" y="591201"/>
                      <a:pt x="834817" y="565911"/>
                    </a:cubicBezTo>
                    <a:cubicBezTo>
                      <a:pt x="817479" y="593492"/>
                      <a:pt x="767038" y="679381"/>
                      <a:pt x="749105" y="704516"/>
                    </a:cubicBezTo>
                    <a:cubicBezTo>
                      <a:pt x="714814" y="752572"/>
                      <a:pt x="767296" y="666478"/>
                      <a:pt x="774092" y="654889"/>
                    </a:cubicBezTo>
                    <a:close/>
                    <a:moveTo>
                      <a:pt x="897636" y="505853"/>
                    </a:moveTo>
                    <a:cubicBezTo>
                      <a:pt x="915130" y="517829"/>
                      <a:pt x="931952" y="527306"/>
                      <a:pt x="945777" y="522799"/>
                    </a:cubicBezTo>
                    <a:cubicBezTo>
                      <a:pt x="951332" y="536964"/>
                      <a:pt x="926525" y="557824"/>
                      <a:pt x="919187" y="574898"/>
                    </a:cubicBezTo>
                    <a:cubicBezTo>
                      <a:pt x="900995" y="563387"/>
                      <a:pt x="887765" y="550793"/>
                      <a:pt x="873216" y="538560"/>
                    </a:cubicBezTo>
                    <a:cubicBezTo>
                      <a:pt x="880659" y="524267"/>
                      <a:pt x="889470" y="516387"/>
                      <a:pt x="897636" y="505853"/>
                    </a:cubicBezTo>
                    <a:close/>
                    <a:moveTo>
                      <a:pt x="904638" y="759088"/>
                    </a:moveTo>
                    <a:cubicBezTo>
                      <a:pt x="903527" y="748786"/>
                      <a:pt x="912804" y="732252"/>
                      <a:pt x="922675" y="725660"/>
                    </a:cubicBezTo>
                    <a:cubicBezTo>
                      <a:pt x="924587" y="735060"/>
                      <a:pt x="909367" y="748168"/>
                      <a:pt x="904638" y="759088"/>
                    </a:cubicBezTo>
                    <a:close/>
                    <a:moveTo>
                      <a:pt x="698431" y="1041835"/>
                    </a:moveTo>
                    <a:cubicBezTo>
                      <a:pt x="703083" y="1030555"/>
                      <a:pt x="725822" y="1019069"/>
                      <a:pt x="736598" y="1004055"/>
                    </a:cubicBezTo>
                    <a:cubicBezTo>
                      <a:pt x="733962" y="1024374"/>
                      <a:pt x="710628" y="1033182"/>
                      <a:pt x="698431" y="1041835"/>
                    </a:cubicBezTo>
                    <a:close/>
                    <a:moveTo>
                      <a:pt x="595405" y="937997"/>
                    </a:moveTo>
                    <a:cubicBezTo>
                      <a:pt x="586826" y="941809"/>
                      <a:pt x="602770" y="922468"/>
                      <a:pt x="605535" y="916828"/>
                    </a:cubicBezTo>
                    <a:cubicBezTo>
                      <a:pt x="614062" y="913068"/>
                      <a:pt x="598093" y="932306"/>
                      <a:pt x="595405" y="937997"/>
                    </a:cubicBezTo>
                    <a:close/>
                    <a:moveTo>
                      <a:pt x="538272" y="638870"/>
                    </a:moveTo>
                    <a:cubicBezTo>
                      <a:pt x="535791" y="630294"/>
                      <a:pt x="550469" y="617959"/>
                      <a:pt x="554706" y="607966"/>
                    </a:cubicBezTo>
                    <a:cubicBezTo>
                      <a:pt x="557885" y="607425"/>
                      <a:pt x="546980" y="636501"/>
                      <a:pt x="538272" y="638870"/>
                    </a:cubicBezTo>
                    <a:close/>
                    <a:moveTo>
                      <a:pt x="366019" y="1057390"/>
                    </a:moveTo>
                    <a:cubicBezTo>
                      <a:pt x="364882" y="1038668"/>
                      <a:pt x="377286" y="1017086"/>
                      <a:pt x="388371" y="995659"/>
                    </a:cubicBezTo>
                    <a:cubicBezTo>
                      <a:pt x="385865" y="1015257"/>
                      <a:pt x="378423" y="1035757"/>
                      <a:pt x="366019" y="1057390"/>
                    </a:cubicBezTo>
                    <a:close/>
                    <a:moveTo>
                      <a:pt x="545688" y="422541"/>
                    </a:moveTo>
                    <a:cubicBezTo>
                      <a:pt x="549228" y="429546"/>
                      <a:pt x="535714" y="440182"/>
                      <a:pt x="532458" y="448578"/>
                    </a:cubicBezTo>
                    <a:cubicBezTo>
                      <a:pt x="521941" y="440105"/>
                      <a:pt x="542355" y="429546"/>
                      <a:pt x="545688" y="422541"/>
                    </a:cubicBezTo>
                    <a:close/>
                    <a:moveTo>
                      <a:pt x="667965" y="286459"/>
                    </a:moveTo>
                    <a:cubicBezTo>
                      <a:pt x="673237" y="290940"/>
                      <a:pt x="668637" y="297585"/>
                      <a:pt x="671480" y="302530"/>
                    </a:cubicBezTo>
                    <a:cubicBezTo>
                      <a:pt x="664968" y="311569"/>
                      <a:pt x="655149" y="305208"/>
                      <a:pt x="649050" y="315844"/>
                    </a:cubicBezTo>
                    <a:cubicBezTo>
                      <a:pt x="646466" y="303405"/>
                      <a:pt x="663392" y="298306"/>
                      <a:pt x="667965" y="286459"/>
                    </a:cubicBezTo>
                    <a:close/>
                    <a:moveTo>
                      <a:pt x="798486" y="977992"/>
                    </a:moveTo>
                    <a:cubicBezTo>
                      <a:pt x="849624" y="910441"/>
                      <a:pt x="950867" y="792232"/>
                      <a:pt x="986449" y="718036"/>
                    </a:cubicBezTo>
                    <a:cubicBezTo>
                      <a:pt x="1010094" y="668719"/>
                      <a:pt x="968878" y="634106"/>
                      <a:pt x="943890" y="601064"/>
                    </a:cubicBezTo>
                    <a:cubicBezTo>
                      <a:pt x="974485" y="556923"/>
                      <a:pt x="976217" y="511133"/>
                      <a:pt x="1008827" y="473224"/>
                    </a:cubicBezTo>
                    <a:cubicBezTo>
                      <a:pt x="1016967" y="468434"/>
                      <a:pt x="1028750" y="480589"/>
                      <a:pt x="1035495" y="469567"/>
                    </a:cubicBezTo>
                    <a:cubicBezTo>
                      <a:pt x="1115419" y="365858"/>
                      <a:pt x="1156325" y="252439"/>
                      <a:pt x="1228006" y="143476"/>
                    </a:cubicBezTo>
                    <a:cubicBezTo>
                      <a:pt x="1214208" y="95266"/>
                      <a:pt x="1201804" y="46720"/>
                      <a:pt x="1181700" y="-100"/>
                    </a:cubicBezTo>
                    <a:cubicBezTo>
                      <a:pt x="1143766" y="67761"/>
                      <a:pt x="1105626" y="135724"/>
                      <a:pt x="1067950" y="203585"/>
                    </a:cubicBezTo>
                    <a:cubicBezTo>
                      <a:pt x="1080018" y="238172"/>
                      <a:pt x="1101207" y="270698"/>
                      <a:pt x="1105419" y="307011"/>
                    </a:cubicBezTo>
                    <a:cubicBezTo>
                      <a:pt x="1087434" y="277266"/>
                      <a:pt x="1081930" y="244713"/>
                      <a:pt x="1064126" y="214916"/>
                    </a:cubicBezTo>
                    <a:cubicBezTo>
                      <a:pt x="1049268" y="236343"/>
                      <a:pt x="1043893" y="255813"/>
                      <a:pt x="1027200" y="277703"/>
                    </a:cubicBezTo>
                    <a:cubicBezTo>
                      <a:pt x="1039526" y="311492"/>
                      <a:pt x="1069682" y="341392"/>
                      <a:pt x="1066219" y="378683"/>
                    </a:cubicBezTo>
                    <a:cubicBezTo>
                      <a:pt x="1049965" y="348525"/>
                      <a:pt x="1040895" y="316823"/>
                      <a:pt x="1020921" y="287490"/>
                    </a:cubicBezTo>
                    <a:cubicBezTo>
                      <a:pt x="1003039" y="299851"/>
                      <a:pt x="1028311" y="313835"/>
                      <a:pt x="1018957" y="317364"/>
                    </a:cubicBezTo>
                    <a:cubicBezTo>
                      <a:pt x="1018052" y="314067"/>
                      <a:pt x="1013091" y="296426"/>
                      <a:pt x="1008336" y="307088"/>
                    </a:cubicBezTo>
                    <a:cubicBezTo>
                      <a:pt x="993013" y="352517"/>
                      <a:pt x="1048182" y="382623"/>
                      <a:pt x="1038751" y="426739"/>
                    </a:cubicBezTo>
                    <a:cubicBezTo>
                      <a:pt x="1019319" y="395912"/>
                      <a:pt x="1013324" y="362123"/>
                      <a:pt x="992548" y="331580"/>
                    </a:cubicBezTo>
                    <a:cubicBezTo>
                      <a:pt x="967793" y="367119"/>
                      <a:pt x="954511" y="400213"/>
                      <a:pt x="928799" y="435933"/>
                    </a:cubicBezTo>
                    <a:cubicBezTo>
                      <a:pt x="924381" y="446260"/>
                      <a:pt x="943218" y="459677"/>
                      <a:pt x="930918" y="464931"/>
                    </a:cubicBezTo>
                    <a:cubicBezTo>
                      <a:pt x="923476" y="458956"/>
                      <a:pt x="926551" y="443813"/>
                      <a:pt x="912029" y="445925"/>
                    </a:cubicBezTo>
                    <a:cubicBezTo>
                      <a:pt x="887842" y="460965"/>
                      <a:pt x="867273" y="492281"/>
                      <a:pt x="847092" y="525349"/>
                    </a:cubicBezTo>
                    <a:cubicBezTo>
                      <a:pt x="828461" y="530165"/>
                      <a:pt x="813654" y="538869"/>
                      <a:pt x="800682" y="554399"/>
                    </a:cubicBezTo>
                    <a:cubicBezTo>
                      <a:pt x="709930" y="661997"/>
                      <a:pt x="651557" y="841885"/>
                      <a:pt x="549978" y="933207"/>
                    </a:cubicBezTo>
                    <a:cubicBezTo>
                      <a:pt x="547549" y="931636"/>
                      <a:pt x="545068" y="930039"/>
                      <a:pt x="542665" y="928468"/>
                    </a:cubicBezTo>
                    <a:cubicBezTo>
                      <a:pt x="628610" y="774797"/>
                      <a:pt x="738355" y="646184"/>
                      <a:pt x="831122" y="490968"/>
                    </a:cubicBezTo>
                    <a:cubicBezTo>
                      <a:pt x="795902" y="423545"/>
                      <a:pt x="765487" y="355067"/>
                      <a:pt x="729543" y="287850"/>
                    </a:cubicBezTo>
                    <a:cubicBezTo>
                      <a:pt x="609773" y="478503"/>
                      <a:pt x="482379" y="657954"/>
                      <a:pt x="378448" y="844203"/>
                    </a:cubicBezTo>
                    <a:cubicBezTo>
                      <a:pt x="351523" y="830631"/>
                      <a:pt x="326561" y="826201"/>
                      <a:pt x="299299" y="810903"/>
                    </a:cubicBezTo>
                    <a:cubicBezTo>
                      <a:pt x="440672" y="649738"/>
                      <a:pt x="568221" y="425657"/>
                      <a:pt x="709698" y="264801"/>
                    </a:cubicBezTo>
                    <a:cubicBezTo>
                      <a:pt x="721559" y="216564"/>
                      <a:pt x="648947" y="186768"/>
                      <a:pt x="610496" y="149554"/>
                    </a:cubicBezTo>
                    <a:cubicBezTo>
                      <a:pt x="449251" y="351616"/>
                      <a:pt x="291857" y="571602"/>
                      <a:pt x="128519" y="763929"/>
                    </a:cubicBezTo>
                    <a:cubicBezTo>
                      <a:pt x="85882" y="762229"/>
                      <a:pt x="26785" y="736888"/>
                      <a:pt x="-11" y="775081"/>
                    </a:cubicBezTo>
                    <a:cubicBezTo>
                      <a:pt x="39137" y="770677"/>
                      <a:pt x="79784" y="772994"/>
                      <a:pt x="121491" y="780231"/>
                    </a:cubicBezTo>
                    <a:cubicBezTo>
                      <a:pt x="106891" y="794550"/>
                      <a:pt x="114643" y="804105"/>
                      <a:pt x="112421" y="815823"/>
                    </a:cubicBezTo>
                    <a:cubicBezTo>
                      <a:pt x="79500" y="858702"/>
                      <a:pt x="35648" y="921927"/>
                      <a:pt x="29989" y="960068"/>
                    </a:cubicBezTo>
                    <a:cubicBezTo>
                      <a:pt x="51670" y="970858"/>
                      <a:pt x="58853" y="964832"/>
                      <a:pt x="77174" y="972970"/>
                    </a:cubicBezTo>
                    <a:cubicBezTo>
                      <a:pt x="122679" y="946109"/>
                      <a:pt x="169890" y="926923"/>
                      <a:pt x="209736" y="874618"/>
                    </a:cubicBezTo>
                    <a:cubicBezTo>
                      <a:pt x="216299" y="878790"/>
                      <a:pt x="222863" y="883013"/>
                      <a:pt x="229400" y="887211"/>
                    </a:cubicBezTo>
                    <a:cubicBezTo>
                      <a:pt x="249246" y="868540"/>
                      <a:pt x="268549" y="847113"/>
                      <a:pt x="288265" y="828055"/>
                    </a:cubicBezTo>
                    <a:cubicBezTo>
                      <a:pt x="316354" y="837198"/>
                      <a:pt x="343745" y="843533"/>
                      <a:pt x="372996" y="858032"/>
                    </a:cubicBezTo>
                    <a:cubicBezTo>
                      <a:pt x="351316" y="892877"/>
                      <a:pt x="341290" y="925326"/>
                      <a:pt x="329455" y="958008"/>
                    </a:cubicBezTo>
                    <a:cubicBezTo>
                      <a:pt x="334390" y="963287"/>
                      <a:pt x="349249" y="966403"/>
                      <a:pt x="347517" y="973022"/>
                    </a:cubicBezTo>
                    <a:cubicBezTo>
                      <a:pt x="335889" y="1005034"/>
                      <a:pt x="329713" y="1035835"/>
                      <a:pt x="317594" y="1067898"/>
                    </a:cubicBezTo>
                    <a:cubicBezTo>
                      <a:pt x="240538" y="1043664"/>
                      <a:pt x="165988" y="1031431"/>
                      <a:pt x="97071" y="1044385"/>
                    </a:cubicBezTo>
                    <a:cubicBezTo>
                      <a:pt x="152060" y="1057313"/>
                      <a:pt x="212888" y="1059116"/>
                      <a:pt x="270022" y="1071992"/>
                    </a:cubicBezTo>
                    <a:cubicBezTo>
                      <a:pt x="286405" y="1075727"/>
                      <a:pt x="315811" y="1075006"/>
                      <a:pt x="319791" y="1096948"/>
                    </a:cubicBezTo>
                    <a:cubicBezTo>
                      <a:pt x="294777" y="1101712"/>
                      <a:pt x="255732" y="1093935"/>
                      <a:pt x="240719" y="1112091"/>
                    </a:cubicBezTo>
                    <a:cubicBezTo>
                      <a:pt x="273019" y="1121079"/>
                      <a:pt x="311082" y="1109850"/>
                      <a:pt x="335993" y="1141836"/>
                    </a:cubicBezTo>
                    <a:cubicBezTo>
                      <a:pt x="368862" y="1115413"/>
                      <a:pt x="425995" y="1148043"/>
                      <a:pt x="454885" y="1134908"/>
                    </a:cubicBezTo>
                    <a:cubicBezTo>
                      <a:pt x="447468" y="1136840"/>
                      <a:pt x="425065" y="1138952"/>
                      <a:pt x="427132" y="1124092"/>
                    </a:cubicBezTo>
                    <a:cubicBezTo>
                      <a:pt x="472870" y="1117576"/>
                      <a:pt x="521036" y="1122109"/>
                      <a:pt x="567032" y="1116752"/>
                    </a:cubicBezTo>
                    <a:cubicBezTo>
                      <a:pt x="531993" y="1111421"/>
                      <a:pt x="462120" y="1113147"/>
                      <a:pt x="408682" y="1088140"/>
                    </a:cubicBezTo>
                    <a:cubicBezTo>
                      <a:pt x="423178" y="1066739"/>
                      <a:pt x="433101" y="1046316"/>
                      <a:pt x="437520" y="1027078"/>
                    </a:cubicBezTo>
                    <a:cubicBezTo>
                      <a:pt x="442869" y="1022623"/>
                      <a:pt x="453024" y="1040187"/>
                      <a:pt x="456978" y="1029190"/>
                    </a:cubicBezTo>
                    <a:cubicBezTo>
                      <a:pt x="485687" y="1006038"/>
                      <a:pt x="508969" y="958008"/>
                      <a:pt x="537910" y="935885"/>
                    </a:cubicBezTo>
                    <a:cubicBezTo>
                      <a:pt x="566386" y="947758"/>
                      <a:pt x="568454" y="976267"/>
                      <a:pt x="577730" y="992363"/>
                    </a:cubicBezTo>
                    <a:cubicBezTo>
                      <a:pt x="589049" y="1011910"/>
                      <a:pt x="602511" y="1032332"/>
                      <a:pt x="621659" y="1048042"/>
                    </a:cubicBezTo>
                    <a:cubicBezTo>
                      <a:pt x="706571" y="1117550"/>
                      <a:pt x="746650" y="1046316"/>
                      <a:pt x="798486" y="97799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46" name="Freeform 226">
                <a:extLst>
                  <a:ext uri="{FF2B5EF4-FFF2-40B4-BE49-F238E27FC236}">
                    <a16:creationId xmlns:a16="http://schemas.microsoft.com/office/drawing/2014/main" id="{E85E9BF2-6D38-55B5-1780-0A5C0B73CDCB}"/>
                  </a:ext>
                </a:extLst>
              </p:cNvPr>
              <p:cNvSpPr/>
              <p:nvPr/>
            </p:nvSpPr>
            <p:spPr>
              <a:xfrm rot="-1917689">
                <a:off x="5495934" y="2325758"/>
                <a:ext cx="395075" cy="751126"/>
              </a:xfrm>
              <a:custGeom>
                <a:avLst/>
                <a:gdLst>
                  <a:gd name="connsiteX0" fmla="*/ 316309 w 395075"/>
                  <a:gd name="connsiteY0" fmla="*/ 600109 h 751126"/>
                  <a:gd name="connsiteX1" fmla="*/ 296722 w 395075"/>
                  <a:gd name="connsiteY1" fmla="*/ 635983 h 751126"/>
                  <a:gd name="connsiteX2" fmla="*/ 288350 w 395075"/>
                  <a:gd name="connsiteY2" fmla="*/ 616797 h 751126"/>
                  <a:gd name="connsiteX3" fmla="*/ 316309 w 395075"/>
                  <a:gd name="connsiteY3" fmla="*/ 600109 h 751126"/>
                  <a:gd name="connsiteX4" fmla="*/ 395045 w 395075"/>
                  <a:gd name="connsiteY4" fmla="*/ 564054 h 751126"/>
                  <a:gd name="connsiteX5" fmla="*/ 277032 w 395075"/>
                  <a:gd name="connsiteY5" fmla="*/ 257175 h 751126"/>
                  <a:gd name="connsiteX6" fmla="*/ 234317 w 395075"/>
                  <a:gd name="connsiteY6" fmla="*/ 129618 h 751126"/>
                  <a:gd name="connsiteX7" fmla="*/ 182585 w 395075"/>
                  <a:gd name="connsiteY7" fmla="*/ -102 h 751126"/>
                  <a:gd name="connsiteX8" fmla="*/ -30 w 395075"/>
                  <a:gd name="connsiteY8" fmla="*/ 197530 h 751126"/>
                  <a:gd name="connsiteX9" fmla="*/ 56871 w 395075"/>
                  <a:gd name="connsiteY9" fmla="*/ 303016 h 751126"/>
                  <a:gd name="connsiteX10" fmla="*/ 77646 w 395075"/>
                  <a:gd name="connsiteY10" fmla="*/ 330135 h 751126"/>
                  <a:gd name="connsiteX11" fmla="*/ 157623 w 395075"/>
                  <a:gd name="connsiteY11" fmla="*/ 232709 h 751126"/>
                  <a:gd name="connsiteX12" fmla="*/ 88680 w 395075"/>
                  <a:gd name="connsiteY12" fmla="*/ 361348 h 751126"/>
                  <a:gd name="connsiteX13" fmla="*/ 271347 w 395075"/>
                  <a:gd name="connsiteY13" fmla="*/ 751024 h 751126"/>
                  <a:gd name="connsiteX14" fmla="*/ 395045 w 395075"/>
                  <a:gd name="connsiteY14" fmla="*/ 564054 h 751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5075" h="751126">
                    <a:moveTo>
                      <a:pt x="316309" y="600109"/>
                    </a:moveTo>
                    <a:cubicBezTo>
                      <a:pt x="317756" y="610384"/>
                      <a:pt x="301994" y="624342"/>
                      <a:pt x="296722" y="635983"/>
                    </a:cubicBezTo>
                    <a:cubicBezTo>
                      <a:pt x="293492" y="629699"/>
                      <a:pt x="291554" y="623081"/>
                      <a:pt x="288350" y="616797"/>
                    </a:cubicBezTo>
                    <a:cubicBezTo>
                      <a:pt x="296774" y="607294"/>
                      <a:pt x="307420" y="607783"/>
                      <a:pt x="316309" y="600109"/>
                    </a:cubicBezTo>
                    <a:close/>
                    <a:moveTo>
                      <a:pt x="395045" y="564054"/>
                    </a:moveTo>
                    <a:cubicBezTo>
                      <a:pt x="350470" y="462894"/>
                      <a:pt x="333829" y="355656"/>
                      <a:pt x="277032" y="257175"/>
                    </a:cubicBezTo>
                    <a:cubicBezTo>
                      <a:pt x="274319" y="212004"/>
                      <a:pt x="250054" y="172008"/>
                      <a:pt x="234317" y="129618"/>
                    </a:cubicBezTo>
                    <a:cubicBezTo>
                      <a:pt x="218296" y="86713"/>
                      <a:pt x="202559" y="38322"/>
                      <a:pt x="182585" y="-102"/>
                    </a:cubicBezTo>
                    <a:cubicBezTo>
                      <a:pt x="114495" y="32888"/>
                      <a:pt x="57026" y="114295"/>
                      <a:pt x="-30" y="197530"/>
                    </a:cubicBezTo>
                    <a:cubicBezTo>
                      <a:pt x="24467" y="228280"/>
                      <a:pt x="40669" y="270953"/>
                      <a:pt x="56871" y="303016"/>
                    </a:cubicBezTo>
                    <a:cubicBezTo>
                      <a:pt x="62375" y="313807"/>
                      <a:pt x="69016" y="328100"/>
                      <a:pt x="77646" y="330135"/>
                    </a:cubicBezTo>
                    <a:cubicBezTo>
                      <a:pt x="103900" y="295908"/>
                      <a:pt x="127441" y="249346"/>
                      <a:pt x="157623" y="232709"/>
                    </a:cubicBezTo>
                    <a:cubicBezTo>
                      <a:pt x="159380" y="270206"/>
                      <a:pt x="111368" y="318520"/>
                      <a:pt x="88680" y="361348"/>
                    </a:cubicBezTo>
                    <a:cubicBezTo>
                      <a:pt x="152868" y="490450"/>
                      <a:pt x="216022" y="619861"/>
                      <a:pt x="271347" y="751024"/>
                    </a:cubicBezTo>
                    <a:cubicBezTo>
                      <a:pt x="310831" y="676416"/>
                      <a:pt x="366827" y="634824"/>
                      <a:pt x="395045" y="56405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47" name="Freeform 227">
                <a:extLst>
                  <a:ext uri="{FF2B5EF4-FFF2-40B4-BE49-F238E27FC236}">
                    <a16:creationId xmlns:a16="http://schemas.microsoft.com/office/drawing/2014/main" id="{FBE0BF57-5C47-29E9-8FC8-4CBE06CD5164}"/>
                  </a:ext>
                </a:extLst>
              </p:cNvPr>
              <p:cNvSpPr/>
              <p:nvPr/>
            </p:nvSpPr>
            <p:spPr>
              <a:xfrm rot="-1917689">
                <a:off x="5665027" y="2786882"/>
                <a:ext cx="213111" cy="395419"/>
              </a:xfrm>
              <a:custGeom>
                <a:avLst/>
                <a:gdLst>
                  <a:gd name="connsiteX0" fmla="*/ 210447 w 213111"/>
                  <a:gd name="connsiteY0" fmla="*/ 391789 h 395419"/>
                  <a:gd name="connsiteX1" fmla="*/ 197346 w 213111"/>
                  <a:gd name="connsiteY1" fmla="*/ 341982 h 395419"/>
                  <a:gd name="connsiteX2" fmla="*/ 18866 w 213111"/>
                  <a:gd name="connsiteY2" fmla="*/ -102 h 395419"/>
                  <a:gd name="connsiteX3" fmla="*/ -24 w 213111"/>
                  <a:gd name="connsiteY3" fmla="*/ 29257 h 395419"/>
                  <a:gd name="connsiteX4" fmla="*/ 128765 w 213111"/>
                  <a:gd name="connsiteY4" fmla="*/ 260085 h 395419"/>
                  <a:gd name="connsiteX5" fmla="*/ 130497 w 213111"/>
                  <a:gd name="connsiteY5" fmla="*/ 270309 h 395419"/>
                  <a:gd name="connsiteX6" fmla="*/ 204866 w 213111"/>
                  <a:gd name="connsiteY6" fmla="*/ 395111 h 395419"/>
                  <a:gd name="connsiteX7" fmla="*/ 210447 w 213111"/>
                  <a:gd name="connsiteY7" fmla="*/ 391789 h 395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3111" h="395419">
                    <a:moveTo>
                      <a:pt x="210447" y="391789"/>
                    </a:moveTo>
                    <a:cubicBezTo>
                      <a:pt x="219181" y="374405"/>
                      <a:pt x="204013" y="355785"/>
                      <a:pt x="197346" y="341982"/>
                    </a:cubicBezTo>
                    <a:cubicBezTo>
                      <a:pt x="141841" y="226220"/>
                      <a:pt x="82330" y="110999"/>
                      <a:pt x="18866" y="-102"/>
                    </a:cubicBezTo>
                    <a:cubicBezTo>
                      <a:pt x="12561" y="9684"/>
                      <a:pt x="6255" y="19496"/>
                      <a:pt x="-24" y="29257"/>
                    </a:cubicBezTo>
                    <a:cubicBezTo>
                      <a:pt x="44990" y="105745"/>
                      <a:pt x="77549" y="184937"/>
                      <a:pt x="128765" y="260085"/>
                    </a:cubicBezTo>
                    <a:cubicBezTo>
                      <a:pt x="128972" y="263099"/>
                      <a:pt x="129670" y="266627"/>
                      <a:pt x="130497" y="270309"/>
                    </a:cubicBezTo>
                    <a:cubicBezTo>
                      <a:pt x="159231" y="311051"/>
                      <a:pt x="177552" y="354060"/>
                      <a:pt x="204866" y="395111"/>
                    </a:cubicBezTo>
                    <a:cubicBezTo>
                      <a:pt x="207036" y="395755"/>
                      <a:pt x="209026" y="394956"/>
                      <a:pt x="210447" y="39178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48" name="Freeform 228">
                <a:extLst>
                  <a:ext uri="{FF2B5EF4-FFF2-40B4-BE49-F238E27FC236}">
                    <a16:creationId xmlns:a16="http://schemas.microsoft.com/office/drawing/2014/main" id="{60D5B997-48E9-5A7C-E30B-F648F182939B}"/>
                  </a:ext>
                </a:extLst>
              </p:cNvPr>
              <p:cNvSpPr/>
              <p:nvPr/>
            </p:nvSpPr>
            <p:spPr>
              <a:xfrm rot="-1917689">
                <a:off x="5827547" y="3030662"/>
                <a:ext cx="2661" cy="4893"/>
              </a:xfrm>
              <a:custGeom>
                <a:avLst/>
                <a:gdLst>
                  <a:gd name="connsiteX0" fmla="*/ 2639 w 2661"/>
                  <a:gd name="connsiteY0" fmla="*/ 4790 h 4893"/>
                  <a:gd name="connsiteX1" fmla="*/ 2432 w 2661"/>
                  <a:gd name="connsiteY1" fmla="*/ 3657 h 4893"/>
                  <a:gd name="connsiteX2" fmla="*/ -22 w 2661"/>
                  <a:gd name="connsiteY2" fmla="*/ -103 h 4893"/>
                  <a:gd name="connsiteX3" fmla="*/ 2639 w 2661"/>
                  <a:gd name="connsiteY3" fmla="*/ 4790 h 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1" h="4893">
                    <a:moveTo>
                      <a:pt x="2639" y="4790"/>
                    </a:moveTo>
                    <a:cubicBezTo>
                      <a:pt x="2536" y="4378"/>
                      <a:pt x="2536" y="4043"/>
                      <a:pt x="2432" y="3657"/>
                    </a:cubicBezTo>
                    <a:cubicBezTo>
                      <a:pt x="1554" y="2421"/>
                      <a:pt x="882" y="1133"/>
                      <a:pt x="-22" y="-103"/>
                    </a:cubicBezTo>
                    <a:cubicBezTo>
                      <a:pt x="856" y="1468"/>
                      <a:pt x="1735" y="3219"/>
                      <a:pt x="2639" y="47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49" name="Freeform 229">
                <a:extLst>
                  <a:ext uri="{FF2B5EF4-FFF2-40B4-BE49-F238E27FC236}">
                    <a16:creationId xmlns:a16="http://schemas.microsoft.com/office/drawing/2014/main" id="{25153650-AF86-C319-8ABF-7A87DD4DF857}"/>
                  </a:ext>
                </a:extLst>
              </p:cNvPr>
              <p:cNvSpPr/>
              <p:nvPr/>
            </p:nvSpPr>
            <p:spPr>
              <a:xfrm rot="-1917689">
                <a:off x="5862100" y="3005744"/>
                <a:ext cx="69896" cy="135900"/>
              </a:xfrm>
              <a:custGeom>
                <a:avLst/>
                <a:gdLst>
                  <a:gd name="connsiteX0" fmla="*/ 66286 w 69896"/>
                  <a:gd name="connsiteY0" fmla="*/ 135797 h 135900"/>
                  <a:gd name="connsiteX1" fmla="*/ 54218 w 69896"/>
                  <a:gd name="connsiteY1" fmla="*/ 100515 h 135900"/>
                  <a:gd name="connsiteX2" fmla="*/ -21 w 69896"/>
                  <a:gd name="connsiteY2" fmla="*/ -104 h 135900"/>
                  <a:gd name="connsiteX3" fmla="*/ 45536 w 69896"/>
                  <a:gd name="connsiteY3" fmla="*/ 108755 h 135900"/>
                  <a:gd name="connsiteX4" fmla="*/ 66286 w 69896"/>
                  <a:gd name="connsiteY4" fmla="*/ 135797 h 13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896" h="135900">
                    <a:moveTo>
                      <a:pt x="66286" y="135797"/>
                    </a:moveTo>
                    <a:cubicBezTo>
                      <a:pt x="77371" y="122096"/>
                      <a:pt x="59748" y="110507"/>
                      <a:pt x="54218" y="100515"/>
                    </a:cubicBezTo>
                    <a:cubicBezTo>
                      <a:pt x="35432" y="66520"/>
                      <a:pt x="17809" y="31856"/>
                      <a:pt x="-21" y="-104"/>
                    </a:cubicBezTo>
                    <a:cubicBezTo>
                      <a:pt x="7162" y="30105"/>
                      <a:pt x="31943" y="79294"/>
                      <a:pt x="45536" y="108755"/>
                    </a:cubicBezTo>
                    <a:cubicBezTo>
                      <a:pt x="50523" y="119598"/>
                      <a:pt x="57267" y="134689"/>
                      <a:pt x="66286" y="13579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50" name="Freeform 230">
                <a:extLst>
                  <a:ext uri="{FF2B5EF4-FFF2-40B4-BE49-F238E27FC236}">
                    <a16:creationId xmlns:a16="http://schemas.microsoft.com/office/drawing/2014/main" id="{0BADA6D0-1EE4-B1B9-E1FD-0A0439443B08}"/>
                  </a:ext>
                </a:extLst>
              </p:cNvPr>
              <p:cNvSpPr/>
              <p:nvPr/>
            </p:nvSpPr>
            <p:spPr>
              <a:xfrm rot="-1917689">
                <a:off x="5629209" y="2848440"/>
                <a:ext cx="260704" cy="419756"/>
              </a:xfrm>
              <a:custGeom>
                <a:avLst/>
                <a:gdLst>
                  <a:gd name="connsiteX0" fmla="*/ 182722 w 260704"/>
                  <a:gd name="connsiteY0" fmla="*/ 321302 h 419756"/>
                  <a:gd name="connsiteX1" fmla="*/ 177218 w 260704"/>
                  <a:gd name="connsiteY1" fmla="*/ 286663 h 419756"/>
                  <a:gd name="connsiteX2" fmla="*/ 182722 w 260704"/>
                  <a:gd name="connsiteY2" fmla="*/ 321302 h 419756"/>
                  <a:gd name="connsiteX3" fmla="*/ 153884 w 260704"/>
                  <a:gd name="connsiteY3" fmla="*/ 247595 h 419756"/>
                  <a:gd name="connsiteX4" fmla="*/ 169672 w 260704"/>
                  <a:gd name="connsiteY4" fmla="*/ 271495 h 419756"/>
                  <a:gd name="connsiteX5" fmla="*/ 153884 w 260704"/>
                  <a:gd name="connsiteY5" fmla="*/ 247595 h 419756"/>
                  <a:gd name="connsiteX6" fmla="*/ 260682 w 260704"/>
                  <a:gd name="connsiteY6" fmla="*/ 378037 h 419756"/>
                  <a:gd name="connsiteX7" fmla="*/ 63675 w 260704"/>
                  <a:gd name="connsiteY7" fmla="*/ -102 h 419756"/>
                  <a:gd name="connsiteX8" fmla="*/ -22 w 260704"/>
                  <a:gd name="connsiteY8" fmla="*/ 104277 h 419756"/>
                  <a:gd name="connsiteX9" fmla="*/ 125563 w 260704"/>
                  <a:gd name="connsiteY9" fmla="*/ 340050 h 419756"/>
                  <a:gd name="connsiteX10" fmla="*/ 140705 w 260704"/>
                  <a:gd name="connsiteY10" fmla="*/ 370440 h 419756"/>
                  <a:gd name="connsiteX11" fmla="*/ 233912 w 260704"/>
                  <a:gd name="connsiteY11" fmla="*/ 419655 h 419756"/>
                  <a:gd name="connsiteX12" fmla="*/ 260682 w 260704"/>
                  <a:gd name="connsiteY12" fmla="*/ 378037 h 419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0704" h="419756">
                    <a:moveTo>
                      <a:pt x="182722" y="321302"/>
                    </a:moveTo>
                    <a:cubicBezTo>
                      <a:pt x="175383" y="311001"/>
                      <a:pt x="173652" y="299411"/>
                      <a:pt x="177218" y="286663"/>
                    </a:cubicBezTo>
                    <a:cubicBezTo>
                      <a:pt x="181094" y="297789"/>
                      <a:pt x="194686" y="306751"/>
                      <a:pt x="182722" y="321302"/>
                    </a:cubicBezTo>
                    <a:close/>
                    <a:moveTo>
                      <a:pt x="153884" y="247595"/>
                    </a:moveTo>
                    <a:cubicBezTo>
                      <a:pt x="164297" y="246127"/>
                      <a:pt x="164194" y="264953"/>
                      <a:pt x="169672" y="271495"/>
                    </a:cubicBezTo>
                    <a:cubicBezTo>
                      <a:pt x="157269" y="273323"/>
                      <a:pt x="159026" y="254291"/>
                      <a:pt x="153884" y="247595"/>
                    </a:cubicBezTo>
                    <a:close/>
                    <a:moveTo>
                      <a:pt x="260682" y="378037"/>
                    </a:moveTo>
                    <a:cubicBezTo>
                      <a:pt x="197838" y="251330"/>
                      <a:pt x="145330" y="122485"/>
                      <a:pt x="63675" y="-102"/>
                    </a:cubicBezTo>
                    <a:cubicBezTo>
                      <a:pt x="46284" y="33841"/>
                      <a:pt x="22717" y="69098"/>
                      <a:pt x="-22" y="104277"/>
                    </a:cubicBezTo>
                    <a:cubicBezTo>
                      <a:pt x="44242" y="179787"/>
                      <a:pt x="87448" y="263794"/>
                      <a:pt x="125563" y="340050"/>
                    </a:cubicBezTo>
                    <a:cubicBezTo>
                      <a:pt x="130912" y="350712"/>
                      <a:pt x="135718" y="365418"/>
                      <a:pt x="140705" y="370440"/>
                    </a:cubicBezTo>
                    <a:cubicBezTo>
                      <a:pt x="166158" y="396219"/>
                      <a:pt x="205694" y="393953"/>
                      <a:pt x="233912" y="419655"/>
                    </a:cubicBezTo>
                    <a:cubicBezTo>
                      <a:pt x="242801" y="405799"/>
                      <a:pt x="251742" y="391918"/>
                      <a:pt x="260682" y="37803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51" name="Freeform 231">
                <a:extLst>
                  <a:ext uri="{FF2B5EF4-FFF2-40B4-BE49-F238E27FC236}">
                    <a16:creationId xmlns:a16="http://schemas.microsoft.com/office/drawing/2014/main" id="{9134DA79-3B4E-213C-7CA9-065D6B5E0656}"/>
                  </a:ext>
                </a:extLst>
              </p:cNvPr>
              <p:cNvSpPr/>
              <p:nvPr/>
            </p:nvSpPr>
            <p:spPr>
              <a:xfrm rot="-1917689">
                <a:off x="5623603" y="3005208"/>
                <a:ext cx="154836" cy="239764"/>
              </a:xfrm>
              <a:custGeom>
                <a:avLst/>
                <a:gdLst>
                  <a:gd name="connsiteX0" fmla="*/ -21 w 154836"/>
                  <a:gd name="connsiteY0" fmla="*/ 43990 h 239764"/>
                  <a:gd name="connsiteX1" fmla="*/ 154815 w 154836"/>
                  <a:gd name="connsiteY1" fmla="*/ 239665 h 239764"/>
                  <a:gd name="connsiteX2" fmla="*/ 28326 w 154836"/>
                  <a:gd name="connsiteY2" fmla="*/ -100 h 239764"/>
                  <a:gd name="connsiteX3" fmla="*/ -21 w 154836"/>
                  <a:gd name="connsiteY3" fmla="*/ 43990 h 2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836" h="239764">
                    <a:moveTo>
                      <a:pt x="-21" y="43990"/>
                    </a:moveTo>
                    <a:cubicBezTo>
                      <a:pt x="40057" y="112855"/>
                      <a:pt x="49851" y="192665"/>
                      <a:pt x="154815" y="239665"/>
                    </a:cubicBezTo>
                    <a:cubicBezTo>
                      <a:pt x="118096" y="158542"/>
                      <a:pt x="74632" y="78938"/>
                      <a:pt x="28326" y="-100"/>
                    </a:cubicBezTo>
                    <a:cubicBezTo>
                      <a:pt x="18868" y="14605"/>
                      <a:pt x="9462" y="29285"/>
                      <a:pt x="-21" y="439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52" name="Freeform 232">
                <a:extLst>
                  <a:ext uri="{FF2B5EF4-FFF2-40B4-BE49-F238E27FC236}">
                    <a16:creationId xmlns:a16="http://schemas.microsoft.com/office/drawing/2014/main" id="{3751C61C-20BC-E933-78DA-78C738B78252}"/>
                  </a:ext>
                </a:extLst>
              </p:cNvPr>
              <p:cNvSpPr/>
              <p:nvPr/>
            </p:nvSpPr>
            <p:spPr>
              <a:xfrm rot="-1917689">
                <a:off x="5725460" y="4230670"/>
                <a:ext cx="51655" cy="8881"/>
              </a:xfrm>
              <a:custGeom>
                <a:avLst/>
                <a:gdLst>
                  <a:gd name="connsiteX0" fmla="*/ 2 w 51655"/>
                  <a:gd name="connsiteY0" fmla="*/ 4876 h 8881"/>
                  <a:gd name="connsiteX1" fmla="*/ 51657 w 51655"/>
                  <a:gd name="connsiteY1" fmla="*/ -94 h 8881"/>
                  <a:gd name="connsiteX2" fmla="*/ 2 w 51655"/>
                  <a:gd name="connsiteY2" fmla="*/ 4876 h 8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655" h="8881">
                    <a:moveTo>
                      <a:pt x="2" y="4876"/>
                    </a:moveTo>
                    <a:cubicBezTo>
                      <a:pt x="16126" y="4515"/>
                      <a:pt x="46101" y="16645"/>
                      <a:pt x="51657" y="-94"/>
                    </a:cubicBezTo>
                    <a:cubicBezTo>
                      <a:pt x="36385" y="4206"/>
                      <a:pt x="7341" y="-3340"/>
                      <a:pt x="2" y="487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53" name="Freeform 233">
                <a:extLst>
                  <a:ext uri="{FF2B5EF4-FFF2-40B4-BE49-F238E27FC236}">
                    <a16:creationId xmlns:a16="http://schemas.microsoft.com/office/drawing/2014/main" id="{06490969-523B-F147-2784-6385142E1337}"/>
                  </a:ext>
                </a:extLst>
              </p:cNvPr>
              <p:cNvSpPr/>
              <p:nvPr/>
            </p:nvSpPr>
            <p:spPr>
              <a:xfrm rot="-1917689">
                <a:off x="5519663" y="4263724"/>
                <a:ext cx="223546" cy="24702"/>
              </a:xfrm>
              <a:custGeom>
                <a:avLst/>
                <a:gdLst>
                  <a:gd name="connsiteX0" fmla="*/ 223548 w 223546"/>
                  <a:gd name="connsiteY0" fmla="*/ 19245 h 24702"/>
                  <a:gd name="connsiteX1" fmla="*/ 2 w 223546"/>
                  <a:gd name="connsiteY1" fmla="*/ 11082 h 24702"/>
                  <a:gd name="connsiteX2" fmla="*/ 203393 w 223546"/>
                  <a:gd name="connsiteY2" fmla="*/ 23598 h 24702"/>
                  <a:gd name="connsiteX3" fmla="*/ 223548 w 223546"/>
                  <a:gd name="connsiteY3" fmla="*/ 19245 h 24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546" h="24702">
                    <a:moveTo>
                      <a:pt x="223548" y="19245"/>
                    </a:moveTo>
                    <a:cubicBezTo>
                      <a:pt x="150755" y="18035"/>
                      <a:pt x="59203" y="-17685"/>
                      <a:pt x="2" y="11082"/>
                    </a:cubicBezTo>
                    <a:cubicBezTo>
                      <a:pt x="66748" y="22388"/>
                      <a:pt x="142693" y="26791"/>
                      <a:pt x="203393" y="23598"/>
                    </a:cubicBezTo>
                    <a:cubicBezTo>
                      <a:pt x="210163" y="23186"/>
                      <a:pt x="222282" y="26920"/>
                      <a:pt x="223548" y="1924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54" name="Freeform 234">
                <a:extLst>
                  <a:ext uri="{FF2B5EF4-FFF2-40B4-BE49-F238E27FC236}">
                    <a16:creationId xmlns:a16="http://schemas.microsoft.com/office/drawing/2014/main" id="{30864FB7-6BB5-A233-FF96-2368890B7142}"/>
                  </a:ext>
                </a:extLst>
              </p:cNvPr>
              <p:cNvSpPr/>
              <p:nvPr/>
            </p:nvSpPr>
            <p:spPr>
              <a:xfrm rot="-1917689">
                <a:off x="5540538" y="4253345"/>
                <a:ext cx="63128" cy="11590"/>
              </a:xfrm>
              <a:custGeom>
                <a:avLst/>
                <a:gdLst>
                  <a:gd name="connsiteX0" fmla="*/ 63130 w 63128"/>
                  <a:gd name="connsiteY0" fmla="*/ 4794 h 11590"/>
                  <a:gd name="connsiteX1" fmla="*/ 1 w 63128"/>
                  <a:gd name="connsiteY1" fmla="*/ 5901 h 11590"/>
                  <a:gd name="connsiteX2" fmla="*/ 63130 w 63128"/>
                  <a:gd name="connsiteY2" fmla="*/ 4794 h 11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128" h="11590">
                    <a:moveTo>
                      <a:pt x="63130" y="4794"/>
                    </a:moveTo>
                    <a:cubicBezTo>
                      <a:pt x="43207" y="10434"/>
                      <a:pt x="17754" y="-9551"/>
                      <a:pt x="1" y="5901"/>
                    </a:cubicBezTo>
                    <a:cubicBezTo>
                      <a:pt x="21836" y="15610"/>
                      <a:pt x="51734" y="11000"/>
                      <a:pt x="63130" y="479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55" name="Freeform 235">
                <a:extLst>
                  <a:ext uri="{FF2B5EF4-FFF2-40B4-BE49-F238E27FC236}">
                    <a16:creationId xmlns:a16="http://schemas.microsoft.com/office/drawing/2014/main" id="{62501D5F-CD4C-180F-8C5F-95D75410E761}"/>
                  </a:ext>
                </a:extLst>
              </p:cNvPr>
              <p:cNvSpPr/>
              <p:nvPr/>
            </p:nvSpPr>
            <p:spPr>
              <a:xfrm rot="-1917689">
                <a:off x="5867773" y="2258160"/>
                <a:ext cx="238350" cy="486122"/>
              </a:xfrm>
              <a:custGeom>
                <a:avLst/>
                <a:gdLst>
                  <a:gd name="connsiteX0" fmla="*/ 205296 w 238350"/>
                  <a:gd name="connsiteY0" fmla="*/ 191265 h 486122"/>
                  <a:gd name="connsiteX1" fmla="*/ 172091 w 238350"/>
                  <a:gd name="connsiteY1" fmla="*/ 280603 h 486122"/>
                  <a:gd name="connsiteX2" fmla="*/ 205296 w 238350"/>
                  <a:gd name="connsiteY2" fmla="*/ 191265 h 486122"/>
                  <a:gd name="connsiteX3" fmla="*/ 186355 w 238350"/>
                  <a:gd name="connsiteY3" fmla="*/ 123842 h 486122"/>
                  <a:gd name="connsiteX4" fmla="*/ 193539 w 238350"/>
                  <a:gd name="connsiteY4" fmla="*/ 166516 h 486122"/>
                  <a:gd name="connsiteX5" fmla="*/ 186355 w 238350"/>
                  <a:gd name="connsiteY5" fmla="*/ 123842 h 486122"/>
                  <a:gd name="connsiteX6" fmla="*/ 43612 w 238350"/>
                  <a:gd name="connsiteY6" fmla="*/ 291755 h 486122"/>
                  <a:gd name="connsiteX7" fmla="*/ 84802 w 238350"/>
                  <a:gd name="connsiteY7" fmla="*/ 238600 h 486122"/>
                  <a:gd name="connsiteX8" fmla="*/ 51571 w 238350"/>
                  <a:gd name="connsiteY8" fmla="*/ 327964 h 486122"/>
                  <a:gd name="connsiteX9" fmla="*/ 85319 w 238350"/>
                  <a:gd name="connsiteY9" fmla="*/ 453152 h 486122"/>
                  <a:gd name="connsiteX10" fmla="*/ 98885 w 238350"/>
                  <a:gd name="connsiteY10" fmla="*/ 486013 h 486122"/>
                  <a:gd name="connsiteX11" fmla="*/ 232455 w 238350"/>
                  <a:gd name="connsiteY11" fmla="*/ 122245 h 486122"/>
                  <a:gd name="connsiteX12" fmla="*/ 219069 w 238350"/>
                  <a:gd name="connsiteY12" fmla="*/ 99891 h 486122"/>
                  <a:gd name="connsiteX13" fmla="*/ 216253 w 238350"/>
                  <a:gd name="connsiteY13" fmla="*/ 77357 h 486122"/>
                  <a:gd name="connsiteX14" fmla="*/ 127439 w 238350"/>
                  <a:gd name="connsiteY14" fmla="*/ -109 h 486122"/>
                  <a:gd name="connsiteX15" fmla="*/ 83174 w 238350"/>
                  <a:gd name="connsiteY15" fmla="*/ 57913 h 486122"/>
                  <a:gd name="connsiteX16" fmla="*/ 113511 w 238350"/>
                  <a:gd name="connsiteY16" fmla="*/ 80756 h 486122"/>
                  <a:gd name="connsiteX17" fmla="*/ 78445 w 238350"/>
                  <a:gd name="connsiteY17" fmla="*/ 65279 h 486122"/>
                  <a:gd name="connsiteX18" fmla="*/ -32 w 238350"/>
                  <a:gd name="connsiteY18" fmla="*/ 160206 h 486122"/>
                  <a:gd name="connsiteX19" fmla="*/ 43612 w 238350"/>
                  <a:gd name="connsiteY19" fmla="*/ 291755 h 486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8350" h="486122">
                    <a:moveTo>
                      <a:pt x="205296" y="191265"/>
                    </a:moveTo>
                    <a:cubicBezTo>
                      <a:pt x="199456" y="219954"/>
                      <a:pt x="185683" y="250317"/>
                      <a:pt x="172091" y="280603"/>
                    </a:cubicBezTo>
                    <a:cubicBezTo>
                      <a:pt x="176122" y="252507"/>
                      <a:pt x="174572" y="212331"/>
                      <a:pt x="205296" y="191265"/>
                    </a:cubicBezTo>
                    <a:close/>
                    <a:moveTo>
                      <a:pt x="186355" y="123842"/>
                    </a:moveTo>
                    <a:cubicBezTo>
                      <a:pt x="198965" y="135895"/>
                      <a:pt x="198991" y="150548"/>
                      <a:pt x="193539" y="166516"/>
                    </a:cubicBezTo>
                    <a:cubicBezTo>
                      <a:pt x="190050" y="152532"/>
                      <a:pt x="183125" y="139294"/>
                      <a:pt x="186355" y="123842"/>
                    </a:cubicBezTo>
                    <a:close/>
                    <a:moveTo>
                      <a:pt x="43612" y="291755"/>
                    </a:moveTo>
                    <a:cubicBezTo>
                      <a:pt x="55499" y="276741"/>
                      <a:pt x="63923" y="235303"/>
                      <a:pt x="84802" y="238600"/>
                    </a:cubicBezTo>
                    <a:cubicBezTo>
                      <a:pt x="88936" y="265074"/>
                      <a:pt x="60176" y="298708"/>
                      <a:pt x="51571" y="327964"/>
                    </a:cubicBezTo>
                    <a:cubicBezTo>
                      <a:pt x="54491" y="368140"/>
                      <a:pt x="74388" y="415088"/>
                      <a:pt x="85319" y="453152"/>
                    </a:cubicBezTo>
                    <a:cubicBezTo>
                      <a:pt x="89040" y="465977"/>
                      <a:pt x="85939" y="484185"/>
                      <a:pt x="98885" y="486013"/>
                    </a:cubicBezTo>
                    <a:cubicBezTo>
                      <a:pt x="152194" y="362345"/>
                      <a:pt x="265246" y="221680"/>
                      <a:pt x="232455" y="122245"/>
                    </a:cubicBezTo>
                    <a:cubicBezTo>
                      <a:pt x="229974" y="114725"/>
                      <a:pt x="221937" y="108004"/>
                      <a:pt x="219069" y="99891"/>
                    </a:cubicBezTo>
                    <a:cubicBezTo>
                      <a:pt x="216433" y="92448"/>
                      <a:pt x="219405" y="84001"/>
                      <a:pt x="216253" y="77357"/>
                    </a:cubicBezTo>
                    <a:cubicBezTo>
                      <a:pt x="202428" y="47895"/>
                      <a:pt x="163176" y="20596"/>
                      <a:pt x="127439" y="-109"/>
                    </a:cubicBezTo>
                    <a:cubicBezTo>
                      <a:pt x="112891" y="19927"/>
                      <a:pt x="97645" y="37284"/>
                      <a:pt x="83174" y="57913"/>
                    </a:cubicBezTo>
                    <a:cubicBezTo>
                      <a:pt x="92037" y="65819"/>
                      <a:pt x="111314" y="71408"/>
                      <a:pt x="113511" y="80756"/>
                    </a:cubicBezTo>
                    <a:cubicBezTo>
                      <a:pt x="103330" y="79675"/>
                      <a:pt x="84053" y="76250"/>
                      <a:pt x="78445" y="65279"/>
                    </a:cubicBezTo>
                    <a:cubicBezTo>
                      <a:pt x="52501" y="97702"/>
                      <a:pt x="27255" y="133551"/>
                      <a:pt x="-32" y="160206"/>
                    </a:cubicBezTo>
                    <a:cubicBezTo>
                      <a:pt x="14206" y="204090"/>
                      <a:pt x="25886" y="248592"/>
                      <a:pt x="43612" y="29175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56" name="Freeform 236">
                <a:extLst>
                  <a:ext uri="{FF2B5EF4-FFF2-40B4-BE49-F238E27FC236}">
                    <a16:creationId xmlns:a16="http://schemas.microsoft.com/office/drawing/2014/main" id="{42B50084-736D-7462-FCA6-45F251D180F2}"/>
                  </a:ext>
                </a:extLst>
              </p:cNvPr>
              <p:cNvSpPr/>
              <p:nvPr/>
            </p:nvSpPr>
            <p:spPr>
              <a:xfrm rot="-1917689">
                <a:off x="5422447" y="2809993"/>
                <a:ext cx="142071" cy="222502"/>
              </a:xfrm>
              <a:custGeom>
                <a:avLst/>
                <a:gdLst>
                  <a:gd name="connsiteX0" fmla="*/ 90363 w 142071"/>
                  <a:gd name="connsiteY0" fmla="*/ 35667 h 222502"/>
                  <a:gd name="connsiteX1" fmla="*/ 46770 w 142071"/>
                  <a:gd name="connsiteY1" fmla="*/ 87303 h 222502"/>
                  <a:gd name="connsiteX2" fmla="*/ 86151 w 142071"/>
                  <a:gd name="connsiteY2" fmla="*/ 26086 h 222502"/>
                  <a:gd name="connsiteX3" fmla="*/ 61396 w 142071"/>
                  <a:gd name="connsiteY3" fmla="*/ -79 h 222502"/>
                  <a:gd name="connsiteX4" fmla="*/ -27 w 142071"/>
                  <a:gd name="connsiteY4" fmla="*/ 95441 h 222502"/>
                  <a:gd name="connsiteX5" fmla="*/ 74316 w 142071"/>
                  <a:gd name="connsiteY5" fmla="*/ 222405 h 222502"/>
                  <a:gd name="connsiteX6" fmla="*/ 142044 w 142071"/>
                  <a:gd name="connsiteY6" fmla="*/ 117125 h 222502"/>
                  <a:gd name="connsiteX7" fmla="*/ 90363 w 142071"/>
                  <a:gd name="connsiteY7" fmla="*/ 35667 h 222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2071" h="222502">
                    <a:moveTo>
                      <a:pt x="90363" y="35667"/>
                    </a:moveTo>
                    <a:cubicBezTo>
                      <a:pt x="74084" y="44784"/>
                      <a:pt x="64652" y="85448"/>
                      <a:pt x="46770" y="87303"/>
                    </a:cubicBezTo>
                    <a:cubicBezTo>
                      <a:pt x="60879" y="67241"/>
                      <a:pt x="76358" y="38577"/>
                      <a:pt x="86151" y="26086"/>
                    </a:cubicBezTo>
                    <a:cubicBezTo>
                      <a:pt x="76280" y="19030"/>
                      <a:pt x="74704" y="-775"/>
                      <a:pt x="61396" y="-79"/>
                    </a:cubicBezTo>
                    <a:cubicBezTo>
                      <a:pt x="47365" y="22532"/>
                      <a:pt x="19302" y="64794"/>
                      <a:pt x="-27" y="95441"/>
                    </a:cubicBezTo>
                    <a:cubicBezTo>
                      <a:pt x="24082" y="136518"/>
                      <a:pt x="46254" y="189080"/>
                      <a:pt x="74316" y="222405"/>
                    </a:cubicBezTo>
                    <a:cubicBezTo>
                      <a:pt x="96333" y="190986"/>
                      <a:pt x="132328" y="143677"/>
                      <a:pt x="142044" y="117125"/>
                    </a:cubicBezTo>
                    <a:cubicBezTo>
                      <a:pt x="126178" y="109116"/>
                      <a:pt x="122586" y="76692"/>
                      <a:pt x="90363" y="356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57" name="Freeform 237">
                <a:extLst>
                  <a:ext uri="{FF2B5EF4-FFF2-40B4-BE49-F238E27FC236}">
                    <a16:creationId xmlns:a16="http://schemas.microsoft.com/office/drawing/2014/main" id="{0E21CF6B-9D05-359A-F1B5-617978CF739D}"/>
                  </a:ext>
                </a:extLst>
              </p:cNvPr>
              <p:cNvSpPr/>
              <p:nvPr/>
            </p:nvSpPr>
            <p:spPr>
              <a:xfrm rot="-1917689">
                <a:off x="5803477" y="3184122"/>
                <a:ext cx="111010" cy="234975"/>
              </a:xfrm>
              <a:custGeom>
                <a:avLst/>
                <a:gdLst>
                  <a:gd name="connsiteX0" fmla="*/ 110994 w 111010"/>
                  <a:gd name="connsiteY0" fmla="*/ 212879 h 234975"/>
                  <a:gd name="connsiteX1" fmla="*/ 15772 w 111010"/>
                  <a:gd name="connsiteY1" fmla="*/ -102 h 234975"/>
                  <a:gd name="connsiteX2" fmla="*/ 25746 w 111010"/>
                  <a:gd name="connsiteY2" fmla="*/ 65054 h 234975"/>
                  <a:gd name="connsiteX3" fmla="*/ 54377 w 111010"/>
                  <a:gd name="connsiteY3" fmla="*/ 128228 h 234975"/>
                  <a:gd name="connsiteX4" fmla="*/ -17 w 111010"/>
                  <a:gd name="connsiteY4" fmla="*/ 24415 h 234975"/>
                  <a:gd name="connsiteX5" fmla="*/ 96833 w 111010"/>
                  <a:gd name="connsiteY5" fmla="*/ 234873 h 234975"/>
                  <a:gd name="connsiteX6" fmla="*/ 110994 w 111010"/>
                  <a:gd name="connsiteY6" fmla="*/ 212879 h 23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010" h="234975">
                    <a:moveTo>
                      <a:pt x="110994" y="212879"/>
                    </a:moveTo>
                    <a:cubicBezTo>
                      <a:pt x="78849" y="141877"/>
                      <a:pt x="53344" y="69613"/>
                      <a:pt x="15772" y="-102"/>
                    </a:cubicBezTo>
                    <a:cubicBezTo>
                      <a:pt x="-3298" y="22921"/>
                      <a:pt x="17374" y="47568"/>
                      <a:pt x="25746" y="65054"/>
                    </a:cubicBezTo>
                    <a:cubicBezTo>
                      <a:pt x="36057" y="86661"/>
                      <a:pt x="49029" y="106955"/>
                      <a:pt x="54377" y="128228"/>
                    </a:cubicBezTo>
                    <a:cubicBezTo>
                      <a:pt x="34971" y="93898"/>
                      <a:pt x="22671" y="58024"/>
                      <a:pt x="-17" y="24415"/>
                    </a:cubicBezTo>
                    <a:cubicBezTo>
                      <a:pt x="23266" y="96473"/>
                      <a:pt x="66109" y="164308"/>
                      <a:pt x="96833" y="234873"/>
                    </a:cubicBezTo>
                    <a:cubicBezTo>
                      <a:pt x="101536" y="227507"/>
                      <a:pt x="106265" y="220193"/>
                      <a:pt x="110994" y="21287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</p:grpSp>
      <p:grpSp>
        <p:nvGrpSpPr>
          <p:cNvPr id="722" name="Groep 721">
            <a:extLst>
              <a:ext uri="{FF2B5EF4-FFF2-40B4-BE49-F238E27FC236}">
                <a16:creationId xmlns:a16="http://schemas.microsoft.com/office/drawing/2014/main" id="{ECE51092-BFFC-1552-9F0E-3B695B950B74}"/>
              </a:ext>
            </a:extLst>
          </p:cNvPr>
          <p:cNvGrpSpPr/>
          <p:nvPr/>
        </p:nvGrpSpPr>
        <p:grpSpPr>
          <a:xfrm>
            <a:off x="8392339" y="4325112"/>
            <a:ext cx="1503938" cy="1661935"/>
            <a:chOff x="5363324" y="2507451"/>
            <a:chExt cx="1503938" cy="1661935"/>
          </a:xfrm>
        </p:grpSpPr>
        <p:grpSp>
          <p:nvGrpSpPr>
            <p:cNvPr id="257" name="Graphic 177">
              <a:extLst>
                <a:ext uri="{FF2B5EF4-FFF2-40B4-BE49-F238E27FC236}">
                  <a16:creationId xmlns:a16="http://schemas.microsoft.com/office/drawing/2014/main" id="{15C95E70-D22A-64F8-647D-65A8B1DD4E5C}"/>
                </a:ext>
              </a:extLst>
            </p:cNvPr>
            <p:cNvGrpSpPr/>
            <p:nvPr/>
          </p:nvGrpSpPr>
          <p:grpSpPr>
            <a:xfrm>
              <a:off x="5757349" y="2507451"/>
              <a:ext cx="840379" cy="1286928"/>
              <a:chOff x="4990387" y="1748539"/>
              <a:chExt cx="1648380" cy="2630334"/>
            </a:xfrm>
            <a:solidFill>
              <a:schemeClr val="bg1"/>
            </a:solidFill>
          </p:grpSpPr>
          <p:sp>
            <p:nvSpPr>
              <p:cNvPr id="258" name="Freeform 178">
                <a:extLst>
                  <a:ext uri="{FF2B5EF4-FFF2-40B4-BE49-F238E27FC236}">
                    <a16:creationId xmlns:a16="http://schemas.microsoft.com/office/drawing/2014/main" id="{3ADBC893-13E3-56EE-34FD-B49540849003}"/>
                  </a:ext>
                </a:extLst>
              </p:cNvPr>
              <p:cNvSpPr/>
              <p:nvPr/>
            </p:nvSpPr>
            <p:spPr>
              <a:xfrm rot="-1917689">
                <a:off x="5846942" y="3093935"/>
                <a:ext cx="12114" cy="34638"/>
              </a:xfrm>
              <a:custGeom>
                <a:avLst/>
                <a:gdLst>
                  <a:gd name="connsiteX0" fmla="*/ 7272 w 12114"/>
                  <a:gd name="connsiteY0" fmla="*/ 34535 h 34638"/>
                  <a:gd name="connsiteX1" fmla="*/ 1768 w 12114"/>
                  <a:gd name="connsiteY1" fmla="*/ -103 h 34638"/>
                  <a:gd name="connsiteX2" fmla="*/ 7272 w 12114"/>
                  <a:gd name="connsiteY2" fmla="*/ 34535 h 3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14" h="34638">
                    <a:moveTo>
                      <a:pt x="7272" y="34535"/>
                    </a:moveTo>
                    <a:cubicBezTo>
                      <a:pt x="19236" y="19985"/>
                      <a:pt x="5644" y="11023"/>
                      <a:pt x="1768" y="-103"/>
                    </a:cubicBezTo>
                    <a:cubicBezTo>
                      <a:pt x="-1798" y="12645"/>
                      <a:pt x="-67" y="24234"/>
                      <a:pt x="7272" y="3453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59" name="Freeform 179">
                <a:extLst>
                  <a:ext uri="{FF2B5EF4-FFF2-40B4-BE49-F238E27FC236}">
                    <a16:creationId xmlns:a16="http://schemas.microsoft.com/office/drawing/2014/main" id="{892D74ED-6218-43E9-074D-18FE9B3D8A81}"/>
                  </a:ext>
                </a:extLst>
              </p:cNvPr>
              <p:cNvSpPr/>
              <p:nvPr/>
            </p:nvSpPr>
            <p:spPr>
              <a:xfrm rot="-1917689">
                <a:off x="5750093" y="1800622"/>
                <a:ext cx="30621" cy="81741"/>
              </a:xfrm>
              <a:custGeom>
                <a:avLst/>
                <a:gdLst>
                  <a:gd name="connsiteX0" fmla="*/ -47 w 30621"/>
                  <a:gd name="connsiteY0" fmla="*/ -109 h 81741"/>
                  <a:gd name="connsiteX1" fmla="*/ 30574 w 30621"/>
                  <a:gd name="connsiteY1" fmla="*/ 81633 h 81741"/>
                  <a:gd name="connsiteX2" fmla="*/ -47 w 30621"/>
                  <a:gd name="connsiteY2" fmla="*/ -109 h 8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621" h="81741">
                    <a:moveTo>
                      <a:pt x="-47" y="-109"/>
                    </a:moveTo>
                    <a:cubicBezTo>
                      <a:pt x="26594" y="20880"/>
                      <a:pt x="26336" y="69735"/>
                      <a:pt x="30574" y="81633"/>
                    </a:cubicBezTo>
                    <a:cubicBezTo>
                      <a:pt x="29463" y="53793"/>
                      <a:pt x="31426" y="14081"/>
                      <a:pt x="-47" y="-1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60" name="Freeform 180">
                <a:extLst>
                  <a:ext uri="{FF2B5EF4-FFF2-40B4-BE49-F238E27FC236}">
                    <a16:creationId xmlns:a16="http://schemas.microsoft.com/office/drawing/2014/main" id="{6395562E-B0DF-04D3-9E0C-8DD7B6B6C8A7}"/>
                  </a:ext>
                </a:extLst>
              </p:cNvPr>
              <p:cNvSpPr/>
              <p:nvPr/>
            </p:nvSpPr>
            <p:spPr>
              <a:xfrm rot="-1917689">
                <a:off x="5446056" y="3054622"/>
                <a:ext cx="18631" cy="21864"/>
              </a:xfrm>
              <a:custGeom>
                <a:avLst/>
                <a:gdLst>
                  <a:gd name="connsiteX0" fmla="*/ 9460 w 18631"/>
                  <a:gd name="connsiteY0" fmla="*/ -95 h 21864"/>
                  <a:gd name="connsiteX1" fmla="*/ -24 w 18631"/>
                  <a:gd name="connsiteY1" fmla="*/ 14584 h 21864"/>
                  <a:gd name="connsiteX2" fmla="*/ 5790 w 18631"/>
                  <a:gd name="connsiteY2" fmla="*/ 21769 h 21864"/>
                  <a:gd name="connsiteX3" fmla="*/ 18607 w 18631"/>
                  <a:gd name="connsiteY3" fmla="*/ 12679 h 21864"/>
                  <a:gd name="connsiteX4" fmla="*/ 9460 w 18631"/>
                  <a:gd name="connsiteY4" fmla="*/ -95 h 21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31" h="21864">
                    <a:moveTo>
                      <a:pt x="9460" y="-95"/>
                    </a:moveTo>
                    <a:cubicBezTo>
                      <a:pt x="6281" y="4798"/>
                      <a:pt x="3154" y="9717"/>
                      <a:pt x="-24" y="14584"/>
                    </a:cubicBezTo>
                    <a:cubicBezTo>
                      <a:pt x="3439" y="16645"/>
                      <a:pt x="4679" y="19194"/>
                      <a:pt x="5790" y="21769"/>
                    </a:cubicBezTo>
                    <a:cubicBezTo>
                      <a:pt x="10390" y="20147"/>
                      <a:pt x="14007" y="14275"/>
                      <a:pt x="18607" y="12679"/>
                    </a:cubicBezTo>
                    <a:cubicBezTo>
                      <a:pt x="14602" y="8609"/>
                      <a:pt x="15868" y="3433"/>
                      <a:pt x="9460" y="-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61" name="Freeform 181">
                <a:extLst>
                  <a:ext uri="{FF2B5EF4-FFF2-40B4-BE49-F238E27FC236}">
                    <a16:creationId xmlns:a16="http://schemas.microsoft.com/office/drawing/2014/main" id="{9A526C1A-2202-BA97-7954-38B1FFC159FD}"/>
                  </a:ext>
                </a:extLst>
              </p:cNvPr>
              <p:cNvSpPr/>
              <p:nvPr/>
            </p:nvSpPr>
            <p:spPr>
              <a:xfrm rot="-1917689">
                <a:off x="5500118" y="2744212"/>
                <a:ext cx="21617" cy="19191"/>
              </a:xfrm>
              <a:custGeom>
                <a:avLst/>
                <a:gdLst>
                  <a:gd name="connsiteX0" fmla="*/ 21573 w 21617"/>
                  <a:gd name="connsiteY0" fmla="*/ -98 h 19191"/>
                  <a:gd name="connsiteX1" fmla="*/ -30 w 21617"/>
                  <a:gd name="connsiteY1" fmla="*/ 17234 h 19191"/>
                  <a:gd name="connsiteX2" fmla="*/ 21573 w 21617"/>
                  <a:gd name="connsiteY2" fmla="*/ -98 h 19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617" h="19191">
                    <a:moveTo>
                      <a:pt x="21573" y="-98"/>
                    </a:moveTo>
                    <a:cubicBezTo>
                      <a:pt x="14131" y="4666"/>
                      <a:pt x="6378" y="7757"/>
                      <a:pt x="-30" y="17234"/>
                    </a:cubicBezTo>
                    <a:cubicBezTo>
                      <a:pt x="8988" y="25655"/>
                      <a:pt x="22089" y="2915"/>
                      <a:pt x="21573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62" name="Freeform 182">
                <a:extLst>
                  <a:ext uri="{FF2B5EF4-FFF2-40B4-BE49-F238E27FC236}">
                    <a16:creationId xmlns:a16="http://schemas.microsoft.com/office/drawing/2014/main" id="{B7023D1E-A497-1B83-C9F4-6F3011C878CE}"/>
                  </a:ext>
                </a:extLst>
              </p:cNvPr>
              <p:cNvSpPr/>
              <p:nvPr/>
            </p:nvSpPr>
            <p:spPr>
              <a:xfrm rot="-1917689">
                <a:off x="5804793" y="3071917"/>
                <a:ext cx="15788" cy="24103"/>
              </a:xfrm>
              <a:custGeom>
                <a:avLst/>
                <a:gdLst>
                  <a:gd name="connsiteX0" fmla="*/ -21 w 15788"/>
                  <a:gd name="connsiteY0" fmla="*/ -21 h 24103"/>
                  <a:gd name="connsiteX1" fmla="*/ 15767 w 15788"/>
                  <a:gd name="connsiteY1" fmla="*/ 23878 h 24103"/>
                  <a:gd name="connsiteX2" fmla="*/ -21 w 15788"/>
                  <a:gd name="connsiteY2" fmla="*/ -21 h 24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788" h="24103">
                    <a:moveTo>
                      <a:pt x="-21" y="-21"/>
                    </a:moveTo>
                    <a:cubicBezTo>
                      <a:pt x="5121" y="6675"/>
                      <a:pt x="3364" y="25706"/>
                      <a:pt x="15767" y="23878"/>
                    </a:cubicBezTo>
                    <a:cubicBezTo>
                      <a:pt x="10289" y="17337"/>
                      <a:pt x="10392" y="-1489"/>
                      <a:pt x="-21" y="-2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63" name="Freeform 183">
                <a:extLst>
                  <a:ext uri="{FF2B5EF4-FFF2-40B4-BE49-F238E27FC236}">
                    <a16:creationId xmlns:a16="http://schemas.microsoft.com/office/drawing/2014/main" id="{63545A5D-E859-D1F8-AFB3-6148DDDE1C6D}"/>
                  </a:ext>
                </a:extLst>
              </p:cNvPr>
              <p:cNvSpPr/>
              <p:nvPr/>
            </p:nvSpPr>
            <p:spPr>
              <a:xfrm rot="-1917689">
                <a:off x="5673228" y="1831202"/>
                <a:ext cx="138556" cy="290473"/>
              </a:xfrm>
              <a:custGeom>
                <a:avLst/>
                <a:gdLst>
                  <a:gd name="connsiteX0" fmla="*/ 59983 w 138556"/>
                  <a:gd name="connsiteY0" fmla="*/ 134017 h 290473"/>
                  <a:gd name="connsiteX1" fmla="*/ 72412 w 138556"/>
                  <a:gd name="connsiteY1" fmla="*/ 103962 h 290473"/>
                  <a:gd name="connsiteX2" fmla="*/ 28483 w 138556"/>
                  <a:gd name="connsiteY2" fmla="*/ -108 h 290473"/>
                  <a:gd name="connsiteX3" fmla="*/ -45 w 138556"/>
                  <a:gd name="connsiteY3" fmla="*/ 33501 h 290473"/>
                  <a:gd name="connsiteX4" fmla="*/ 15046 w 138556"/>
                  <a:gd name="connsiteY4" fmla="*/ 63838 h 290473"/>
                  <a:gd name="connsiteX5" fmla="*/ 28509 w 138556"/>
                  <a:gd name="connsiteY5" fmla="*/ 48309 h 290473"/>
                  <a:gd name="connsiteX6" fmla="*/ 15925 w 138556"/>
                  <a:gd name="connsiteY6" fmla="*/ 67856 h 290473"/>
                  <a:gd name="connsiteX7" fmla="*/ 115411 w 138556"/>
                  <a:gd name="connsiteY7" fmla="*/ 290366 h 290473"/>
                  <a:gd name="connsiteX8" fmla="*/ 138512 w 138556"/>
                  <a:gd name="connsiteY8" fmla="*/ 270613 h 290473"/>
                  <a:gd name="connsiteX9" fmla="*/ 74143 w 138556"/>
                  <a:gd name="connsiteY9" fmla="*/ 111997 h 290473"/>
                  <a:gd name="connsiteX10" fmla="*/ 59983 w 138556"/>
                  <a:gd name="connsiteY10" fmla="*/ 134017 h 290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556" h="290473">
                    <a:moveTo>
                      <a:pt x="59983" y="134017"/>
                    </a:moveTo>
                    <a:cubicBezTo>
                      <a:pt x="58820" y="125132"/>
                      <a:pt x="64376" y="114856"/>
                      <a:pt x="72412" y="103962"/>
                    </a:cubicBezTo>
                    <a:cubicBezTo>
                      <a:pt x="58872" y="68989"/>
                      <a:pt x="43781" y="34428"/>
                      <a:pt x="28483" y="-108"/>
                    </a:cubicBezTo>
                    <a:cubicBezTo>
                      <a:pt x="18121" y="7335"/>
                      <a:pt x="8612" y="18435"/>
                      <a:pt x="-45" y="33501"/>
                    </a:cubicBezTo>
                    <a:cubicBezTo>
                      <a:pt x="6700" y="43184"/>
                      <a:pt x="8224" y="54104"/>
                      <a:pt x="15046" y="63838"/>
                    </a:cubicBezTo>
                    <a:cubicBezTo>
                      <a:pt x="19749" y="59718"/>
                      <a:pt x="22385" y="45811"/>
                      <a:pt x="28509" y="48309"/>
                    </a:cubicBezTo>
                    <a:cubicBezTo>
                      <a:pt x="24323" y="54799"/>
                      <a:pt x="20111" y="61366"/>
                      <a:pt x="15925" y="67856"/>
                    </a:cubicBezTo>
                    <a:cubicBezTo>
                      <a:pt x="49828" y="141897"/>
                      <a:pt x="77425" y="217303"/>
                      <a:pt x="115411" y="290366"/>
                    </a:cubicBezTo>
                    <a:cubicBezTo>
                      <a:pt x="122698" y="281893"/>
                      <a:pt x="131819" y="281687"/>
                      <a:pt x="138512" y="270613"/>
                    </a:cubicBezTo>
                    <a:cubicBezTo>
                      <a:pt x="120475" y="216994"/>
                      <a:pt x="99054" y="164122"/>
                      <a:pt x="74143" y="111997"/>
                    </a:cubicBezTo>
                    <a:cubicBezTo>
                      <a:pt x="66546" y="118745"/>
                      <a:pt x="70991" y="133579"/>
                      <a:pt x="59983" y="13401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64" name="Freeform 184">
                <a:extLst>
                  <a:ext uri="{FF2B5EF4-FFF2-40B4-BE49-F238E27FC236}">
                    <a16:creationId xmlns:a16="http://schemas.microsoft.com/office/drawing/2014/main" id="{4A92E179-BB5D-0D95-6275-C65516799589}"/>
                  </a:ext>
                </a:extLst>
              </p:cNvPr>
              <p:cNvSpPr/>
              <p:nvPr/>
            </p:nvSpPr>
            <p:spPr>
              <a:xfrm rot="-1917689">
                <a:off x="5637861" y="1895610"/>
                <a:ext cx="163883" cy="281205"/>
              </a:xfrm>
              <a:custGeom>
                <a:avLst/>
                <a:gdLst>
                  <a:gd name="connsiteX0" fmla="*/ 33578 w 163883"/>
                  <a:gd name="connsiteY0" fmla="*/ 171283 h 281205"/>
                  <a:gd name="connsiteX1" fmla="*/ 59005 w 163883"/>
                  <a:gd name="connsiteY1" fmla="*/ 228971 h 281205"/>
                  <a:gd name="connsiteX2" fmla="*/ 59884 w 163883"/>
                  <a:gd name="connsiteY2" fmla="*/ 233014 h 281205"/>
                  <a:gd name="connsiteX3" fmla="*/ 32958 w 163883"/>
                  <a:gd name="connsiteY3" fmla="*/ 177747 h 281205"/>
                  <a:gd name="connsiteX4" fmla="*/ 33578 w 163883"/>
                  <a:gd name="connsiteY4" fmla="*/ 171283 h 281205"/>
                  <a:gd name="connsiteX5" fmla="*/ 114536 w 163883"/>
                  <a:gd name="connsiteY5" fmla="*/ 212617 h 281205"/>
                  <a:gd name="connsiteX6" fmla="*/ 99316 w 163883"/>
                  <a:gd name="connsiteY6" fmla="*/ 220189 h 281205"/>
                  <a:gd name="connsiteX7" fmla="*/ 114536 w 163883"/>
                  <a:gd name="connsiteY7" fmla="*/ 212617 h 281205"/>
                  <a:gd name="connsiteX8" fmla="*/ 163840 w 163883"/>
                  <a:gd name="connsiteY8" fmla="*/ 254518 h 281205"/>
                  <a:gd name="connsiteX9" fmla="*/ 57325 w 163883"/>
                  <a:gd name="connsiteY9" fmla="*/ -107 h 281205"/>
                  <a:gd name="connsiteX10" fmla="*/ 14792 w 163883"/>
                  <a:gd name="connsiteY10" fmla="*/ 249058 h 281205"/>
                  <a:gd name="connsiteX11" fmla="*/ 163840 w 163883"/>
                  <a:gd name="connsiteY11" fmla="*/ 254518 h 281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3883" h="281205">
                    <a:moveTo>
                      <a:pt x="33578" y="171283"/>
                    </a:moveTo>
                    <a:cubicBezTo>
                      <a:pt x="39030" y="191216"/>
                      <a:pt x="42932" y="211433"/>
                      <a:pt x="59005" y="228971"/>
                    </a:cubicBezTo>
                    <a:cubicBezTo>
                      <a:pt x="63760" y="231057"/>
                      <a:pt x="62494" y="234508"/>
                      <a:pt x="59884" y="233014"/>
                    </a:cubicBezTo>
                    <a:cubicBezTo>
                      <a:pt x="40994" y="216712"/>
                      <a:pt x="34508" y="197809"/>
                      <a:pt x="32958" y="177747"/>
                    </a:cubicBezTo>
                    <a:cubicBezTo>
                      <a:pt x="30581" y="176202"/>
                      <a:pt x="32984" y="173601"/>
                      <a:pt x="33578" y="171283"/>
                    </a:cubicBezTo>
                    <a:close/>
                    <a:moveTo>
                      <a:pt x="114536" y="212617"/>
                    </a:moveTo>
                    <a:cubicBezTo>
                      <a:pt x="110738" y="221090"/>
                      <a:pt x="103735" y="214883"/>
                      <a:pt x="99316" y="220189"/>
                    </a:cubicBezTo>
                    <a:cubicBezTo>
                      <a:pt x="95569" y="214729"/>
                      <a:pt x="108877" y="207029"/>
                      <a:pt x="114536" y="212617"/>
                    </a:cubicBezTo>
                    <a:close/>
                    <a:moveTo>
                      <a:pt x="163840" y="254518"/>
                    </a:moveTo>
                    <a:cubicBezTo>
                      <a:pt x="133684" y="168450"/>
                      <a:pt x="91719" y="84983"/>
                      <a:pt x="57325" y="-107"/>
                    </a:cubicBezTo>
                    <a:cubicBezTo>
                      <a:pt x="2259" y="52070"/>
                      <a:pt x="-15855" y="210660"/>
                      <a:pt x="14792" y="249058"/>
                    </a:cubicBezTo>
                    <a:cubicBezTo>
                      <a:pt x="56990" y="302059"/>
                      <a:pt x="120531" y="278675"/>
                      <a:pt x="163840" y="25451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65" name="Freeform 185">
                <a:extLst>
                  <a:ext uri="{FF2B5EF4-FFF2-40B4-BE49-F238E27FC236}">
                    <a16:creationId xmlns:a16="http://schemas.microsoft.com/office/drawing/2014/main" id="{902ED954-9B59-101F-9887-3ACC7EBAD3F9}"/>
                  </a:ext>
                </a:extLst>
              </p:cNvPr>
              <p:cNvSpPr/>
              <p:nvPr/>
            </p:nvSpPr>
            <p:spPr>
              <a:xfrm rot="-1917689">
                <a:off x="5622252" y="2299690"/>
                <a:ext cx="34186" cy="45750"/>
              </a:xfrm>
              <a:custGeom>
                <a:avLst/>
                <a:gdLst>
                  <a:gd name="connsiteX0" fmla="*/ 34149 w 34186"/>
                  <a:gd name="connsiteY0" fmla="*/ 13146 h 45750"/>
                  <a:gd name="connsiteX1" fmla="*/ -38 w 34186"/>
                  <a:gd name="connsiteY1" fmla="*/ 1660 h 45750"/>
                  <a:gd name="connsiteX2" fmla="*/ 20169 w 34186"/>
                  <a:gd name="connsiteY2" fmla="*/ 45647 h 45750"/>
                  <a:gd name="connsiteX3" fmla="*/ 34149 w 34186"/>
                  <a:gd name="connsiteY3" fmla="*/ 13146 h 4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186" h="45750">
                    <a:moveTo>
                      <a:pt x="34149" y="13146"/>
                    </a:moveTo>
                    <a:cubicBezTo>
                      <a:pt x="22443" y="7789"/>
                      <a:pt x="9109" y="-4701"/>
                      <a:pt x="-38" y="1660"/>
                    </a:cubicBezTo>
                    <a:cubicBezTo>
                      <a:pt x="10169" y="15567"/>
                      <a:pt x="11125" y="31534"/>
                      <a:pt x="20169" y="45647"/>
                    </a:cubicBezTo>
                    <a:cubicBezTo>
                      <a:pt x="26836" y="34367"/>
                      <a:pt x="31668" y="23473"/>
                      <a:pt x="34149" y="1314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66" name="Freeform 186">
                <a:extLst>
                  <a:ext uri="{FF2B5EF4-FFF2-40B4-BE49-F238E27FC236}">
                    <a16:creationId xmlns:a16="http://schemas.microsoft.com/office/drawing/2014/main" id="{EF6CD7D9-762C-CB55-DFCD-891F65690230}"/>
                  </a:ext>
                </a:extLst>
              </p:cNvPr>
              <p:cNvSpPr/>
              <p:nvPr/>
            </p:nvSpPr>
            <p:spPr>
              <a:xfrm rot="-1917689">
                <a:off x="5598406" y="2289163"/>
                <a:ext cx="41249" cy="96910"/>
              </a:xfrm>
              <a:custGeom>
                <a:avLst/>
                <a:gdLst>
                  <a:gd name="connsiteX0" fmla="*/ -38 w 41249"/>
                  <a:gd name="connsiteY0" fmla="*/ -103 h 96910"/>
                  <a:gd name="connsiteX1" fmla="*/ 38103 w 41249"/>
                  <a:gd name="connsiteY1" fmla="*/ 96807 h 96910"/>
                  <a:gd name="connsiteX2" fmla="*/ -38 w 41249"/>
                  <a:gd name="connsiteY2" fmla="*/ -103 h 96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249" h="96910">
                    <a:moveTo>
                      <a:pt x="-38" y="-103"/>
                    </a:moveTo>
                    <a:cubicBezTo>
                      <a:pt x="7404" y="33325"/>
                      <a:pt x="22934" y="65028"/>
                      <a:pt x="38103" y="96807"/>
                    </a:cubicBezTo>
                    <a:cubicBezTo>
                      <a:pt x="48103" y="59542"/>
                      <a:pt x="33606" y="27634"/>
                      <a:pt x="-38" y="-1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67" name="Freeform 187">
                <a:extLst>
                  <a:ext uri="{FF2B5EF4-FFF2-40B4-BE49-F238E27FC236}">
                    <a16:creationId xmlns:a16="http://schemas.microsoft.com/office/drawing/2014/main" id="{48CDC030-CC9B-F30E-B2E5-1C67048F46C8}"/>
                  </a:ext>
                </a:extLst>
              </p:cNvPr>
              <p:cNvSpPr/>
              <p:nvPr/>
            </p:nvSpPr>
            <p:spPr>
              <a:xfrm rot="-1917689">
                <a:off x="5583680" y="2288598"/>
                <a:ext cx="58657" cy="140407"/>
              </a:xfrm>
              <a:custGeom>
                <a:avLst/>
                <a:gdLst>
                  <a:gd name="connsiteX0" fmla="*/ 50067 w 58657"/>
                  <a:gd name="connsiteY0" fmla="*/ 140305 h 140407"/>
                  <a:gd name="connsiteX1" fmla="*/ 58620 w 58657"/>
                  <a:gd name="connsiteY1" fmla="*/ 121608 h 140407"/>
                  <a:gd name="connsiteX2" fmla="*/ 8696 w 58657"/>
                  <a:gd name="connsiteY2" fmla="*/ -103 h 140407"/>
                  <a:gd name="connsiteX3" fmla="*/ -38 w 58657"/>
                  <a:gd name="connsiteY3" fmla="*/ 8087 h 140407"/>
                  <a:gd name="connsiteX4" fmla="*/ 50067 w 58657"/>
                  <a:gd name="connsiteY4" fmla="*/ 140305 h 14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657" h="140407">
                    <a:moveTo>
                      <a:pt x="50067" y="140305"/>
                    </a:moveTo>
                    <a:cubicBezTo>
                      <a:pt x="52987" y="134099"/>
                      <a:pt x="52134" y="128639"/>
                      <a:pt x="58620" y="121608"/>
                    </a:cubicBezTo>
                    <a:cubicBezTo>
                      <a:pt x="42082" y="81021"/>
                      <a:pt x="28749" y="39712"/>
                      <a:pt x="8696" y="-103"/>
                    </a:cubicBezTo>
                    <a:cubicBezTo>
                      <a:pt x="5802" y="2653"/>
                      <a:pt x="2236" y="2318"/>
                      <a:pt x="-38" y="8087"/>
                    </a:cubicBezTo>
                    <a:cubicBezTo>
                      <a:pt x="13193" y="52949"/>
                      <a:pt x="34692" y="95906"/>
                      <a:pt x="50067" y="1403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68" name="Freeform 188">
                <a:extLst>
                  <a:ext uri="{FF2B5EF4-FFF2-40B4-BE49-F238E27FC236}">
                    <a16:creationId xmlns:a16="http://schemas.microsoft.com/office/drawing/2014/main" id="{53AED16C-87E5-E43E-7CFC-F8913F65F0D4}"/>
                  </a:ext>
                </a:extLst>
              </p:cNvPr>
              <p:cNvSpPr/>
              <p:nvPr/>
            </p:nvSpPr>
            <p:spPr>
              <a:xfrm rot="-1917689">
                <a:off x="5715833" y="2310043"/>
                <a:ext cx="70828" cy="68150"/>
              </a:xfrm>
              <a:custGeom>
                <a:avLst/>
                <a:gdLst>
                  <a:gd name="connsiteX0" fmla="*/ 35494 w 70828"/>
                  <a:gd name="connsiteY0" fmla="*/ -106 h 68150"/>
                  <a:gd name="connsiteX1" fmla="*/ -37 w 70828"/>
                  <a:gd name="connsiteY1" fmla="*/ 49702 h 68150"/>
                  <a:gd name="connsiteX2" fmla="*/ 58569 w 70828"/>
                  <a:gd name="connsiteY2" fmla="*/ 66441 h 68150"/>
                  <a:gd name="connsiteX3" fmla="*/ 70792 w 70828"/>
                  <a:gd name="connsiteY3" fmla="*/ 25931 h 68150"/>
                  <a:gd name="connsiteX4" fmla="*/ 35494 w 70828"/>
                  <a:gd name="connsiteY4" fmla="*/ -106 h 6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28" h="68150">
                    <a:moveTo>
                      <a:pt x="35494" y="-106"/>
                    </a:moveTo>
                    <a:cubicBezTo>
                      <a:pt x="23245" y="13389"/>
                      <a:pt x="4666" y="32292"/>
                      <a:pt x="-37" y="49702"/>
                    </a:cubicBezTo>
                    <a:cubicBezTo>
                      <a:pt x="12651" y="57428"/>
                      <a:pt x="42316" y="73086"/>
                      <a:pt x="58569" y="66441"/>
                    </a:cubicBezTo>
                    <a:cubicBezTo>
                      <a:pt x="63014" y="52818"/>
                      <a:pt x="68854" y="38937"/>
                      <a:pt x="70792" y="25931"/>
                    </a:cubicBezTo>
                    <a:cubicBezTo>
                      <a:pt x="65055" y="16634"/>
                      <a:pt x="49602" y="616"/>
                      <a:pt x="35494" y="-10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69" name="Freeform 189">
                <a:extLst>
                  <a:ext uri="{FF2B5EF4-FFF2-40B4-BE49-F238E27FC236}">
                    <a16:creationId xmlns:a16="http://schemas.microsoft.com/office/drawing/2014/main" id="{711D2E8A-B45A-49AD-FBA7-93C22F7D8102}"/>
                  </a:ext>
                </a:extLst>
              </p:cNvPr>
              <p:cNvSpPr/>
              <p:nvPr/>
            </p:nvSpPr>
            <p:spPr>
              <a:xfrm rot="-1917689">
                <a:off x="5556386" y="2306445"/>
                <a:ext cx="89847" cy="172863"/>
              </a:xfrm>
              <a:custGeom>
                <a:avLst/>
                <a:gdLst>
                  <a:gd name="connsiteX0" fmla="*/ 34718 w 89847"/>
                  <a:gd name="connsiteY0" fmla="*/ 47754 h 172863"/>
                  <a:gd name="connsiteX1" fmla="*/ 47897 w 89847"/>
                  <a:gd name="connsiteY1" fmla="*/ 59601 h 172863"/>
                  <a:gd name="connsiteX2" fmla="*/ 34718 w 89847"/>
                  <a:gd name="connsiteY2" fmla="*/ 47754 h 172863"/>
                  <a:gd name="connsiteX3" fmla="*/ -37 w 89847"/>
                  <a:gd name="connsiteY3" fmla="*/ 4771 h 172863"/>
                  <a:gd name="connsiteX4" fmla="*/ 78983 w 89847"/>
                  <a:gd name="connsiteY4" fmla="*/ 172761 h 172863"/>
                  <a:gd name="connsiteX5" fmla="*/ 89810 w 89847"/>
                  <a:gd name="connsiteY5" fmla="*/ 145153 h 172863"/>
                  <a:gd name="connsiteX6" fmla="*/ 30584 w 89847"/>
                  <a:gd name="connsiteY6" fmla="*/ 187 h 172863"/>
                  <a:gd name="connsiteX7" fmla="*/ -37 w 89847"/>
                  <a:gd name="connsiteY7" fmla="*/ 4771 h 172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847" h="172863">
                    <a:moveTo>
                      <a:pt x="34718" y="47754"/>
                    </a:moveTo>
                    <a:cubicBezTo>
                      <a:pt x="43272" y="45642"/>
                      <a:pt x="45882" y="54167"/>
                      <a:pt x="47897" y="59601"/>
                    </a:cubicBezTo>
                    <a:cubicBezTo>
                      <a:pt x="45339" y="63283"/>
                      <a:pt x="26140" y="53265"/>
                      <a:pt x="34718" y="47754"/>
                    </a:cubicBezTo>
                    <a:close/>
                    <a:moveTo>
                      <a:pt x="-37" y="4771"/>
                    </a:moveTo>
                    <a:cubicBezTo>
                      <a:pt x="28439" y="60296"/>
                      <a:pt x="52419" y="116799"/>
                      <a:pt x="78983" y="172761"/>
                    </a:cubicBezTo>
                    <a:cubicBezTo>
                      <a:pt x="86167" y="162820"/>
                      <a:pt x="85392" y="154554"/>
                      <a:pt x="89810" y="145153"/>
                    </a:cubicBezTo>
                    <a:cubicBezTo>
                      <a:pt x="68983" y="97072"/>
                      <a:pt x="55830" y="47342"/>
                      <a:pt x="30584" y="187"/>
                    </a:cubicBezTo>
                    <a:cubicBezTo>
                      <a:pt x="20868" y="4076"/>
                      <a:pt x="8284" y="-5350"/>
                      <a:pt x="-37" y="477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70" name="Freeform 190">
                <a:extLst>
                  <a:ext uri="{FF2B5EF4-FFF2-40B4-BE49-F238E27FC236}">
                    <a16:creationId xmlns:a16="http://schemas.microsoft.com/office/drawing/2014/main" id="{9B2484DD-F36D-78B8-A508-E869BD80B68F}"/>
                  </a:ext>
                </a:extLst>
              </p:cNvPr>
              <p:cNvSpPr/>
              <p:nvPr/>
            </p:nvSpPr>
            <p:spPr>
              <a:xfrm rot="-1917689">
                <a:off x="5751954" y="2396151"/>
                <a:ext cx="22043" cy="49781"/>
              </a:xfrm>
              <a:custGeom>
                <a:avLst/>
                <a:gdLst>
                  <a:gd name="connsiteX0" fmla="*/ 22008 w 22043"/>
                  <a:gd name="connsiteY0" fmla="*/ 20472 h 49781"/>
                  <a:gd name="connsiteX1" fmla="*/ 587 w 22043"/>
                  <a:gd name="connsiteY1" fmla="*/ -105 h 49781"/>
                  <a:gd name="connsiteX2" fmla="*/ 13610 w 22043"/>
                  <a:gd name="connsiteY2" fmla="*/ 49676 h 49781"/>
                  <a:gd name="connsiteX3" fmla="*/ 22008 w 22043"/>
                  <a:gd name="connsiteY3" fmla="*/ 20472 h 4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43" h="49781">
                    <a:moveTo>
                      <a:pt x="22008" y="20472"/>
                    </a:moveTo>
                    <a:cubicBezTo>
                      <a:pt x="13843" y="13801"/>
                      <a:pt x="13042" y="5586"/>
                      <a:pt x="587" y="-105"/>
                    </a:cubicBezTo>
                    <a:cubicBezTo>
                      <a:pt x="-2979" y="18231"/>
                      <a:pt x="9786" y="32936"/>
                      <a:pt x="13610" y="49676"/>
                    </a:cubicBezTo>
                    <a:cubicBezTo>
                      <a:pt x="20561" y="39040"/>
                      <a:pt x="16117" y="30876"/>
                      <a:pt x="22008" y="2047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71" name="Freeform 191">
                <a:extLst>
                  <a:ext uri="{FF2B5EF4-FFF2-40B4-BE49-F238E27FC236}">
                    <a16:creationId xmlns:a16="http://schemas.microsoft.com/office/drawing/2014/main" id="{BEADCEEB-0C18-9A1E-6019-D1B53F5AB8C5}"/>
                  </a:ext>
                </a:extLst>
              </p:cNvPr>
              <p:cNvSpPr/>
              <p:nvPr/>
            </p:nvSpPr>
            <p:spPr>
              <a:xfrm rot="-1917689">
                <a:off x="5751957" y="2410671"/>
                <a:ext cx="19656" cy="63353"/>
              </a:xfrm>
              <a:custGeom>
                <a:avLst/>
                <a:gdLst>
                  <a:gd name="connsiteX0" fmla="*/ 19523 w 19656"/>
                  <a:gd name="connsiteY0" fmla="*/ 63248 h 63353"/>
                  <a:gd name="connsiteX1" fmla="*/ 1357 w 19656"/>
                  <a:gd name="connsiteY1" fmla="*/ -105 h 63353"/>
                  <a:gd name="connsiteX2" fmla="*/ 19523 w 19656"/>
                  <a:gd name="connsiteY2" fmla="*/ 63248 h 6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56" h="63353">
                    <a:moveTo>
                      <a:pt x="19523" y="63248"/>
                    </a:moveTo>
                    <a:cubicBezTo>
                      <a:pt x="20738" y="40533"/>
                      <a:pt x="10402" y="20343"/>
                      <a:pt x="1357" y="-105"/>
                    </a:cubicBezTo>
                    <a:cubicBezTo>
                      <a:pt x="-4922" y="23665"/>
                      <a:pt x="11616" y="42568"/>
                      <a:pt x="19523" y="632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72" name="Freeform 192">
                <a:extLst>
                  <a:ext uri="{FF2B5EF4-FFF2-40B4-BE49-F238E27FC236}">
                    <a16:creationId xmlns:a16="http://schemas.microsoft.com/office/drawing/2014/main" id="{126C3D20-E016-EE8B-69D5-65D6E0A6CB82}"/>
                  </a:ext>
                </a:extLst>
              </p:cNvPr>
              <p:cNvSpPr/>
              <p:nvPr/>
            </p:nvSpPr>
            <p:spPr>
              <a:xfrm rot="-1917689">
                <a:off x="5746692" y="2429871"/>
                <a:ext cx="35126" cy="90909"/>
              </a:xfrm>
              <a:custGeom>
                <a:avLst/>
                <a:gdLst>
                  <a:gd name="connsiteX0" fmla="*/ 10974 w 35126"/>
                  <a:gd name="connsiteY0" fmla="*/ -105 h 90909"/>
                  <a:gd name="connsiteX1" fmla="*/ -34 w 35126"/>
                  <a:gd name="connsiteY1" fmla="*/ 17047 h 90909"/>
                  <a:gd name="connsiteX2" fmla="*/ 28830 w 35126"/>
                  <a:gd name="connsiteY2" fmla="*/ 90805 h 90909"/>
                  <a:gd name="connsiteX3" fmla="*/ 10974 w 35126"/>
                  <a:gd name="connsiteY3" fmla="*/ -105 h 9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126" h="90909">
                    <a:moveTo>
                      <a:pt x="10974" y="-105"/>
                    </a:moveTo>
                    <a:cubicBezTo>
                      <a:pt x="7330" y="5612"/>
                      <a:pt x="3661" y="11355"/>
                      <a:pt x="-34" y="17047"/>
                    </a:cubicBezTo>
                    <a:cubicBezTo>
                      <a:pt x="12421" y="41023"/>
                      <a:pt x="15987" y="66931"/>
                      <a:pt x="28830" y="90805"/>
                    </a:cubicBezTo>
                    <a:cubicBezTo>
                      <a:pt x="46970" y="55265"/>
                      <a:pt x="20922" y="29383"/>
                      <a:pt x="10974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73" name="Freeform 193">
                <a:extLst>
                  <a:ext uri="{FF2B5EF4-FFF2-40B4-BE49-F238E27FC236}">
                    <a16:creationId xmlns:a16="http://schemas.microsoft.com/office/drawing/2014/main" id="{554D09BF-3D48-9992-A88A-4ED6AFDBEDB7}"/>
                  </a:ext>
                </a:extLst>
              </p:cNvPr>
              <p:cNvSpPr/>
              <p:nvPr/>
            </p:nvSpPr>
            <p:spPr>
              <a:xfrm rot="-1917689">
                <a:off x="5743303" y="2458407"/>
                <a:ext cx="37823" cy="94051"/>
              </a:xfrm>
              <a:custGeom>
                <a:avLst/>
                <a:gdLst>
                  <a:gd name="connsiteX0" fmla="*/ 11905 w 37823"/>
                  <a:gd name="connsiteY0" fmla="*/ -105 h 94051"/>
                  <a:gd name="connsiteX1" fmla="*/ -34 w 37823"/>
                  <a:gd name="connsiteY1" fmla="*/ 13081 h 94051"/>
                  <a:gd name="connsiteX2" fmla="*/ 34644 w 37823"/>
                  <a:gd name="connsiteY2" fmla="*/ 93947 h 94051"/>
                  <a:gd name="connsiteX3" fmla="*/ 11905 w 37823"/>
                  <a:gd name="connsiteY3" fmla="*/ -105 h 94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823" h="94051">
                    <a:moveTo>
                      <a:pt x="11905" y="-105"/>
                    </a:moveTo>
                    <a:cubicBezTo>
                      <a:pt x="8804" y="8548"/>
                      <a:pt x="3610" y="7286"/>
                      <a:pt x="-34" y="13081"/>
                    </a:cubicBezTo>
                    <a:cubicBezTo>
                      <a:pt x="12473" y="39839"/>
                      <a:pt x="20923" y="67472"/>
                      <a:pt x="34644" y="93947"/>
                    </a:cubicBezTo>
                    <a:cubicBezTo>
                      <a:pt x="46944" y="58278"/>
                      <a:pt x="19734" y="31237"/>
                      <a:pt x="11905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74" name="Freeform 194">
                <a:extLst>
                  <a:ext uri="{FF2B5EF4-FFF2-40B4-BE49-F238E27FC236}">
                    <a16:creationId xmlns:a16="http://schemas.microsoft.com/office/drawing/2014/main" id="{0B7E9C56-3CA2-8488-5A59-6068FFB94003}"/>
                  </a:ext>
                </a:extLst>
              </p:cNvPr>
              <p:cNvSpPr/>
              <p:nvPr/>
            </p:nvSpPr>
            <p:spPr>
              <a:xfrm rot="-1917689">
                <a:off x="5747722" y="2484533"/>
                <a:ext cx="35820" cy="95313"/>
              </a:xfrm>
              <a:custGeom>
                <a:avLst/>
                <a:gdLst>
                  <a:gd name="connsiteX0" fmla="*/ 35653 w 35820"/>
                  <a:gd name="connsiteY0" fmla="*/ 95209 h 95313"/>
                  <a:gd name="connsiteX1" fmla="*/ -33 w 35820"/>
                  <a:gd name="connsiteY1" fmla="*/ -105 h 95313"/>
                  <a:gd name="connsiteX2" fmla="*/ 35653 w 35820"/>
                  <a:gd name="connsiteY2" fmla="*/ 95209 h 95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820" h="95313">
                    <a:moveTo>
                      <a:pt x="35653" y="95209"/>
                    </a:moveTo>
                    <a:cubicBezTo>
                      <a:pt x="37720" y="61703"/>
                      <a:pt x="15471" y="22584"/>
                      <a:pt x="-33" y="-105"/>
                    </a:cubicBezTo>
                    <a:cubicBezTo>
                      <a:pt x="2938" y="33581"/>
                      <a:pt x="24386" y="63326"/>
                      <a:pt x="35653" y="952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75" name="Freeform 195">
                <a:extLst>
                  <a:ext uri="{FF2B5EF4-FFF2-40B4-BE49-F238E27FC236}">
                    <a16:creationId xmlns:a16="http://schemas.microsoft.com/office/drawing/2014/main" id="{6D5CBFA8-2B5B-5173-C116-3472F37F4A4B}"/>
                  </a:ext>
                </a:extLst>
              </p:cNvPr>
              <p:cNvSpPr/>
              <p:nvPr/>
            </p:nvSpPr>
            <p:spPr>
              <a:xfrm rot="-1917689">
                <a:off x="5862367" y="2500713"/>
                <a:ext cx="61319" cy="150941"/>
              </a:xfrm>
              <a:custGeom>
                <a:avLst/>
                <a:gdLst>
                  <a:gd name="connsiteX0" fmla="*/ 51856 w 61319"/>
                  <a:gd name="connsiteY0" fmla="*/ 150834 h 150941"/>
                  <a:gd name="connsiteX1" fmla="*/ 61288 w 61319"/>
                  <a:gd name="connsiteY1" fmla="*/ 136181 h 150941"/>
                  <a:gd name="connsiteX2" fmla="*/ 10279 w 61319"/>
                  <a:gd name="connsiteY2" fmla="*/ -107 h 150941"/>
                  <a:gd name="connsiteX3" fmla="*/ -31 w 61319"/>
                  <a:gd name="connsiteY3" fmla="*/ 10581 h 150941"/>
                  <a:gd name="connsiteX4" fmla="*/ 39169 w 61319"/>
                  <a:gd name="connsiteY4" fmla="*/ 122042 h 150941"/>
                  <a:gd name="connsiteX5" fmla="*/ 51856 w 61319"/>
                  <a:gd name="connsiteY5" fmla="*/ 150834 h 150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319" h="150941">
                    <a:moveTo>
                      <a:pt x="51856" y="150834"/>
                    </a:moveTo>
                    <a:cubicBezTo>
                      <a:pt x="55009" y="145941"/>
                      <a:pt x="58135" y="141074"/>
                      <a:pt x="61288" y="136181"/>
                    </a:cubicBezTo>
                    <a:cubicBezTo>
                      <a:pt x="45241" y="91885"/>
                      <a:pt x="33380" y="35690"/>
                      <a:pt x="10279" y="-107"/>
                    </a:cubicBezTo>
                    <a:cubicBezTo>
                      <a:pt x="7462" y="6099"/>
                      <a:pt x="3870" y="9036"/>
                      <a:pt x="-31" y="10581"/>
                    </a:cubicBezTo>
                    <a:cubicBezTo>
                      <a:pt x="10021" y="45348"/>
                      <a:pt x="27850" y="87893"/>
                      <a:pt x="39169" y="122042"/>
                    </a:cubicBezTo>
                    <a:cubicBezTo>
                      <a:pt x="42786" y="132781"/>
                      <a:pt x="40538" y="150139"/>
                      <a:pt x="51856" y="15083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76" name="Freeform 196">
                <a:extLst>
                  <a:ext uri="{FF2B5EF4-FFF2-40B4-BE49-F238E27FC236}">
                    <a16:creationId xmlns:a16="http://schemas.microsoft.com/office/drawing/2014/main" id="{327A77FE-B179-E7D9-ED80-7EED37DFD756}"/>
                  </a:ext>
                </a:extLst>
              </p:cNvPr>
              <p:cNvSpPr/>
              <p:nvPr/>
            </p:nvSpPr>
            <p:spPr>
              <a:xfrm rot="-1917689">
                <a:off x="5861367" y="2525953"/>
                <a:ext cx="55246" cy="155628"/>
              </a:xfrm>
              <a:custGeom>
                <a:avLst/>
                <a:gdLst>
                  <a:gd name="connsiteX0" fmla="*/ 6274 w 55246"/>
                  <a:gd name="connsiteY0" fmla="*/ -107 h 155628"/>
                  <a:gd name="connsiteX1" fmla="*/ -31 w 55246"/>
                  <a:gd name="connsiteY1" fmla="*/ 9705 h 155628"/>
                  <a:gd name="connsiteX2" fmla="*/ 55216 w 55246"/>
                  <a:gd name="connsiteY2" fmla="*/ 155521 h 155628"/>
                  <a:gd name="connsiteX3" fmla="*/ 6274 w 55246"/>
                  <a:gd name="connsiteY3" fmla="*/ -107 h 155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6" h="155628">
                    <a:moveTo>
                      <a:pt x="6274" y="-107"/>
                    </a:moveTo>
                    <a:cubicBezTo>
                      <a:pt x="4155" y="3138"/>
                      <a:pt x="2062" y="6409"/>
                      <a:pt x="-31" y="9705"/>
                    </a:cubicBezTo>
                    <a:cubicBezTo>
                      <a:pt x="21003" y="57710"/>
                      <a:pt x="36714" y="106899"/>
                      <a:pt x="55216" y="155521"/>
                    </a:cubicBezTo>
                    <a:cubicBezTo>
                      <a:pt x="47929" y="101645"/>
                      <a:pt x="25189" y="51168"/>
                      <a:pt x="6274" y="-10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77" name="Freeform 197">
                <a:extLst>
                  <a:ext uri="{FF2B5EF4-FFF2-40B4-BE49-F238E27FC236}">
                    <a16:creationId xmlns:a16="http://schemas.microsoft.com/office/drawing/2014/main" id="{5EAEA14F-6493-5A2F-43AC-946A1DA086E2}"/>
                  </a:ext>
                </a:extLst>
              </p:cNvPr>
              <p:cNvSpPr/>
              <p:nvPr/>
            </p:nvSpPr>
            <p:spPr>
              <a:xfrm rot="-1917689">
                <a:off x="6008260" y="2610868"/>
                <a:ext cx="57402" cy="175200"/>
              </a:xfrm>
              <a:custGeom>
                <a:avLst/>
                <a:gdLst>
                  <a:gd name="connsiteX0" fmla="*/ 35348 w 57402"/>
                  <a:gd name="connsiteY0" fmla="*/ 62420 h 175200"/>
                  <a:gd name="connsiteX1" fmla="*/ 22427 w 57402"/>
                  <a:gd name="connsiteY1" fmla="*/ 61055 h 175200"/>
                  <a:gd name="connsiteX2" fmla="*/ 13280 w 57402"/>
                  <a:gd name="connsiteY2" fmla="*/ -109 h 175200"/>
                  <a:gd name="connsiteX3" fmla="*/ -28 w 57402"/>
                  <a:gd name="connsiteY3" fmla="*/ 25927 h 175200"/>
                  <a:gd name="connsiteX4" fmla="*/ 49586 w 57402"/>
                  <a:gd name="connsiteY4" fmla="*/ 175092 h 175200"/>
                  <a:gd name="connsiteX5" fmla="*/ 35348 w 57402"/>
                  <a:gd name="connsiteY5" fmla="*/ 62420 h 17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02" h="175200">
                    <a:moveTo>
                      <a:pt x="35348" y="62420"/>
                    </a:moveTo>
                    <a:cubicBezTo>
                      <a:pt x="29456" y="54308"/>
                      <a:pt x="28422" y="69142"/>
                      <a:pt x="22427" y="61055"/>
                    </a:cubicBezTo>
                    <a:cubicBezTo>
                      <a:pt x="29921" y="38392"/>
                      <a:pt x="19404" y="19644"/>
                      <a:pt x="13280" y="-109"/>
                    </a:cubicBezTo>
                    <a:cubicBezTo>
                      <a:pt x="4313" y="9548"/>
                      <a:pt x="7052" y="16630"/>
                      <a:pt x="-28" y="25927"/>
                    </a:cubicBezTo>
                    <a:cubicBezTo>
                      <a:pt x="19869" y="74910"/>
                      <a:pt x="31110" y="125799"/>
                      <a:pt x="49586" y="175092"/>
                    </a:cubicBezTo>
                    <a:cubicBezTo>
                      <a:pt x="73411" y="131311"/>
                      <a:pt x="34934" y="101128"/>
                      <a:pt x="35348" y="624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78" name="Freeform 198">
                <a:extLst>
                  <a:ext uri="{FF2B5EF4-FFF2-40B4-BE49-F238E27FC236}">
                    <a16:creationId xmlns:a16="http://schemas.microsoft.com/office/drawing/2014/main" id="{BE44FDFA-FDD4-32B7-B917-116C51A9947C}"/>
                  </a:ext>
                </a:extLst>
              </p:cNvPr>
              <p:cNvSpPr/>
              <p:nvPr/>
            </p:nvSpPr>
            <p:spPr>
              <a:xfrm rot="-1917689">
                <a:off x="5424791" y="2640998"/>
                <a:ext cx="138453" cy="219110"/>
              </a:xfrm>
              <a:custGeom>
                <a:avLst/>
                <a:gdLst>
                  <a:gd name="connsiteX0" fmla="*/ 71005 w 138453"/>
                  <a:gd name="connsiteY0" fmla="*/ 128875 h 219110"/>
                  <a:gd name="connsiteX1" fmla="*/ 92608 w 138453"/>
                  <a:gd name="connsiteY1" fmla="*/ 111543 h 219110"/>
                  <a:gd name="connsiteX2" fmla="*/ 71005 w 138453"/>
                  <a:gd name="connsiteY2" fmla="*/ 128875 h 219110"/>
                  <a:gd name="connsiteX3" fmla="*/ 138423 w 138453"/>
                  <a:gd name="connsiteY3" fmla="*/ 137348 h 219110"/>
                  <a:gd name="connsiteX4" fmla="*/ 63873 w 138453"/>
                  <a:gd name="connsiteY4" fmla="*/ -98 h 219110"/>
                  <a:gd name="connsiteX5" fmla="*/ -30 w 138453"/>
                  <a:gd name="connsiteY5" fmla="*/ 93851 h 219110"/>
                  <a:gd name="connsiteX6" fmla="*/ 21572 w 138453"/>
                  <a:gd name="connsiteY6" fmla="*/ 124858 h 219110"/>
                  <a:gd name="connsiteX7" fmla="*/ 44493 w 138453"/>
                  <a:gd name="connsiteY7" fmla="*/ 94598 h 219110"/>
                  <a:gd name="connsiteX8" fmla="*/ 24906 w 138453"/>
                  <a:gd name="connsiteY8" fmla="*/ 130472 h 219110"/>
                  <a:gd name="connsiteX9" fmla="*/ 82349 w 138453"/>
                  <a:gd name="connsiteY9" fmla="*/ 219013 h 219110"/>
                  <a:gd name="connsiteX10" fmla="*/ 138423 w 138453"/>
                  <a:gd name="connsiteY10" fmla="*/ 137348 h 21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453" h="219110">
                    <a:moveTo>
                      <a:pt x="71005" y="128875"/>
                    </a:moveTo>
                    <a:cubicBezTo>
                      <a:pt x="77414" y="119398"/>
                      <a:pt x="85166" y="116308"/>
                      <a:pt x="92608" y="111543"/>
                    </a:cubicBezTo>
                    <a:cubicBezTo>
                      <a:pt x="93125" y="114557"/>
                      <a:pt x="80024" y="137297"/>
                      <a:pt x="71005" y="128875"/>
                    </a:cubicBezTo>
                    <a:close/>
                    <a:moveTo>
                      <a:pt x="138423" y="137348"/>
                    </a:moveTo>
                    <a:cubicBezTo>
                      <a:pt x="112764" y="91687"/>
                      <a:pt x="94029" y="44533"/>
                      <a:pt x="63873" y="-98"/>
                    </a:cubicBezTo>
                    <a:cubicBezTo>
                      <a:pt x="41651" y="27046"/>
                      <a:pt x="21004" y="61221"/>
                      <a:pt x="-30" y="93851"/>
                    </a:cubicBezTo>
                    <a:cubicBezTo>
                      <a:pt x="6998" y="104255"/>
                      <a:pt x="13097" y="114788"/>
                      <a:pt x="21572" y="124858"/>
                    </a:cubicBezTo>
                    <a:cubicBezTo>
                      <a:pt x="29480" y="116050"/>
                      <a:pt x="35139" y="96761"/>
                      <a:pt x="44493" y="94598"/>
                    </a:cubicBezTo>
                    <a:cubicBezTo>
                      <a:pt x="35733" y="107088"/>
                      <a:pt x="28834" y="119115"/>
                      <a:pt x="24906" y="130472"/>
                    </a:cubicBezTo>
                    <a:cubicBezTo>
                      <a:pt x="43433" y="160114"/>
                      <a:pt x="58860" y="190452"/>
                      <a:pt x="82349" y="219013"/>
                    </a:cubicBezTo>
                    <a:cubicBezTo>
                      <a:pt x="100877" y="191096"/>
                      <a:pt x="118578" y="159445"/>
                      <a:pt x="138423" y="1373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79" name="Freeform 199">
                <a:extLst>
                  <a:ext uri="{FF2B5EF4-FFF2-40B4-BE49-F238E27FC236}">
                    <a16:creationId xmlns:a16="http://schemas.microsoft.com/office/drawing/2014/main" id="{EE316CBF-65A9-8382-64AC-A4BCBEB3E620}"/>
                  </a:ext>
                </a:extLst>
              </p:cNvPr>
              <p:cNvSpPr/>
              <p:nvPr/>
            </p:nvSpPr>
            <p:spPr>
              <a:xfrm rot="-1917689">
                <a:off x="5981341" y="2688688"/>
                <a:ext cx="49573" cy="111667"/>
              </a:xfrm>
              <a:custGeom>
                <a:avLst/>
                <a:gdLst>
                  <a:gd name="connsiteX0" fmla="*/ 49547 w 49573"/>
                  <a:gd name="connsiteY0" fmla="*/ 42308 h 111667"/>
                  <a:gd name="connsiteX1" fmla="*/ 31794 w 49573"/>
                  <a:gd name="connsiteY1" fmla="*/ -108 h 111667"/>
                  <a:gd name="connsiteX2" fmla="*/ 11949 w 49573"/>
                  <a:gd name="connsiteY2" fmla="*/ 111559 h 111667"/>
                  <a:gd name="connsiteX3" fmla="*/ 49547 w 49573"/>
                  <a:gd name="connsiteY3" fmla="*/ 42308 h 1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73" h="111667">
                    <a:moveTo>
                      <a:pt x="49547" y="42308"/>
                    </a:moveTo>
                    <a:cubicBezTo>
                      <a:pt x="42260" y="28478"/>
                      <a:pt x="42828" y="12897"/>
                      <a:pt x="31794" y="-108"/>
                    </a:cubicBezTo>
                    <a:cubicBezTo>
                      <a:pt x="13344" y="39732"/>
                      <a:pt x="-17019" y="82045"/>
                      <a:pt x="11949" y="111559"/>
                    </a:cubicBezTo>
                    <a:cubicBezTo>
                      <a:pt x="24765" y="88381"/>
                      <a:pt x="31975" y="66490"/>
                      <a:pt x="49547" y="423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80" name="Freeform 200">
                <a:extLst>
                  <a:ext uri="{FF2B5EF4-FFF2-40B4-BE49-F238E27FC236}">
                    <a16:creationId xmlns:a16="http://schemas.microsoft.com/office/drawing/2014/main" id="{094BD864-F31C-9732-8557-13DE68EED6B2}"/>
                  </a:ext>
                </a:extLst>
              </p:cNvPr>
              <p:cNvSpPr/>
              <p:nvPr/>
            </p:nvSpPr>
            <p:spPr>
              <a:xfrm rot="-1917689">
                <a:off x="5652202" y="2687059"/>
                <a:ext cx="234605" cy="458927"/>
              </a:xfrm>
              <a:custGeom>
                <a:avLst/>
                <a:gdLst>
                  <a:gd name="connsiteX0" fmla="*/ 234581 w 234605"/>
                  <a:gd name="connsiteY0" fmla="*/ 392020 h 458927"/>
                  <a:gd name="connsiteX1" fmla="*/ 53542 w 234605"/>
                  <a:gd name="connsiteY1" fmla="*/ -103 h 458927"/>
                  <a:gd name="connsiteX2" fmla="*/ -25 w 234605"/>
                  <a:gd name="connsiteY2" fmla="*/ 83133 h 458927"/>
                  <a:gd name="connsiteX3" fmla="*/ 198533 w 234605"/>
                  <a:gd name="connsiteY3" fmla="*/ 458824 h 458927"/>
                  <a:gd name="connsiteX4" fmla="*/ 234581 w 234605"/>
                  <a:gd name="connsiteY4" fmla="*/ 392020 h 45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605" h="458927">
                    <a:moveTo>
                      <a:pt x="234581" y="392020"/>
                    </a:moveTo>
                    <a:cubicBezTo>
                      <a:pt x="180367" y="259930"/>
                      <a:pt x="121270" y="129000"/>
                      <a:pt x="53542" y="-103"/>
                    </a:cubicBezTo>
                    <a:cubicBezTo>
                      <a:pt x="35660" y="27659"/>
                      <a:pt x="17831" y="55396"/>
                      <a:pt x="-25" y="83133"/>
                    </a:cubicBezTo>
                    <a:cubicBezTo>
                      <a:pt x="73724" y="206775"/>
                      <a:pt x="133338" y="333379"/>
                      <a:pt x="198533" y="458824"/>
                    </a:cubicBezTo>
                    <a:cubicBezTo>
                      <a:pt x="208895" y="436882"/>
                      <a:pt x="219748" y="414863"/>
                      <a:pt x="234581" y="3920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81" name="Freeform 201">
                <a:extLst>
                  <a:ext uri="{FF2B5EF4-FFF2-40B4-BE49-F238E27FC236}">
                    <a16:creationId xmlns:a16="http://schemas.microsoft.com/office/drawing/2014/main" id="{F4AC27E2-87E0-FBF9-8840-2B8B78B48EA9}"/>
                  </a:ext>
                </a:extLst>
              </p:cNvPr>
              <p:cNvSpPr/>
              <p:nvPr/>
            </p:nvSpPr>
            <p:spPr>
              <a:xfrm rot="-1917689">
                <a:off x="5423845" y="2777213"/>
                <a:ext cx="40440" cy="60468"/>
              </a:xfrm>
              <a:custGeom>
                <a:avLst/>
                <a:gdLst>
                  <a:gd name="connsiteX0" fmla="*/ 40411 w 40440"/>
                  <a:gd name="connsiteY0" fmla="*/ 30988 h 60468"/>
                  <a:gd name="connsiteX1" fmla="*/ 18860 w 40440"/>
                  <a:gd name="connsiteY1" fmla="*/ -97 h 60468"/>
                  <a:gd name="connsiteX2" fmla="*/ -29 w 40440"/>
                  <a:gd name="connsiteY2" fmla="*/ 29262 h 60468"/>
                  <a:gd name="connsiteX3" fmla="*/ 21547 w 40440"/>
                  <a:gd name="connsiteY3" fmla="*/ 60372 h 60468"/>
                  <a:gd name="connsiteX4" fmla="*/ 40411 w 40440"/>
                  <a:gd name="connsiteY4" fmla="*/ 30988 h 60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40" h="60468">
                    <a:moveTo>
                      <a:pt x="40411" y="30988"/>
                    </a:moveTo>
                    <a:cubicBezTo>
                      <a:pt x="29971" y="21356"/>
                      <a:pt x="29351" y="9561"/>
                      <a:pt x="18860" y="-97"/>
                    </a:cubicBezTo>
                    <a:cubicBezTo>
                      <a:pt x="12555" y="9741"/>
                      <a:pt x="6276" y="19502"/>
                      <a:pt x="-29" y="29262"/>
                    </a:cubicBezTo>
                    <a:cubicBezTo>
                      <a:pt x="6973" y="39667"/>
                      <a:pt x="13072" y="50277"/>
                      <a:pt x="21547" y="60372"/>
                    </a:cubicBezTo>
                    <a:cubicBezTo>
                      <a:pt x="27827" y="50560"/>
                      <a:pt x="34132" y="40774"/>
                      <a:pt x="40411" y="3098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82" name="Freeform 202">
                <a:extLst>
                  <a:ext uri="{FF2B5EF4-FFF2-40B4-BE49-F238E27FC236}">
                    <a16:creationId xmlns:a16="http://schemas.microsoft.com/office/drawing/2014/main" id="{E1A1D4FD-A9DB-F08C-8FD8-03667FCAC204}"/>
                  </a:ext>
                </a:extLst>
              </p:cNvPr>
              <p:cNvSpPr/>
              <p:nvPr/>
            </p:nvSpPr>
            <p:spPr>
              <a:xfrm rot="-1917689">
                <a:off x="5477106" y="2781773"/>
                <a:ext cx="74782" cy="117899"/>
              </a:xfrm>
              <a:custGeom>
                <a:avLst/>
                <a:gdLst>
                  <a:gd name="connsiteX0" fmla="*/ 74754 w 74782"/>
                  <a:gd name="connsiteY0" fmla="*/ 90863 h 117899"/>
                  <a:gd name="connsiteX1" fmla="*/ 18861 w 74782"/>
                  <a:gd name="connsiteY1" fmla="*/ -98 h 117899"/>
                  <a:gd name="connsiteX2" fmla="*/ -28 w 74782"/>
                  <a:gd name="connsiteY2" fmla="*/ 29261 h 117899"/>
                  <a:gd name="connsiteX3" fmla="*/ 57415 w 74782"/>
                  <a:gd name="connsiteY3" fmla="*/ 117802 h 117899"/>
                  <a:gd name="connsiteX4" fmla="*/ 74754 w 74782"/>
                  <a:gd name="connsiteY4" fmla="*/ 90863 h 117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782" h="117899">
                    <a:moveTo>
                      <a:pt x="74754" y="90863"/>
                    </a:moveTo>
                    <a:cubicBezTo>
                      <a:pt x="57622" y="60243"/>
                      <a:pt x="36407" y="30446"/>
                      <a:pt x="18861" y="-98"/>
                    </a:cubicBezTo>
                    <a:cubicBezTo>
                      <a:pt x="12582" y="9689"/>
                      <a:pt x="6277" y="19501"/>
                      <a:pt x="-28" y="29261"/>
                    </a:cubicBezTo>
                    <a:cubicBezTo>
                      <a:pt x="20593" y="58440"/>
                      <a:pt x="34340" y="89164"/>
                      <a:pt x="57415" y="117802"/>
                    </a:cubicBezTo>
                    <a:cubicBezTo>
                      <a:pt x="63178" y="108839"/>
                      <a:pt x="68940" y="99851"/>
                      <a:pt x="74754" y="908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83" name="Freeform 203">
                <a:extLst>
                  <a:ext uri="{FF2B5EF4-FFF2-40B4-BE49-F238E27FC236}">
                    <a16:creationId xmlns:a16="http://schemas.microsoft.com/office/drawing/2014/main" id="{7D314D66-0AD3-AEB3-B63C-6247237D80B2}"/>
                  </a:ext>
                </a:extLst>
              </p:cNvPr>
              <p:cNvSpPr/>
              <p:nvPr/>
            </p:nvSpPr>
            <p:spPr>
              <a:xfrm rot="-1917689">
                <a:off x="5437816" y="2932768"/>
                <a:ext cx="98633" cy="162993"/>
              </a:xfrm>
              <a:custGeom>
                <a:avLst/>
                <a:gdLst>
                  <a:gd name="connsiteX0" fmla="*/ 26720 w 98633"/>
                  <a:gd name="connsiteY0" fmla="*/ -96 h 162993"/>
                  <a:gd name="connsiteX1" fmla="*/ -25 w 98633"/>
                  <a:gd name="connsiteY1" fmla="*/ 41521 h 162993"/>
                  <a:gd name="connsiteX2" fmla="*/ 70933 w 98633"/>
                  <a:gd name="connsiteY2" fmla="*/ 162897 h 162993"/>
                  <a:gd name="connsiteX3" fmla="*/ 98608 w 98633"/>
                  <a:gd name="connsiteY3" fmla="*/ 125272 h 162993"/>
                  <a:gd name="connsiteX4" fmla="*/ 26720 w 98633"/>
                  <a:gd name="connsiteY4" fmla="*/ -96 h 162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633" h="162993">
                    <a:moveTo>
                      <a:pt x="26720" y="-96"/>
                    </a:moveTo>
                    <a:cubicBezTo>
                      <a:pt x="17831" y="13759"/>
                      <a:pt x="8890" y="27640"/>
                      <a:pt x="-25" y="41521"/>
                    </a:cubicBezTo>
                    <a:cubicBezTo>
                      <a:pt x="22508" y="82212"/>
                      <a:pt x="45299" y="122825"/>
                      <a:pt x="70933" y="162897"/>
                    </a:cubicBezTo>
                    <a:cubicBezTo>
                      <a:pt x="79305" y="146209"/>
                      <a:pt x="90262" y="141934"/>
                      <a:pt x="98608" y="125272"/>
                    </a:cubicBezTo>
                    <a:cubicBezTo>
                      <a:pt x="73130" y="83757"/>
                      <a:pt x="53232" y="41109"/>
                      <a:pt x="26720" y="-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84" name="Freeform 204">
                <a:extLst>
                  <a:ext uri="{FF2B5EF4-FFF2-40B4-BE49-F238E27FC236}">
                    <a16:creationId xmlns:a16="http://schemas.microsoft.com/office/drawing/2014/main" id="{A99976DA-4AE2-DC6E-ED32-B3FEED68A371}"/>
                  </a:ext>
                </a:extLst>
              </p:cNvPr>
              <p:cNvSpPr/>
              <p:nvPr/>
            </p:nvSpPr>
            <p:spPr>
              <a:xfrm rot="-1917689">
                <a:off x="5363617" y="3012543"/>
                <a:ext cx="220677" cy="318982"/>
              </a:xfrm>
              <a:custGeom>
                <a:avLst/>
                <a:gdLst>
                  <a:gd name="connsiteX0" fmla="*/ 147605 w 220677"/>
                  <a:gd name="connsiteY0" fmla="*/ 70186 h 318982"/>
                  <a:gd name="connsiteX1" fmla="*/ 141791 w 220677"/>
                  <a:gd name="connsiteY1" fmla="*/ 63001 h 318982"/>
                  <a:gd name="connsiteX2" fmla="*/ 151274 w 220677"/>
                  <a:gd name="connsiteY2" fmla="*/ 48322 h 318982"/>
                  <a:gd name="connsiteX3" fmla="*/ 160422 w 220677"/>
                  <a:gd name="connsiteY3" fmla="*/ 61095 h 318982"/>
                  <a:gd name="connsiteX4" fmla="*/ 147605 w 220677"/>
                  <a:gd name="connsiteY4" fmla="*/ 70186 h 318982"/>
                  <a:gd name="connsiteX5" fmla="*/ 164091 w 220677"/>
                  <a:gd name="connsiteY5" fmla="*/ 87596 h 318982"/>
                  <a:gd name="connsiteX6" fmla="*/ 200862 w 220677"/>
                  <a:gd name="connsiteY6" fmla="*/ 149069 h 318982"/>
                  <a:gd name="connsiteX7" fmla="*/ 171275 w 220677"/>
                  <a:gd name="connsiteY7" fmla="*/ 81853 h 318982"/>
                  <a:gd name="connsiteX8" fmla="*/ 209622 w 220677"/>
                  <a:gd name="connsiteY8" fmla="*/ 140880 h 318982"/>
                  <a:gd name="connsiteX9" fmla="*/ 220656 w 220677"/>
                  <a:gd name="connsiteY9" fmla="*/ 123754 h 318982"/>
                  <a:gd name="connsiteX10" fmla="*/ 151274 w 220677"/>
                  <a:gd name="connsiteY10" fmla="*/ -95 h 318982"/>
                  <a:gd name="connsiteX11" fmla="*/ 142153 w 220677"/>
                  <a:gd name="connsiteY11" fmla="*/ 35625 h 318982"/>
                  <a:gd name="connsiteX12" fmla="*/ 126028 w 220677"/>
                  <a:gd name="connsiteY12" fmla="*/ 39102 h 318982"/>
                  <a:gd name="connsiteX13" fmla="*/ -22 w 220677"/>
                  <a:gd name="connsiteY13" fmla="*/ 186541 h 318982"/>
                  <a:gd name="connsiteX14" fmla="*/ 31194 w 220677"/>
                  <a:gd name="connsiteY14" fmla="*/ 213376 h 318982"/>
                  <a:gd name="connsiteX15" fmla="*/ 88146 w 220677"/>
                  <a:gd name="connsiteY15" fmla="*/ 318888 h 318982"/>
                  <a:gd name="connsiteX16" fmla="*/ 112074 w 220677"/>
                  <a:gd name="connsiteY16" fmla="*/ 254736 h 318982"/>
                  <a:gd name="connsiteX17" fmla="*/ 190526 w 220677"/>
                  <a:gd name="connsiteY17" fmla="*/ 159757 h 318982"/>
                  <a:gd name="connsiteX18" fmla="*/ 164091 w 220677"/>
                  <a:gd name="connsiteY18" fmla="*/ 87596 h 318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20677" h="318982">
                    <a:moveTo>
                      <a:pt x="147605" y="70186"/>
                    </a:moveTo>
                    <a:cubicBezTo>
                      <a:pt x="146494" y="67611"/>
                      <a:pt x="145254" y="65062"/>
                      <a:pt x="141791" y="63001"/>
                    </a:cubicBezTo>
                    <a:cubicBezTo>
                      <a:pt x="144969" y="58134"/>
                      <a:pt x="148096" y="53215"/>
                      <a:pt x="151274" y="48322"/>
                    </a:cubicBezTo>
                    <a:cubicBezTo>
                      <a:pt x="157683" y="51850"/>
                      <a:pt x="156417" y="57026"/>
                      <a:pt x="160422" y="61095"/>
                    </a:cubicBezTo>
                    <a:cubicBezTo>
                      <a:pt x="155822" y="62692"/>
                      <a:pt x="152205" y="68564"/>
                      <a:pt x="147605" y="70186"/>
                    </a:cubicBezTo>
                    <a:close/>
                    <a:moveTo>
                      <a:pt x="164091" y="87596"/>
                    </a:moveTo>
                    <a:cubicBezTo>
                      <a:pt x="178950" y="104954"/>
                      <a:pt x="184764" y="146005"/>
                      <a:pt x="200862" y="149069"/>
                    </a:cubicBezTo>
                    <a:cubicBezTo>
                      <a:pt x="195384" y="127102"/>
                      <a:pt x="167864" y="98747"/>
                      <a:pt x="171275" y="81853"/>
                    </a:cubicBezTo>
                    <a:cubicBezTo>
                      <a:pt x="186650" y="99777"/>
                      <a:pt x="192077" y="130372"/>
                      <a:pt x="209622" y="140880"/>
                    </a:cubicBezTo>
                    <a:cubicBezTo>
                      <a:pt x="213292" y="135163"/>
                      <a:pt x="216961" y="129471"/>
                      <a:pt x="220656" y="123754"/>
                    </a:cubicBezTo>
                    <a:cubicBezTo>
                      <a:pt x="197193" y="82574"/>
                      <a:pt x="176185" y="40827"/>
                      <a:pt x="151274" y="-95"/>
                    </a:cubicBezTo>
                    <a:cubicBezTo>
                      <a:pt x="140912" y="13374"/>
                      <a:pt x="133083" y="26328"/>
                      <a:pt x="142153" y="35625"/>
                    </a:cubicBezTo>
                    <a:cubicBezTo>
                      <a:pt x="133625" y="42193"/>
                      <a:pt x="131377" y="32097"/>
                      <a:pt x="126028" y="39102"/>
                    </a:cubicBezTo>
                    <a:cubicBezTo>
                      <a:pt x="85381" y="94524"/>
                      <a:pt x="39902" y="127977"/>
                      <a:pt x="-22" y="186541"/>
                    </a:cubicBezTo>
                    <a:cubicBezTo>
                      <a:pt x="4449" y="196816"/>
                      <a:pt x="17291" y="205238"/>
                      <a:pt x="31194" y="213376"/>
                    </a:cubicBezTo>
                    <a:cubicBezTo>
                      <a:pt x="13984" y="255251"/>
                      <a:pt x="37654" y="298697"/>
                      <a:pt x="88146" y="318888"/>
                    </a:cubicBezTo>
                    <a:cubicBezTo>
                      <a:pt x="117966" y="311986"/>
                      <a:pt x="119284" y="272686"/>
                      <a:pt x="112074" y="254736"/>
                    </a:cubicBezTo>
                    <a:cubicBezTo>
                      <a:pt x="135357" y="229060"/>
                      <a:pt x="162954" y="191923"/>
                      <a:pt x="190526" y="159757"/>
                    </a:cubicBezTo>
                    <a:cubicBezTo>
                      <a:pt x="182076" y="135626"/>
                      <a:pt x="157760" y="114998"/>
                      <a:pt x="164091" y="875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85" name="Freeform 205">
                <a:extLst>
                  <a:ext uri="{FF2B5EF4-FFF2-40B4-BE49-F238E27FC236}">
                    <a16:creationId xmlns:a16="http://schemas.microsoft.com/office/drawing/2014/main" id="{F6456C0C-6674-5399-157B-4C19BDDAB967}"/>
                  </a:ext>
                </a:extLst>
              </p:cNvPr>
              <p:cNvSpPr/>
              <p:nvPr/>
            </p:nvSpPr>
            <p:spPr>
              <a:xfrm rot="-1917689">
                <a:off x="5606714" y="3094781"/>
                <a:ext cx="66332" cy="106362"/>
              </a:xfrm>
              <a:custGeom>
                <a:avLst/>
                <a:gdLst>
                  <a:gd name="connsiteX0" fmla="*/ 66311 w 66332"/>
                  <a:gd name="connsiteY0" fmla="*/ 106263 h 106362"/>
                  <a:gd name="connsiteX1" fmla="*/ 13468 w 66332"/>
                  <a:gd name="connsiteY1" fmla="*/ -99 h 106362"/>
                  <a:gd name="connsiteX2" fmla="*/ -21 w 66332"/>
                  <a:gd name="connsiteY2" fmla="*/ 15457 h 106362"/>
                  <a:gd name="connsiteX3" fmla="*/ 66311 w 66332"/>
                  <a:gd name="connsiteY3" fmla="*/ 106263 h 106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332" h="106362">
                    <a:moveTo>
                      <a:pt x="66311" y="106263"/>
                    </a:moveTo>
                    <a:cubicBezTo>
                      <a:pt x="48171" y="70904"/>
                      <a:pt x="35122" y="34514"/>
                      <a:pt x="13468" y="-99"/>
                    </a:cubicBezTo>
                    <a:cubicBezTo>
                      <a:pt x="9617" y="8374"/>
                      <a:pt x="3493" y="5748"/>
                      <a:pt x="-21" y="15457"/>
                    </a:cubicBezTo>
                    <a:cubicBezTo>
                      <a:pt x="16956" y="45459"/>
                      <a:pt x="17654" y="90168"/>
                      <a:pt x="66311" y="1062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86" name="Freeform 206">
                <a:extLst>
                  <a:ext uri="{FF2B5EF4-FFF2-40B4-BE49-F238E27FC236}">
                    <a16:creationId xmlns:a16="http://schemas.microsoft.com/office/drawing/2014/main" id="{AD5CE45F-7478-C03A-69F3-09EBFB1294DC}"/>
                  </a:ext>
                </a:extLst>
              </p:cNvPr>
              <p:cNvSpPr/>
              <p:nvPr/>
            </p:nvSpPr>
            <p:spPr>
              <a:xfrm rot="-1917689">
                <a:off x="5603413" y="3133769"/>
                <a:ext cx="28480" cy="52691"/>
              </a:xfrm>
              <a:custGeom>
                <a:avLst/>
                <a:gdLst>
                  <a:gd name="connsiteX0" fmla="*/ 34 w 28480"/>
                  <a:gd name="connsiteY0" fmla="*/ -98 h 52691"/>
                  <a:gd name="connsiteX1" fmla="*/ 28459 w 28480"/>
                  <a:gd name="connsiteY1" fmla="*/ 52594 h 52691"/>
                  <a:gd name="connsiteX2" fmla="*/ 34 w 28480"/>
                  <a:gd name="connsiteY2" fmla="*/ -98 h 52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480" h="52691">
                    <a:moveTo>
                      <a:pt x="34" y="-98"/>
                    </a:moveTo>
                    <a:cubicBezTo>
                      <a:pt x="-947" y="18342"/>
                      <a:pt x="11198" y="45074"/>
                      <a:pt x="28459" y="52594"/>
                    </a:cubicBezTo>
                    <a:cubicBezTo>
                      <a:pt x="19286" y="34952"/>
                      <a:pt x="15074" y="16204"/>
                      <a:pt x="34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87" name="Freeform 207">
                <a:extLst>
                  <a:ext uri="{FF2B5EF4-FFF2-40B4-BE49-F238E27FC236}">
                    <a16:creationId xmlns:a16="http://schemas.microsoft.com/office/drawing/2014/main" id="{4A01A97E-1F04-C490-A330-59D8918E7A3F}"/>
                  </a:ext>
                </a:extLst>
              </p:cNvPr>
              <p:cNvSpPr/>
              <p:nvPr/>
            </p:nvSpPr>
            <p:spPr>
              <a:xfrm rot="-1917689">
                <a:off x="5588774" y="3158973"/>
                <a:ext cx="16528" cy="18719"/>
              </a:xfrm>
              <a:custGeom>
                <a:avLst/>
                <a:gdLst>
                  <a:gd name="connsiteX0" fmla="*/ 16507 w 16528"/>
                  <a:gd name="connsiteY0" fmla="*/ 18239 h 18719"/>
                  <a:gd name="connsiteX1" fmla="*/ 4000 w 16528"/>
                  <a:gd name="connsiteY1" fmla="*/ -98 h 18719"/>
                  <a:gd name="connsiteX2" fmla="*/ 16507 w 16528"/>
                  <a:gd name="connsiteY2" fmla="*/ 18239 h 1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8" h="18719">
                    <a:moveTo>
                      <a:pt x="16507" y="18239"/>
                    </a:moveTo>
                    <a:cubicBezTo>
                      <a:pt x="8341" y="13011"/>
                      <a:pt x="13251" y="4925"/>
                      <a:pt x="4000" y="-98"/>
                    </a:cubicBezTo>
                    <a:cubicBezTo>
                      <a:pt x="-7705" y="8247"/>
                      <a:pt x="9143" y="20995"/>
                      <a:pt x="16507" y="1823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88" name="Freeform 208">
                <a:extLst>
                  <a:ext uri="{FF2B5EF4-FFF2-40B4-BE49-F238E27FC236}">
                    <a16:creationId xmlns:a16="http://schemas.microsoft.com/office/drawing/2014/main" id="{023D7C25-A243-373B-AD3A-C0B5E1B720EC}"/>
                  </a:ext>
                </a:extLst>
              </p:cNvPr>
              <p:cNvSpPr/>
              <p:nvPr/>
            </p:nvSpPr>
            <p:spPr>
              <a:xfrm rot="-1917689">
                <a:off x="5588974" y="3169080"/>
                <a:ext cx="58916" cy="54803"/>
              </a:xfrm>
              <a:custGeom>
                <a:avLst/>
                <a:gdLst>
                  <a:gd name="connsiteX0" fmla="*/ -20 w 58916"/>
                  <a:gd name="connsiteY0" fmla="*/ 17003 h 54803"/>
                  <a:gd name="connsiteX1" fmla="*/ 58896 w 58916"/>
                  <a:gd name="connsiteY1" fmla="*/ 54705 h 54803"/>
                  <a:gd name="connsiteX2" fmla="*/ 10988 w 58916"/>
                  <a:gd name="connsiteY2" fmla="*/ -98 h 54803"/>
                  <a:gd name="connsiteX3" fmla="*/ -20 w 58916"/>
                  <a:gd name="connsiteY3" fmla="*/ 17003 h 54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916" h="54803">
                    <a:moveTo>
                      <a:pt x="-20" y="17003"/>
                    </a:moveTo>
                    <a:cubicBezTo>
                      <a:pt x="23805" y="27278"/>
                      <a:pt x="37707" y="50868"/>
                      <a:pt x="58896" y="54705"/>
                    </a:cubicBezTo>
                    <a:cubicBezTo>
                      <a:pt x="50705" y="34772"/>
                      <a:pt x="31428" y="17182"/>
                      <a:pt x="10988" y="-98"/>
                    </a:cubicBezTo>
                    <a:cubicBezTo>
                      <a:pt x="7318" y="5619"/>
                      <a:pt x="3623" y="11311"/>
                      <a:pt x="-20" y="170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89" name="Freeform 209">
                <a:extLst>
                  <a:ext uri="{FF2B5EF4-FFF2-40B4-BE49-F238E27FC236}">
                    <a16:creationId xmlns:a16="http://schemas.microsoft.com/office/drawing/2014/main" id="{A572191E-02C2-70C4-DB0D-4B0F69EFE24D}"/>
                  </a:ext>
                </a:extLst>
              </p:cNvPr>
              <p:cNvSpPr/>
              <p:nvPr/>
            </p:nvSpPr>
            <p:spPr>
              <a:xfrm rot="-1917689">
                <a:off x="5676546" y="3175694"/>
                <a:ext cx="31877" cy="25378"/>
              </a:xfrm>
              <a:custGeom>
                <a:avLst/>
                <a:gdLst>
                  <a:gd name="connsiteX0" fmla="*/ 22100 w 31877"/>
                  <a:gd name="connsiteY0" fmla="*/ 15108 h 25378"/>
                  <a:gd name="connsiteX1" fmla="*/ 6466 w 31877"/>
                  <a:gd name="connsiteY1" fmla="*/ 1613 h 25378"/>
                  <a:gd name="connsiteX2" fmla="*/ -20 w 31877"/>
                  <a:gd name="connsiteY2" fmla="*/ 969 h 25378"/>
                  <a:gd name="connsiteX3" fmla="*/ 22100 w 31877"/>
                  <a:gd name="connsiteY3" fmla="*/ 15108 h 25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877" h="25378">
                    <a:moveTo>
                      <a:pt x="22100" y="15108"/>
                    </a:moveTo>
                    <a:cubicBezTo>
                      <a:pt x="15356" y="9159"/>
                      <a:pt x="24942" y="9365"/>
                      <a:pt x="6466" y="1613"/>
                    </a:cubicBezTo>
                    <a:cubicBezTo>
                      <a:pt x="5407" y="1175"/>
                      <a:pt x="84" y="-1580"/>
                      <a:pt x="-20" y="969"/>
                    </a:cubicBezTo>
                    <a:cubicBezTo>
                      <a:pt x="-200" y="6403"/>
                      <a:pt x="53264" y="42535"/>
                      <a:pt x="22100" y="151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90" name="Freeform 210">
                <a:extLst>
                  <a:ext uri="{FF2B5EF4-FFF2-40B4-BE49-F238E27FC236}">
                    <a16:creationId xmlns:a16="http://schemas.microsoft.com/office/drawing/2014/main" id="{9148235C-1442-2C5C-131C-964AFF323800}"/>
                  </a:ext>
                </a:extLst>
              </p:cNvPr>
              <p:cNvSpPr/>
              <p:nvPr/>
            </p:nvSpPr>
            <p:spPr>
              <a:xfrm rot="-1917689">
                <a:off x="5889555" y="3182606"/>
                <a:ext cx="68763" cy="47308"/>
              </a:xfrm>
              <a:custGeom>
                <a:avLst/>
                <a:gdLst>
                  <a:gd name="connsiteX0" fmla="*/ 68255 w 68763"/>
                  <a:gd name="connsiteY0" fmla="*/ 29383 h 47308"/>
                  <a:gd name="connsiteX1" fmla="*/ 527 w 68763"/>
                  <a:gd name="connsiteY1" fmla="*/ -104 h 47308"/>
                  <a:gd name="connsiteX2" fmla="*/ 63733 w 68763"/>
                  <a:gd name="connsiteY2" fmla="*/ 47205 h 47308"/>
                  <a:gd name="connsiteX3" fmla="*/ 68255 w 68763"/>
                  <a:gd name="connsiteY3" fmla="*/ 29383 h 47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63" h="47308">
                    <a:moveTo>
                      <a:pt x="68255" y="29383"/>
                    </a:moveTo>
                    <a:cubicBezTo>
                      <a:pt x="46291" y="22482"/>
                      <a:pt x="23965" y="13468"/>
                      <a:pt x="527" y="-104"/>
                    </a:cubicBezTo>
                    <a:cubicBezTo>
                      <a:pt x="-5700" y="25675"/>
                      <a:pt x="43009" y="39428"/>
                      <a:pt x="63733" y="47205"/>
                    </a:cubicBezTo>
                    <a:cubicBezTo>
                      <a:pt x="67506" y="40741"/>
                      <a:pt x="69806" y="34637"/>
                      <a:pt x="68255" y="2938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91" name="Freeform 211">
                <a:extLst>
                  <a:ext uri="{FF2B5EF4-FFF2-40B4-BE49-F238E27FC236}">
                    <a16:creationId xmlns:a16="http://schemas.microsoft.com/office/drawing/2014/main" id="{9AD0E981-8B65-ADE8-4754-233AFE3B6238}"/>
                  </a:ext>
                </a:extLst>
              </p:cNvPr>
              <p:cNvSpPr/>
              <p:nvPr/>
            </p:nvSpPr>
            <p:spPr>
              <a:xfrm rot="-1917689">
                <a:off x="5823948" y="3192074"/>
                <a:ext cx="22164" cy="12543"/>
              </a:xfrm>
              <a:custGeom>
                <a:avLst/>
                <a:gdLst>
                  <a:gd name="connsiteX0" fmla="*/ 22146 w 22164"/>
                  <a:gd name="connsiteY0" fmla="*/ 12441 h 12543"/>
                  <a:gd name="connsiteX1" fmla="*/ 22146 w 22164"/>
                  <a:gd name="connsiteY1" fmla="*/ 12441 h 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164" h="12543">
                    <a:moveTo>
                      <a:pt x="22146" y="12441"/>
                    </a:moveTo>
                    <a:cubicBezTo>
                      <a:pt x="-8811" y="-11381"/>
                      <a:pt x="-5969" y="4637"/>
                      <a:pt x="22146" y="1244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92" name="Freeform 212">
                <a:extLst>
                  <a:ext uri="{FF2B5EF4-FFF2-40B4-BE49-F238E27FC236}">
                    <a16:creationId xmlns:a16="http://schemas.microsoft.com/office/drawing/2014/main" id="{A16C8A80-AF24-1ECA-68EB-2EEC26389382}"/>
                  </a:ext>
                </a:extLst>
              </p:cNvPr>
              <p:cNvSpPr/>
              <p:nvPr/>
            </p:nvSpPr>
            <p:spPr>
              <a:xfrm rot="-1917689">
                <a:off x="5675727" y="3196137"/>
                <a:ext cx="14798" cy="13377"/>
              </a:xfrm>
              <a:custGeom>
                <a:avLst/>
                <a:gdLst>
                  <a:gd name="connsiteX0" fmla="*/ 14779 w 14798"/>
                  <a:gd name="connsiteY0" fmla="*/ 13278 h 13377"/>
                  <a:gd name="connsiteX1" fmla="*/ 14779 w 14798"/>
                  <a:gd name="connsiteY1" fmla="*/ 13278 h 13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798" h="13377">
                    <a:moveTo>
                      <a:pt x="14779" y="13278"/>
                    </a:moveTo>
                    <a:cubicBezTo>
                      <a:pt x="4365" y="-13969"/>
                      <a:pt x="-12535" y="7973"/>
                      <a:pt x="14779" y="1327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93" name="Freeform 213">
                <a:extLst>
                  <a:ext uri="{FF2B5EF4-FFF2-40B4-BE49-F238E27FC236}">
                    <a16:creationId xmlns:a16="http://schemas.microsoft.com/office/drawing/2014/main" id="{7F805962-DC42-3D2C-8BC7-5962A0B4E199}"/>
                  </a:ext>
                </a:extLst>
              </p:cNvPr>
              <p:cNvSpPr/>
              <p:nvPr/>
            </p:nvSpPr>
            <p:spPr>
              <a:xfrm rot="-1917689">
                <a:off x="5700177" y="3191848"/>
                <a:ext cx="30440" cy="24698"/>
              </a:xfrm>
              <a:custGeom>
                <a:avLst/>
                <a:gdLst>
                  <a:gd name="connsiteX0" fmla="*/ 30421 w 30440"/>
                  <a:gd name="connsiteY0" fmla="*/ 22769 h 24698"/>
                  <a:gd name="connsiteX1" fmla="*/ -20 w 30440"/>
                  <a:gd name="connsiteY1" fmla="*/ -100 h 24698"/>
                  <a:gd name="connsiteX2" fmla="*/ 30421 w 30440"/>
                  <a:gd name="connsiteY2" fmla="*/ 22769 h 2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40" h="24698">
                    <a:moveTo>
                      <a:pt x="30421" y="22769"/>
                    </a:moveTo>
                    <a:cubicBezTo>
                      <a:pt x="26570" y="15146"/>
                      <a:pt x="4012" y="570"/>
                      <a:pt x="-20" y="-100"/>
                    </a:cubicBezTo>
                    <a:cubicBezTo>
                      <a:pt x="4864" y="6647"/>
                      <a:pt x="17836" y="31474"/>
                      <a:pt x="30421" y="2276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94" name="Freeform 214">
                <a:extLst>
                  <a:ext uri="{FF2B5EF4-FFF2-40B4-BE49-F238E27FC236}">
                    <a16:creationId xmlns:a16="http://schemas.microsoft.com/office/drawing/2014/main" id="{F5A04B19-A9DD-EE01-3FC3-85EF641A2B6C}"/>
                  </a:ext>
                </a:extLst>
              </p:cNvPr>
              <p:cNvSpPr/>
              <p:nvPr/>
            </p:nvSpPr>
            <p:spPr>
              <a:xfrm rot="-1917689">
                <a:off x="5770119" y="3191559"/>
                <a:ext cx="47135" cy="29510"/>
              </a:xfrm>
              <a:custGeom>
                <a:avLst/>
                <a:gdLst>
                  <a:gd name="connsiteX0" fmla="*/ 47117 w 47135"/>
                  <a:gd name="connsiteY0" fmla="*/ 29152 h 29510"/>
                  <a:gd name="connsiteX1" fmla="*/ 2929 w 47135"/>
                  <a:gd name="connsiteY1" fmla="*/ 926 h 29510"/>
                  <a:gd name="connsiteX2" fmla="*/ 47117 w 47135"/>
                  <a:gd name="connsiteY2" fmla="*/ 29152 h 29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135" h="29510">
                    <a:moveTo>
                      <a:pt x="47117" y="29152"/>
                    </a:moveTo>
                    <a:cubicBezTo>
                      <a:pt x="34403" y="21142"/>
                      <a:pt x="4997" y="2085"/>
                      <a:pt x="2929" y="926"/>
                    </a:cubicBezTo>
                    <a:cubicBezTo>
                      <a:pt x="-11179" y="-6929"/>
                      <a:pt x="28951" y="32963"/>
                      <a:pt x="47117" y="291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95" name="Freeform 215">
                <a:extLst>
                  <a:ext uri="{FF2B5EF4-FFF2-40B4-BE49-F238E27FC236}">
                    <a16:creationId xmlns:a16="http://schemas.microsoft.com/office/drawing/2014/main" id="{D4171181-7219-8741-2762-6F1F49E50803}"/>
                  </a:ext>
                </a:extLst>
              </p:cNvPr>
              <p:cNvSpPr/>
              <p:nvPr/>
            </p:nvSpPr>
            <p:spPr>
              <a:xfrm rot="-1917689">
                <a:off x="5597240" y="3190566"/>
                <a:ext cx="68761" cy="43991"/>
              </a:xfrm>
              <a:custGeom>
                <a:avLst/>
                <a:gdLst>
                  <a:gd name="connsiteX0" fmla="*/ -20 w 68761"/>
                  <a:gd name="connsiteY0" fmla="*/ -67 h 43991"/>
                  <a:gd name="connsiteX1" fmla="*/ 68742 w 68761"/>
                  <a:gd name="connsiteY1" fmla="*/ 43894 h 43991"/>
                  <a:gd name="connsiteX2" fmla="*/ -20 w 68761"/>
                  <a:gd name="connsiteY2" fmla="*/ -67 h 43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761" h="43991">
                    <a:moveTo>
                      <a:pt x="-20" y="-67"/>
                    </a:moveTo>
                    <a:cubicBezTo>
                      <a:pt x="17216" y="14380"/>
                      <a:pt x="47061" y="37352"/>
                      <a:pt x="68742" y="43894"/>
                    </a:cubicBezTo>
                    <a:cubicBezTo>
                      <a:pt x="49000" y="30708"/>
                      <a:pt x="22306" y="-1227"/>
                      <a:pt x="-20" y="-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96" name="Freeform 216">
                <a:extLst>
                  <a:ext uri="{FF2B5EF4-FFF2-40B4-BE49-F238E27FC236}">
                    <a16:creationId xmlns:a16="http://schemas.microsoft.com/office/drawing/2014/main" id="{14AF6046-3E7A-69CD-DD21-3CA602467110}"/>
                  </a:ext>
                </a:extLst>
              </p:cNvPr>
              <p:cNvSpPr/>
              <p:nvPr/>
            </p:nvSpPr>
            <p:spPr>
              <a:xfrm rot="-1917689">
                <a:off x="5822172" y="3202226"/>
                <a:ext cx="50699" cy="28947"/>
              </a:xfrm>
              <a:custGeom>
                <a:avLst/>
                <a:gdLst>
                  <a:gd name="connsiteX0" fmla="*/ -19 w 50699"/>
                  <a:gd name="connsiteY0" fmla="*/ -102 h 28947"/>
                  <a:gd name="connsiteX1" fmla="*/ 50681 w 50699"/>
                  <a:gd name="connsiteY1" fmla="*/ 28845 h 28947"/>
                  <a:gd name="connsiteX2" fmla="*/ -19 w 50699"/>
                  <a:gd name="connsiteY2" fmla="*/ -102 h 28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699" h="28947">
                    <a:moveTo>
                      <a:pt x="-19" y="-102"/>
                    </a:moveTo>
                    <a:cubicBezTo>
                      <a:pt x="16571" y="8267"/>
                      <a:pt x="35512" y="27196"/>
                      <a:pt x="50681" y="28845"/>
                    </a:cubicBezTo>
                    <a:cubicBezTo>
                      <a:pt x="46133" y="12363"/>
                      <a:pt x="14426" y="1391"/>
                      <a:pt x="-19" y="-1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97" name="Freeform 217">
                <a:extLst>
                  <a:ext uri="{FF2B5EF4-FFF2-40B4-BE49-F238E27FC236}">
                    <a16:creationId xmlns:a16="http://schemas.microsoft.com/office/drawing/2014/main" id="{099AD5FC-12E0-81BE-AE4C-E48C3EEE5B00}"/>
                  </a:ext>
                </a:extLst>
              </p:cNvPr>
              <p:cNvSpPr/>
              <p:nvPr/>
            </p:nvSpPr>
            <p:spPr>
              <a:xfrm rot="-1917689">
                <a:off x="5919505" y="3210199"/>
                <a:ext cx="48993" cy="55583"/>
              </a:xfrm>
              <a:custGeom>
                <a:avLst/>
                <a:gdLst>
                  <a:gd name="connsiteX0" fmla="*/ 48976 w 48993"/>
                  <a:gd name="connsiteY0" fmla="*/ 21202 h 55583"/>
                  <a:gd name="connsiteX1" fmla="*/ -18 w 48993"/>
                  <a:gd name="connsiteY1" fmla="*/ 213 h 55583"/>
                  <a:gd name="connsiteX2" fmla="*/ 26908 w 48993"/>
                  <a:gd name="connsiteY2" fmla="*/ 55480 h 55583"/>
                  <a:gd name="connsiteX3" fmla="*/ 48976 w 48993"/>
                  <a:gd name="connsiteY3" fmla="*/ 21202 h 55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93" h="55583">
                    <a:moveTo>
                      <a:pt x="48976" y="21202"/>
                    </a:moveTo>
                    <a:cubicBezTo>
                      <a:pt x="33058" y="16206"/>
                      <a:pt x="14091" y="-2775"/>
                      <a:pt x="-18" y="213"/>
                    </a:cubicBezTo>
                    <a:cubicBezTo>
                      <a:pt x="11869" y="18034"/>
                      <a:pt x="16727" y="37272"/>
                      <a:pt x="26908" y="55480"/>
                    </a:cubicBezTo>
                    <a:cubicBezTo>
                      <a:pt x="34221" y="44071"/>
                      <a:pt x="41611" y="32585"/>
                      <a:pt x="48976" y="212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98" name="Freeform 218">
                <a:extLst>
                  <a:ext uri="{FF2B5EF4-FFF2-40B4-BE49-F238E27FC236}">
                    <a16:creationId xmlns:a16="http://schemas.microsoft.com/office/drawing/2014/main" id="{BF8482BD-1557-50A8-4956-1EDE15500D28}"/>
                  </a:ext>
                </a:extLst>
              </p:cNvPr>
              <p:cNvSpPr/>
              <p:nvPr/>
            </p:nvSpPr>
            <p:spPr>
              <a:xfrm rot="-1917689">
                <a:off x="5824356" y="3176492"/>
                <a:ext cx="122384" cy="189725"/>
              </a:xfrm>
              <a:custGeom>
                <a:avLst/>
                <a:gdLst>
                  <a:gd name="connsiteX0" fmla="*/ 122363 w 122384"/>
                  <a:gd name="connsiteY0" fmla="*/ 143782 h 189725"/>
                  <a:gd name="connsiteX1" fmla="*/ 90864 w 122384"/>
                  <a:gd name="connsiteY1" fmla="*/ 57971 h 189725"/>
                  <a:gd name="connsiteX2" fmla="*/ -17 w 122384"/>
                  <a:gd name="connsiteY2" fmla="*/ -103 h 189725"/>
                  <a:gd name="connsiteX3" fmla="*/ 85954 w 122384"/>
                  <a:gd name="connsiteY3" fmla="*/ 189623 h 189725"/>
                  <a:gd name="connsiteX4" fmla="*/ 122363 w 122384"/>
                  <a:gd name="connsiteY4" fmla="*/ 143782 h 189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84" h="189725">
                    <a:moveTo>
                      <a:pt x="122363" y="143782"/>
                    </a:moveTo>
                    <a:cubicBezTo>
                      <a:pt x="122699" y="112852"/>
                      <a:pt x="99675" y="86944"/>
                      <a:pt x="90864" y="57971"/>
                    </a:cubicBezTo>
                    <a:cubicBezTo>
                      <a:pt x="56806" y="40819"/>
                      <a:pt x="29544" y="11048"/>
                      <a:pt x="-17" y="-103"/>
                    </a:cubicBezTo>
                    <a:cubicBezTo>
                      <a:pt x="32464" y="62246"/>
                      <a:pt x="54584" y="126913"/>
                      <a:pt x="85954" y="189623"/>
                    </a:cubicBezTo>
                    <a:cubicBezTo>
                      <a:pt x="97660" y="177081"/>
                      <a:pt x="112880" y="135309"/>
                      <a:pt x="122363" y="14378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99" name="Freeform 219">
                <a:extLst>
                  <a:ext uri="{FF2B5EF4-FFF2-40B4-BE49-F238E27FC236}">
                    <a16:creationId xmlns:a16="http://schemas.microsoft.com/office/drawing/2014/main" id="{8D181905-8171-0396-309A-AFAEDCDAD9EF}"/>
                  </a:ext>
                </a:extLst>
              </p:cNvPr>
              <p:cNvSpPr/>
              <p:nvPr/>
            </p:nvSpPr>
            <p:spPr>
              <a:xfrm rot="-1917689">
                <a:off x="5712989" y="3218388"/>
                <a:ext cx="17713" cy="26496"/>
              </a:xfrm>
              <a:custGeom>
                <a:avLst/>
                <a:gdLst>
                  <a:gd name="connsiteX0" fmla="*/ -19 w 17713"/>
                  <a:gd name="connsiteY0" fmla="*/ -52 h 26496"/>
                  <a:gd name="connsiteX1" fmla="*/ 14219 w 17713"/>
                  <a:gd name="connsiteY1" fmla="*/ 26397 h 26496"/>
                  <a:gd name="connsiteX2" fmla="*/ -19 w 17713"/>
                  <a:gd name="connsiteY2" fmla="*/ -52 h 26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13" h="26496">
                    <a:moveTo>
                      <a:pt x="-19" y="-52"/>
                    </a:moveTo>
                    <a:cubicBezTo>
                      <a:pt x="7242" y="8214"/>
                      <a:pt x="9542" y="17589"/>
                      <a:pt x="14219" y="26397"/>
                    </a:cubicBezTo>
                    <a:cubicBezTo>
                      <a:pt x="23703" y="15761"/>
                      <a:pt x="12049" y="-1108"/>
                      <a:pt x="-19" y="-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00" name="Freeform 220">
                <a:extLst>
                  <a:ext uri="{FF2B5EF4-FFF2-40B4-BE49-F238E27FC236}">
                    <a16:creationId xmlns:a16="http://schemas.microsoft.com/office/drawing/2014/main" id="{A01530A6-68D1-62A1-B6AD-88D977A8F419}"/>
                  </a:ext>
                </a:extLst>
              </p:cNvPr>
              <p:cNvSpPr/>
              <p:nvPr/>
            </p:nvSpPr>
            <p:spPr>
              <a:xfrm rot="-1917689">
                <a:off x="5683451" y="1771367"/>
                <a:ext cx="172365" cy="298678"/>
              </a:xfrm>
              <a:custGeom>
                <a:avLst/>
                <a:gdLst>
                  <a:gd name="connsiteX0" fmla="*/ 139932 w 172365"/>
                  <a:gd name="connsiteY0" fmla="*/ 120665 h 298678"/>
                  <a:gd name="connsiteX1" fmla="*/ 109311 w 172365"/>
                  <a:gd name="connsiteY1" fmla="*/ 38924 h 298678"/>
                  <a:gd name="connsiteX2" fmla="*/ 139932 w 172365"/>
                  <a:gd name="connsiteY2" fmla="*/ 120665 h 298678"/>
                  <a:gd name="connsiteX3" fmla="*/ 164119 w 172365"/>
                  <a:gd name="connsiteY3" fmla="*/ 66995 h 298678"/>
                  <a:gd name="connsiteX4" fmla="*/ -46 w 172365"/>
                  <a:gd name="connsiteY4" fmla="*/ 31198 h 298678"/>
                  <a:gd name="connsiteX5" fmla="*/ 115565 w 172365"/>
                  <a:gd name="connsiteY5" fmla="*/ 298570 h 298678"/>
                  <a:gd name="connsiteX6" fmla="*/ 132232 w 172365"/>
                  <a:gd name="connsiteY6" fmla="*/ 278122 h 298678"/>
                  <a:gd name="connsiteX7" fmla="*/ 109182 w 172365"/>
                  <a:gd name="connsiteY7" fmla="*/ 211549 h 298678"/>
                  <a:gd name="connsiteX8" fmla="*/ 136961 w 172365"/>
                  <a:gd name="connsiteY8" fmla="*/ 270731 h 298678"/>
                  <a:gd name="connsiteX9" fmla="*/ 164119 w 172365"/>
                  <a:gd name="connsiteY9" fmla="*/ 66995 h 29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365" h="298678">
                    <a:moveTo>
                      <a:pt x="139932" y="120665"/>
                    </a:moveTo>
                    <a:cubicBezTo>
                      <a:pt x="135695" y="108767"/>
                      <a:pt x="135953" y="59913"/>
                      <a:pt x="109311" y="38924"/>
                    </a:cubicBezTo>
                    <a:cubicBezTo>
                      <a:pt x="140785" y="53114"/>
                      <a:pt x="138821" y="92826"/>
                      <a:pt x="139932" y="120665"/>
                    </a:cubicBezTo>
                    <a:close/>
                    <a:moveTo>
                      <a:pt x="164119" y="66995"/>
                    </a:moveTo>
                    <a:cubicBezTo>
                      <a:pt x="142465" y="-8179"/>
                      <a:pt x="55382" y="-20309"/>
                      <a:pt x="-46" y="31198"/>
                    </a:cubicBezTo>
                    <a:cubicBezTo>
                      <a:pt x="43366" y="119275"/>
                      <a:pt x="70344" y="210931"/>
                      <a:pt x="115565" y="298570"/>
                    </a:cubicBezTo>
                    <a:cubicBezTo>
                      <a:pt x="120578" y="289196"/>
                      <a:pt x="126263" y="282887"/>
                      <a:pt x="132232" y="278122"/>
                    </a:cubicBezTo>
                    <a:cubicBezTo>
                      <a:pt x="126392" y="255536"/>
                      <a:pt x="113601" y="234419"/>
                      <a:pt x="109182" y="211549"/>
                    </a:cubicBezTo>
                    <a:cubicBezTo>
                      <a:pt x="120113" y="230916"/>
                      <a:pt x="122438" y="252214"/>
                      <a:pt x="136961" y="270731"/>
                    </a:cubicBezTo>
                    <a:cubicBezTo>
                      <a:pt x="173809" y="212502"/>
                      <a:pt x="179985" y="122391"/>
                      <a:pt x="164119" y="669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01" name="Freeform 221">
                <a:extLst>
                  <a:ext uri="{FF2B5EF4-FFF2-40B4-BE49-F238E27FC236}">
                    <a16:creationId xmlns:a16="http://schemas.microsoft.com/office/drawing/2014/main" id="{1989F230-DDE7-D68D-5295-986FAA5FD99E}"/>
                  </a:ext>
                </a:extLst>
              </p:cNvPr>
              <p:cNvSpPr/>
              <p:nvPr/>
            </p:nvSpPr>
            <p:spPr>
              <a:xfrm rot="-1917689">
                <a:off x="5535033" y="2320352"/>
                <a:ext cx="123646" cy="252255"/>
              </a:xfrm>
              <a:custGeom>
                <a:avLst/>
                <a:gdLst>
                  <a:gd name="connsiteX0" fmla="*/ -36 w 123646"/>
                  <a:gd name="connsiteY0" fmla="*/ 18364 h 252255"/>
                  <a:gd name="connsiteX1" fmla="*/ 95600 w 123646"/>
                  <a:gd name="connsiteY1" fmla="*/ 252154 h 252255"/>
                  <a:gd name="connsiteX2" fmla="*/ 108882 w 123646"/>
                  <a:gd name="connsiteY2" fmla="*/ 177726 h 252255"/>
                  <a:gd name="connsiteX3" fmla="*/ 118882 w 123646"/>
                  <a:gd name="connsiteY3" fmla="*/ 194466 h 252255"/>
                  <a:gd name="connsiteX4" fmla="*/ 123611 w 123646"/>
                  <a:gd name="connsiteY4" fmla="*/ 187152 h 252255"/>
                  <a:gd name="connsiteX5" fmla="*/ 36037 w 123646"/>
                  <a:gd name="connsiteY5" fmla="*/ -102 h 252255"/>
                  <a:gd name="connsiteX6" fmla="*/ -36 w 123646"/>
                  <a:gd name="connsiteY6" fmla="*/ 18364 h 252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646" h="252255">
                    <a:moveTo>
                      <a:pt x="-36" y="18364"/>
                    </a:moveTo>
                    <a:cubicBezTo>
                      <a:pt x="39190" y="94697"/>
                      <a:pt x="59837" y="175099"/>
                      <a:pt x="95600" y="252154"/>
                    </a:cubicBezTo>
                    <a:cubicBezTo>
                      <a:pt x="109631" y="225293"/>
                      <a:pt x="121285" y="198895"/>
                      <a:pt x="108882" y="177726"/>
                    </a:cubicBezTo>
                    <a:cubicBezTo>
                      <a:pt x="114618" y="182799"/>
                      <a:pt x="111595" y="189830"/>
                      <a:pt x="118882" y="194466"/>
                    </a:cubicBezTo>
                    <a:cubicBezTo>
                      <a:pt x="120458" y="192045"/>
                      <a:pt x="122035" y="189599"/>
                      <a:pt x="123611" y="187152"/>
                    </a:cubicBezTo>
                    <a:cubicBezTo>
                      <a:pt x="96892" y="124210"/>
                      <a:pt x="72059" y="60857"/>
                      <a:pt x="36037" y="-102"/>
                    </a:cubicBezTo>
                    <a:cubicBezTo>
                      <a:pt x="24590" y="8526"/>
                      <a:pt x="10791" y="6491"/>
                      <a:pt x="-36" y="183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02" name="Freeform 222">
                <a:extLst>
                  <a:ext uri="{FF2B5EF4-FFF2-40B4-BE49-F238E27FC236}">
                    <a16:creationId xmlns:a16="http://schemas.microsoft.com/office/drawing/2014/main" id="{A01E2049-E19E-E02F-FD59-6318DAFC4CFB}"/>
                  </a:ext>
                </a:extLst>
              </p:cNvPr>
              <p:cNvSpPr/>
              <p:nvPr/>
            </p:nvSpPr>
            <p:spPr>
              <a:xfrm rot="-1917689">
                <a:off x="5853419" y="2498660"/>
                <a:ext cx="12474" cy="47575"/>
              </a:xfrm>
              <a:custGeom>
                <a:avLst/>
                <a:gdLst>
                  <a:gd name="connsiteX0" fmla="*/ 10407 w 12474"/>
                  <a:gd name="connsiteY0" fmla="*/ 37622 h 47575"/>
                  <a:gd name="connsiteX1" fmla="*/ -33 w 12474"/>
                  <a:gd name="connsiteY1" fmla="*/ -107 h 47575"/>
                  <a:gd name="connsiteX2" fmla="*/ 10407 w 12474"/>
                  <a:gd name="connsiteY2" fmla="*/ 37622 h 4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474" h="47575">
                    <a:moveTo>
                      <a:pt x="10407" y="37622"/>
                    </a:moveTo>
                    <a:cubicBezTo>
                      <a:pt x="8598" y="30334"/>
                      <a:pt x="7332" y="15345"/>
                      <a:pt x="-33" y="-107"/>
                    </a:cubicBezTo>
                    <a:cubicBezTo>
                      <a:pt x="794" y="15525"/>
                      <a:pt x="18288" y="69376"/>
                      <a:pt x="10407" y="3762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03" name="Freeform 223">
                <a:extLst>
                  <a:ext uri="{FF2B5EF4-FFF2-40B4-BE49-F238E27FC236}">
                    <a16:creationId xmlns:a16="http://schemas.microsoft.com/office/drawing/2014/main" id="{2EBAD40F-5179-CD2B-7E1D-4A2FC498A831}"/>
                  </a:ext>
                </a:extLst>
              </p:cNvPr>
              <p:cNvSpPr/>
              <p:nvPr/>
            </p:nvSpPr>
            <p:spPr>
              <a:xfrm rot="-1917689">
                <a:off x="5773209" y="2467034"/>
                <a:ext cx="144009" cy="324571"/>
              </a:xfrm>
              <a:custGeom>
                <a:avLst/>
                <a:gdLst>
                  <a:gd name="connsiteX0" fmla="*/ 102375 w 144009"/>
                  <a:gd name="connsiteY0" fmla="*/ 234998 h 324571"/>
                  <a:gd name="connsiteX1" fmla="*/ 89765 w 144009"/>
                  <a:gd name="connsiteY1" fmla="*/ 206154 h 324571"/>
                  <a:gd name="connsiteX2" fmla="*/ 99352 w 144009"/>
                  <a:gd name="connsiteY2" fmla="*/ 201982 h 324571"/>
                  <a:gd name="connsiteX3" fmla="*/ 102375 w 144009"/>
                  <a:gd name="connsiteY3" fmla="*/ 234998 h 324571"/>
                  <a:gd name="connsiteX4" fmla="*/ 143979 w 144009"/>
                  <a:gd name="connsiteY4" fmla="*/ 251223 h 324571"/>
                  <a:gd name="connsiteX5" fmla="*/ 114288 w 144009"/>
                  <a:gd name="connsiteY5" fmla="*/ 173524 h 324571"/>
                  <a:gd name="connsiteX6" fmla="*/ 79791 w 144009"/>
                  <a:gd name="connsiteY6" fmla="*/ 103114 h 324571"/>
                  <a:gd name="connsiteX7" fmla="*/ 113771 w 144009"/>
                  <a:gd name="connsiteY7" fmla="*/ 190470 h 324571"/>
                  <a:gd name="connsiteX8" fmla="*/ 31831 w 144009"/>
                  <a:gd name="connsiteY8" fmla="*/ -106 h 324571"/>
                  <a:gd name="connsiteX9" fmla="*/ -31 w 144009"/>
                  <a:gd name="connsiteY9" fmla="*/ 27888 h 324571"/>
                  <a:gd name="connsiteX10" fmla="*/ 107259 w 144009"/>
                  <a:gd name="connsiteY10" fmla="*/ 324465 h 324571"/>
                  <a:gd name="connsiteX11" fmla="*/ 143979 w 144009"/>
                  <a:gd name="connsiteY11" fmla="*/ 251223 h 32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4009" h="324571">
                    <a:moveTo>
                      <a:pt x="102375" y="234998"/>
                    </a:moveTo>
                    <a:cubicBezTo>
                      <a:pt x="98396" y="225340"/>
                      <a:pt x="96070" y="215348"/>
                      <a:pt x="89765" y="206154"/>
                    </a:cubicBezTo>
                    <a:cubicBezTo>
                      <a:pt x="92711" y="203553"/>
                      <a:pt x="96484" y="205098"/>
                      <a:pt x="99352" y="201982"/>
                    </a:cubicBezTo>
                    <a:cubicBezTo>
                      <a:pt x="103771" y="212258"/>
                      <a:pt x="105967" y="222997"/>
                      <a:pt x="102375" y="234998"/>
                    </a:cubicBezTo>
                    <a:close/>
                    <a:moveTo>
                      <a:pt x="143979" y="251223"/>
                    </a:moveTo>
                    <a:cubicBezTo>
                      <a:pt x="136381" y="227349"/>
                      <a:pt x="124081" y="199793"/>
                      <a:pt x="114288" y="173524"/>
                    </a:cubicBezTo>
                    <a:cubicBezTo>
                      <a:pt x="105114" y="149007"/>
                      <a:pt x="100721" y="110351"/>
                      <a:pt x="79791" y="103114"/>
                    </a:cubicBezTo>
                    <a:cubicBezTo>
                      <a:pt x="92866" y="131803"/>
                      <a:pt x="105450" y="160673"/>
                      <a:pt x="113771" y="190470"/>
                    </a:cubicBezTo>
                    <a:cubicBezTo>
                      <a:pt x="85760" y="127091"/>
                      <a:pt x="63873" y="62398"/>
                      <a:pt x="31831" y="-106"/>
                    </a:cubicBezTo>
                    <a:cubicBezTo>
                      <a:pt x="21546" y="10891"/>
                      <a:pt x="11546" y="23175"/>
                      <a:pt x="-31" y="27888"/>
                    </a:cubicBezTo>
                    <a:cubicBezTo>
                      <a:pt x="38834" y="126035"/>
                      <a:pt x="71108" y="225701"/>
                      <a:pt x="107259" y="324465"/>
                    </a:cubicBezTo>
                    <a:cubicBezTo>
                      <a:pt x="119585" y="300051"/>
                      <a:pt x="132040" y="275585"/>
                      <a:pt x="143979" y="25122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04" name="Freeform 224">
                <a:extLst>
                  <a:ext uri="{FF2B5EF4-FFF2-40B4-BE49-F238E27FC236}">
                    <a16:creationId xmlns:a16="http://schemas.microsoft.com/office/drawing/2014/main" id="{DC6EC1AF-9ADB-16D6-86DA-5E066554E4CB}"/>
                  </a:ext>
                </a:extLst>
              </p:cNvPr>
              <p:cNvSpPr/>
              <p:nvPr/>
            </p:nvSpPr>
            <p:spPr>
              <a:xfrm rot="-1917689">
                <a:off x="5991541" y="2671545"/>
                <a:ext cx="16873" cy="38372"/>
              </a:xfrm>
              <a:custGeom>
                <a:avLst/>
                <a:gdLst>
                  <a:gd name="connsiteX0" fmla="*/ 16845 w 16873"/>
                  <a:gd name="connsiteY0" fmla="*/ 38264 h 38372"/>
                  <a:gd name="connsiteX1" fmla="*/ -28 w 16873"/>
                  <a:gd name="connsiteY1" fmla="*/ -109 h 38372"/>
                  <a:gd name="connsiteX2" fmla="*/ 16845 w 16873"/>
                  <a:gd name="connsiteY2" fmla="*/ 38264 h 38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873" h="38372">
                    <a:moveTo>
                      <a:pt x="16845" y="38264"/>
                    </a:moveTo>
                    <a:cubicBezTo>
                      <a:pt x="9610" y="27216"/>
                      <a:pt x="11445" y="3085"/>
                      <a:pt x="-28" y="-109"/>
                    </a:cubicBezTo>
                    <a:cubicBezTo>
                      <a:pt x="6096" y="11223"/>
                      <a:pt x="9248" y="34247"/>
                      <a:pt x="16845" y="382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05" name="Freeform 225">
                <a:extLst>
                  <a:ext uri="{FF2B5EF4-FFF2-40B4-BE49-F238E27FC236}">
                    <a16:creationId xmlns:a16="http://schemas.microsoft.com/office/drawing/2014/main" id="{1F888F2F-5354-ED2D-07C3-65671B4DE2A7}"/>
                  </a:ext>
                </a:extLst>
              </p:cNvPr>
              <p:cNvSpPr/>
              <p:nvPr/>
            </p:nvSpPr>
            <p:spPr>
              <a:xfrm rot="-1917689">
                <a:off x="5200568" y="2999564"/>
                <a:ext cx="1228017" cy="1141935"/>
              </a:xfrm>
              <a:custGeom>
                <a:avLst/>
                <a:gdLst>
                  <a:gd name="connsiteX0" fmla="*/ 629954 w 1228017"/>
                  <a:gd name="connsiteY0" fmla="*/ 970395 h 1141935"/>
                  <a:gd name="connsiteX1" fmla="*/ 870090 w 1228017"/>
                  <a:gd name="connsiteY1" fmla="*/ 591870 h 1141935"/>
                  <a:gd name="connsiteX2" fmla="*/ 906783 w 1228017"/>
                  <a:gd name="connsiteY2" fmla="*/ 604953 h 1141935"/>
                  <a:gd name="connsiteX3" fmla="*/ 629954 w 1228017"/>
                  <a:gd name="connsiteY3" fmla="*/ 970395 h 1141935"/>
                  <a:gd name="connsiteX4" fmla="*/ 649877 w 1228017"/>
                  <a:gd name="connsiteY4" fmla="*/ 858728 h 1141935"/>
                  <a:gd name="connsiteX5" fmla="*/ 633391 w 1228017"/>
                  <a:gd name="connsiteY5" fmla="*/ 889761 h 1141935"/>
                  <a:gd name="connsiteX6" fmla="*/ 649877 w 1228017"/>
                  <a:gd name="connsiteY6" fmla="*/ 858728 h 1141935"/>
                  <a:gd name="connsiteX7" fmla="*/ 725435 w 1228017"/>
                  <a:gd name="connsiteY7" fmla="*/ 741292 h 1141935"/>
                  <a:gd name="connsiteX8" fmla="*/ 704297 w 1228017"/>
                  <a:gd name="connsiteY8" fmla="*/ 779510 h 1141935"/>
                  <a:gd name="connsiteX9" fmla="*/ 725435 w 1228017"/>
                  <a:gd name="connsiteY9" fmla="*/ 741292 h 1141935"/>
                  <a:gd name="connsiteX10" fmla="*/ 774092 w 1228017"/>
                  <a:gd name="connsiteY10" fmla="*/ 654889 h 1141935"/>
                  <a:gd name="connsiteX11" fmla="*/ 834817 w 1228017"/>
                  <a:gd name="connsiteY11" fmla="*/ 565911 h 1141935"/>
                  <a:gd name="connsiteX12" fmla="*/ 749105 w 1228017"/>
                  <a:gd name="connsiteY12" fmla="*/ 704516 h 1141935"/>
                  <a:gd name="connsiteX13" fmla="*/ 774092 w 1228017"/>
                  <a:gd name="connsiteY13" fmla="*/ 654889 h 1141935"/>
                  <a:gd name="connsiteX14" fmla="*/ 897636 w 1228017"/>
                  <a:gd name="connsiteY14" fmla="*/ 505853 h 1141935"/>
                  <a:gd name="connsiteX15" fmla="*/ 945777 w 1228017"/>
                  <a:gd name="connsiteY15" fmla="*/ 522799 h 1141935"/>
                  <a:gd name="connsiteX16" fmla="*/ 919187 w 1228017"/>
                  <a:gd name="connsiteY16" fmla="*/ 574898 h 1141935"/>
                  <a:gd name="connsiteX17" fmla="*/ 873216 w 1228017"/>
                  <a:gd name="connsiteY17" fmla="*/ 538560 h 1141935"/>
                  <a:gd name="connsiteX18" fmla="*/ 897636 w 1228017"/>
                  <a:gd name="connsiteY18" fmla="*/ 505853 h 1141935"/>
                  <a:gd name="connsiteX19" fmla="*/ 904638 w 1228017"/>
                  <a:gd name="connsiteY19" fmla="*/ 759088 h 1141935"/>
                  <a:gd name="connsiteX20" fmla="*/ 922675 w 1228017"/>
                  <a:gd name="connsiteY20" fmla="*/ 725660 h 1141935"/>
                  <a:gd name="connsiteX21" fmla="*/ 904638 w 1228017"/>
                  <a:gd name="connsiteY21" fmla="*/ 759088 h 1141935"/>
                  <a:gd name="connsiteX22" fmla="*/ 698431 w 1228017"/>
                  <a:gd name="connsiteY22" fmla="*/ 1041835 h 1141935"/>
                  <a:gd name="connsiteX23" fmla="*/ 736598 w 1228017"/>
                  <a:gd name="connsiteY23" fmla="*/ 1004055 h 1141935"/>
                  <a:gd name="connsiteX24" fmla="*/ 698431 w 1228017"/>
                  <a:gd name="connsiteY24" fmla="*/ 1041835 h 1141935"/>
                  <a:gd name="connsiteX25" fmla="*/ 595405 w 1228017"/>
                  <a:gd name="connsiteY25" fmla="*/ 937997 h 1141935"/>
                  <a:gd name="connsiteX26" fmla="*/ 605535 w 1228017"/>
                  <a:gd name="connsiteY26" fmla="*/ 916828 h 1141935"/>
                  <a:gd name="connsiteX27" fmla="*/ 595405 w 1228017"/>
                  <a:gd name="connsiteY27" fmla="*/ 937997 h 1141935"/>
                  <a:gd name="connsiteX28" fmla="*/ 538272 w 1228017"/>
                  <a:gd name="connsiteY28" fmla="*/ 638870 h 1141935"/>
                  <a:gd name="connsiteX29" fmla="*/ 554706 w 1228017"/>
                  <a:gd name="connsiteY29" fmla="*/ 607966 h 1141935"/>
                  <a:gd name="connsiteX30" fmla="*/ 538272 w 1228017"/>
                  <a:gd name="connsiteY30" fmla="*/ 638870 h 1141935"/>
                  <a:gd name="connsiteX31" fmla="*/ 366019 w 1228017"/>
                  <a:gd name="connsiteY31" fmla="*/ 1057390 h 1141935"/>
                  <a:gd name="connsiteX32" fmla="*/ 388371 w 1228017"/>
                  <a:gd name="connsiteY32" fmla="*/ 995659 h 1141935"/>
                  <a:gd name="connsiteX33" fmla="*/ 366019 w 1228017"/>
                  <a:gd name="connsiteY33" fmla="*/ 1057390 h 1141935"/>
                  <a:gd name="connsiteX34" fmla="*/ 545688 w 1228017"/>
                  <a:gd name="connsiteY34" fmla="*/ 422541 h 1141935"/>
                  <a:gd name="connsiteX35" fmla="*/ 532458 w 1228017"/>
                  <a:gd name="connsiteY35" fmla="*/ 448578 h 1141935"/>
                  <a:gd name="connsiteX36" fmla="*/ 545688 w 1228017"/>
                  <a:gd name="connsiteY36" fmla="*/ 422541 h 1141935"/>
                  <a:gd name="connsiteX37" fmla="*/ 667965 w 1228017"/>
                  <a:gd name="connsiteY37" fmla="*/ 286459 h 1141935"/>
                  <a:gd name="connsiteX38" fmla="*/ 671480 w 1228017"/>
                  <a:gd name="connsiteY38" fmla="*/ 302530 h 1141935"/>
                  <a:gd name="connsiteX39" fmla="*/ 649050 w 1228017"/>
                  <a:gd name="connsiteY39" fmla="*/ 315844 h 1141935"/>
                  <a:gd name="connsiteX40" fmla="*/ 667965 w 1228017"/>
                  <a:gd name="connsiteY40" fmla="*/ 286459 h 1141935"/>
                  <a:gd name="connsiteX41" fmla="*/ 798486 w 1228017"/>
                  <a:gd name="connsiteY41" fmla="*/ 977992 h 1141935"/>
                  <a:gd name="connsiteX42" fmla="*/ 986449 w 1228017"/>
                  <a:gd name="connsiteY42" fmla="*/ 718036 h 1141935"/>
                  <a:gd name="connsiteX43" fmla="*/ 943890 w 1228017"/>
                  <a:gd name="connsiteY43" fmla="*/ 601064 h 1141935"/>
                  <a:gd name="connsiteX44" fmla="*/ 1008827 w 1228017"/>
                  <a:gd name="connsiteY44" fmla="*/ 473224 h 1141935"/>
                  <a:gd name="connsiteX45" fmla="*/ 1035495 w 1228017"/>
                  <a:gd name="connsiteY45" fmla="*/ 469567 h 1141935"/>
                  <a:gd name="connsiteX46" fmla="*/ 1228006 w 1228017"/>
                  <a:gd name="connsiteY46" fmla="*/ 143476 h 1141935"/>
                  <a:gd name="connsiteX47" fmla="*/ 1181700 w 1228017"/>
                  <a:gd name="connsiteY47" fmla="*/ -100 h 1141935"/>
                  <a:gd name="connsiteX48" fmla="*/ 1067950 w 1228017"/>
                  <a:gd name="connsiteY48" fmla="*/ 203585 h 1141935"/>
                  <a:gd name="connsiteX49" fmla="*/ 1105419 w 1228017"/>
                  <a:gd name="connsiteY49" fmla="*/ 307011 h 1141935"/>
                  <a:gd name="connsiteX50" fmla="*/ 1064126 w 1228017"/>
                  <a:gd name="connsiteY50" fmla="*/ 214916 h 1141935"/>
                  <a:gd name="connsiteX51" fmla="*/ 1027200 w 1228017"/>
                  <a:gd name="connsiteY51" fmla="*/ 277703 h 1141935"/>
                  <a:gd name="connsiteX52" fmla="*/ 1066219 w 1228017"/>
                  <a:gd name="connsiteY52" fmla="*/ 378683 h 1141935"/>
                  <a:gd name="connsiteX53" fmla="*/ 1020921 w 1228017"/>
                  <a:gd name="connsiteY53" fmla="*/ 287490 h 1141935"/>
                  <a:gd name="connsiteX54" fmla="*/ 1018957 w 1228017"/>
                  <a:gd name="connsiteY54" fmla="*/ 317364 h 1141935"/>
                  <a:gd name="connsiteX55" fmla="*/ 1008336 w 1228017"/>
                  <a:gd name="connsiteY55" fmla="*/ 307088 h 1141935"/>
                  <a:gd name="connsiteX56" fmla="*/ 1038751 w 1228017"/>
                  <a:gd name="connsiteY56" fmla="*/ 426739 h 1141935"/>
                  <a:gd name="connsiteX57" fmla="*/ 992548 w 1228017"/>
                  <a:gd name="connsiteY57" fmla="*/ 331580 h 1141935"/>
                  <a:gd name="connsiteX58" fmla="*/ 928799 w 1228017"/>
                  <a:gd name="connsiteY58" fmla="*/ 435933 h 1141935"/>
                  <a:gd name="connsiteX59" fmla="*/ 930918 w 1228017"/>
                  <a:gd name="connsiteY59" fmla="*/ 464931 h 1141935"/>
                  <a:gd name="connsiteX60" fmla="*/ 912029 w 1228017"/>
                  <a:gd name="connsiteY60" fmla="*/ 445925 h 1141935"/>
                  <a:gd name="connsiteX61" fmla="*/ 847092 w 1228017"/>
                  <a:gd name="connsiteY61" fmla="*/ 525349 h 1141935"/>
                  <a:gd name="connsiteX62" fmla="*/ 800682 w 1228017"/>
                  <a:gd name="connsiteY62" fmla="*/ 554399 h 1141935"/>
                  <a:gd name="connsiteX63" fmla="*/ 549978 w 1228017"/>
                  <a:gd name="connsiteY63" fmla="*/ 933207 h 1141935"/>
                  <a:gd name="connsiteX64" fmla="*/ 542665 w 1228017"/>
                  <a:gd name="connsiteY64" fmla="*/ 928468 h 1141935"/>
                  <a:gd name="connsiteX65" fmla="*/ 831122 w 1228017"/>
                  <a:gd name="connsiteY65" fmla="*/ 490968 h 1141935"/>
                  <a:gd name="connsiteX66" fmla="*/ 729543 w 1228017"/>
                  <a:gd name="connsiteY66" fmla="*/ 287850 h 1141935"/>
                  <a:gd name="connsiteX67" fmla="*/ 378448 w 1228017"/>
                  <a:gd name="connsiteY67" fmla="*/ 844203 h 1141935"/>
                  <a:gd name="connsiteX68" fmla="*/ 299299 w 1228017"/>
                  <a:gd name="connsiteY68" fmla="*/ 810903 h 1141935"/>
                  <a:gd name="connsiteX69" fmla="*/ 709698 w 1228017"/>
                  <a:gd name="connsiteY69" fmla="*/ 264801 h 1141935"/>
                  <a:gd name="connsiteX70" fmla="*/ 610496 w 1228017"/>
                  <a:gd name="connsiteY70" fmla="*/ 149554 h 1141935"/>
                  <a:gd name="connsiteX71" fmla="*/ 128519 w 1228017"/>
                  <a:gd name="connsiteY71" fmla="*/ 763929 h 1141935"/>
                  <a:gd name="connsiteX72" fmla="*/ -11 w 1228017"/>
                  <a:gd name="connsiteY72" fmla="*/ 775081 h 1141935"/>
                  <a:gd name="connsiteX73" fmla="*/ 121491 w 1228017"/>
                  <a:gd name="connsiteY73" fmla="*/ 780231 h 1141935"/>
                  <a:gd name="connsiteX74" fmla="*/ 112421 w 1228017"/>
                  <a:gd name="connsiteY74" fmla="*/ 815823 h 1141935"/>
                  <a:gd name="connsiteX75" fmla="*/ 29989 w 1228017"/>
                  <a:gd name="connsiteY75" fmla="*/ 960068 h 1141935"/>
                  <a:gd name="connsiteX76" fmla="*/ 77174 w 1228017"/>
                  <a:gd name="connsiteY76" fmla="*/ 972970 h 1141935"/>
                  <a:gd name="connsiteX77" fmla="*/ 209736 w 1228017"/>
                  <a:gd name="connsiteY77" fmla="*/ 874618 h 1141935"/>
                  <a:gd name="connsiteX78" fmla="*/ 229400 w 1228017"/>
                  <a:gd name="connsiteY78" fmla="*/ 887211 h 1141935"/>
                  <a:gd name="connsiteX79" fmla="*/ 288265 w 1228017"/>
                  <a:gd name="connsiteY79" fmla="*/ 828055 h 1141935"/>
                  <a:gd name="connsiteX80" fmla="*/ 372996 w 1228017"/>
                  <a:gd name="connsiteY80" fmla="*/ 858032 h 1141935"/>
                  <a:gd name="connsiteX81" fmla="*/ 329455 w 1228017"/>
                  <a:gd name="connsiteY81" fmla="*/ 958008 h 1141935"/>
                  <a:gd name="connsiteX82" fmla="*/ 347517 w 1228017"/>
                  <a:gd name="connsiteY82" fmla="*/ 973022 h 1141935"/>
                  <a:gd name="connsiteX83" fmla="*/ 317594 w 1228017"/>
                  <a:gd name="connsiteY83" fmla="*/ 1067898 h 1141935"/>
                  <a:gd name="connsiteX84" fmla="*/ 97071 w 1228017"/>
                  <a:gd name="connsiteY84" fmla="*/ 1044385 h 1141935"/>
                  <a:gd name="connsiteX85" fmla="*/ 270022 w 1228017"/>
                  <a:gd name="connsiteY85" fmla="*/ 1071992 h 1141935"/>
                  <a:gd name="connsiteX86" fmla="*/ 319791 w 1228017"/>
                  <a:gd name="connsiteY86" fmla="*/ 1096948 h 1141935"/>
                  <a:gd name="connsiteX87" fmla="*/ 240719 w 1228017"/>
                  <a:gd name="connsiteY87" fmla="*/ 1112091 h 1141935"/>
                  <a:gd name="connsiteX88" fmla="*/ 335993 w 1228017"/>
                  <a:gd name="connsiteY88" fmla="*/ 1141836 h 1141935"/>
                  <a:gd name="connsiteX89" fmla="*/ 454885 w 1228017"/>
                  <a:gd name="connsiteY89" fmla="*/ 1134908 h 1141935"/>
                  <a:gd name="connsiteX90" fmla="*/ 427132 w 1228017"/>
                  <a:gd name="connsiteY90" fmla="*/ 1124092 h 1141935"/>
                  <a:gd name="connsiteX91" fmla="*/ 567032 w 1228017"/>
                  <a:gd name="connsiteY91" fmla="*/ 1116752 h 1141935"/>
                  <a:gd name="connsiteX92" fmla="*/ 408682 w 1228017"/>
                  <a:gd name="connsiteY92" fmla="*/ 1088140 h 1141935"/>
                  <a:gd name="connsiteX93" fmla="*/ 437520 w 1228017"/>
                  <a:gd name="connsiteY93" fmla="*/ 1027078 h 1141935"/>
                  <a:gd name="connsiteX94" fmla="*/ 456978 w 1228017"/>
                  <a:gd name="connsiteY94" fmla="*/ 1029190 h 1141935"/>
                  <a:gd name="connsiteX95" fmla="*/ 537910 w 1228017"/>
                  <a:gd name="connsiteY95" fmla="*/ 935885 h 1141935"/>
                  <a:gd name="connsiteX96" fmla="*/ 577730 w 1228017"/>
                  <a:gd name="connsiteY96" fmla="*/ 992363 h 1141935"/>
                  <a:gd name="connsiteX97" fmla="*/ 621659 w 1228017"/>
                  <a:gd name="connsiteY97" fmla="*/ 1048042 h 1141935"/>
                  <a:gd name="connsiteX98" fmla="*/ 798486 w 1228017"/>
                  <a:gd name="connsiteY98" fmla="*/ 977992 h 1141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</a:cxnLst>
                <a:rect l="l" t="t" r="r" b="b"/>
                <a:pathLst>
                  <a:path w="1228017" h="1141935">
                    <a:moveTo>
                      <a:pt x="629954" y="970395"/>
                    </a:moveTo>
                    <a:cubicBezTo>
                      <a:pt x="714504" y="843559"/>
                      <a:pt x="790630" y="711057"/>
                      <a:pt x="870090" y="591870"/>
                    </a:cubicBezTo>
                    <a:cubicBezTo>
                      <a:pt x="877919" y="576238"/>
                      <a:pt x="894793" y="601682"/>
                      <a:pt x="906783" y="604953"/>
                    </a:cubicBezTo>
                    <a:cubicBezTo>
                      <a:pt x="810605" y="708945"/>
                      <a:pt x="734530" y="904646"/>
                      <a:pt x="629954" y="970395"/>
                    </a:cubicBezTo>
                    <a:close/>
                    <a:moveTo>
                      <a:pt x="649877" y="858728"/>
                    </a:moveTo>
                    <a:cubicBezTo>
                      <a:pt x="657293" y="857955"/>
                      <a:pt x="637499" y="881030"/>
                      <a:pt x="633391" y="889761"/>
                    </a:cubicBezTo>
                    <a:cubicBezTo>
                      <a:pt x="625923" y="890534"/>
                      <a:pt x="645743" y="867484"/>
                      <a:pt x="649877" y="858728"/>
                    </a:cubicBezTo>
                    <a:close/>
                    <a:moveTo>
                      <a:pt x="725435" y="741292"/>
                    </a:moveTo>
                    <a:cubicBezTo>
                      <a:pt x="731766" y="742734"/>
                      <a:pt x="709672" y="768513"/>
                      <a:pt x="704297" y="779510"/>
                    </a:cubicBezTo>
                    <a:cubicBezTo>
                      <a:pt x="697966" y="777991"/>
                      <a:pt x="720060" y="752314"/>
                      <a:pt x="725435" y="741292"/>
                    </a:cubicBezTo>
                    <a:close/>
                    <a:moveTo>
                      <a:pt x="774092" y="654889"/>
                    </a:moveTo>
                    <a:cubicBezTo>
                      <a:pt x="789364" y="628620"/>
                      <a:pt x="814352" y="591201"/>
                      <a:pt x="834817" y="565911"/>
                    </a:cubicBezTo>
                    <a:cubicBezTo>
                      <a:pt x="817479" y="593492"/>
                      <a:pt x="767038" y="679381"/>
                      <a:pt x="749105" y="704516"/>
                    </a:cubicBezTo>
                    <a:cubicBezTo>
                      <a:pt x="714814" y="752572"/>
                      <a:pt x="767296" y="666478"/>
                      <a:pt x="774092" y="654889"/>
                    </a:cubicBezTo>
                    <a:close/>
                    <a:moveTo>
                      <a:pt x="897636" y="505853"/>
                    </a:moveTo>
                    <a:cubicBezTo>
                      <a:pt x="915130" y="517829"/>
                      <a:pt x="931952" y="527306"/>
                      <a:pt x="945777" y="522799"/>
                    </a:cubicBezTo>
                    <a:cubicBezTo>
                      <a:pt x="951332" y="536964"/>
                      <a:pt x="926525" y="557824"/>
                      <a:pt x="919187" y="574898"/>
                    </a:cubicBezTo>
                    <a:cubicBezTo>
                      <a:pt x="900995" y="563387"/>
                      <a:pt x="887765" y="550793"/>
                      <a:pt x="873216" y="538560"/>
                    </a:cubicBezTo>
                    <a:cubicBezTo>
                      <a:pt x="880659" y="524267"/>
                      <a:pt x="889470" y="516387"/>
                      <a:pt x="897636" y="505853"/>
                    </a:cubicBezTo>
                    <a:close/>
                    <a:moveTo>
                      <a:pt x="904638" y="759088"/>
                    </a:moveTo>
                    <a:cubicBezTo>
                      <a:pt x="903527" y="748786"/>
                      <a:pt x="912804" y="732252"/>
                      <a:pt x="922675" y="725660"/>
                    </a:cubicBezTo>
                    <a:cubicBezTo>
                      <a:pt x="924587" y="735060"/>
                      <a:pt x="909367" y="748168"/>
                      <a:pt x="904638" y="759088"/>
                    </a:cubicBezTo>
                    <a:close/>
                    <a:moveTo>
                      <a:pt x="698431" y="1041835"/>
                    </a:moveTo>
                    <a:cubicBezTo>
                      <a:pt x="703083" y="1030555"/>
                      <a:pt x="725822" y="1019069"/>
                      <a:pt x="736598" y="1004055"/>
                    </a:cubicBezTo>
                    <a:cubicBezTo>
                      <a:pt x="733962" y="1024374"/>
                      <a:pt x="710628" y="1033182"/>
                      <a:pt x="698431" y="1041835"/>
                    </a:cubicBezTo>
                    <a:close/>
                    <a:moveTo>
                      <a:pt x="595405" y="937997"/>
                    </a:moveTo>
                    <a:cubicBezTo>
                      <a:pt x="586826" y="941809"/>
                      <a:pt x="602770" y="922468"/>
                      <a:pt x="605535" y="916828"/>
                    </a:cubicBezTo>
                    <a:cubicBezTo>
                      <a:pt x="614062" y="913068"/>
                      <a:pt x="598093" y="932306"/>
                      <a:pt x="595405" y="937997"/>
                    </a:cubicBezTo>
                    <a:close/>
                    <a:moveTo>
                      <a:pt x="538272" y="638870"/>
                    </a:moveTo>
                    <a:cubicBezTo>
                      <a:pt x="535791" y="630294"/>
                      <a:pt x="550469" y="617959"/>
                      <a:pt x="554706" y="607966"/>
                    </a:cubicBezTo>
                    <a:cubicBezTo>
                      <a:pt x="557885" y="607425"/>
                      <a:pt x="546980" y="636501"/>
                      <a:pt x="538272" y="638870"/>
                    </a:cubicBezTo>
                    <a:close/>
                    <a:moveTo>
                      <a:pt x="366019" y="1057390"/>
                    </a:moveTo>
                    <a:cubicBezTo>
                      <a:pt x="364882" y="1038668"/>
                      <a:pt x="377286" y="1017086"/>
                      <a:pt x="388371" y="995659"/>
                    </a:cubicBezTo>
                    <a:cubicBezTo>
                      <a:pt x="385865" y="1015257"/>
                      <a:pt x="378423" y="1035757"/>
                      <a:pt x="366019" y="1057390"/>
                    </a:cubicBezTo>
                    <a:close/>
                    <a:moveTo>
                      <a:pt x="545688" y="422541"/>
                    </a:moveTo>
                    <a:cubicBezTo>
                      <a:pt x="549228" y="429546"/>
                      <a:pt x="535714" y="440182"/>
                      <a:pt x="532458" y="448578"/>
                    </a:cubicBezTo>
                    <a:cubicBezTo>
                      <a:pt x="521941" y="440105"/>
                      <a:pt x="542355" y="429546"/>
                      <a:pt x="545688" y="422541"/>
                    </a:cubicBezTo>
                    <a:close/>
                    <a:moveTo>
                      <a:pt x="667965" y="286459"/>
                    </a:moveTo>
                    <a:cubicBezTo>
                      <a:pt x="673237" y="290940"/>
                      <a:pt x="668637" y="297585"/>
                      <a:pt x="671480" y="302530"/>
                    </a:cubicBezTo>
                    <a:cubicBezTo>
                      <a:pt x="664968" y="311569"/>
                      <a:pt x="655149" y="305208"/>
                      <a:pt x="649050" y="315844"/>
                    </a:cubicBezTo>
                    <a:cubicBezTo>
                      <a:pt x="646466" y="303405"/>
                      <a:pt x="663392" y="298306"/>
                      <a:pt x="667965" y="286459"/>
                    </a:cubicBezTo>
                    <a:close/>
                    <a:moveTo>
                      <a:pt x="798486" y="977992"/>
                    </a:moveTo>
                    <a:cubicBezTo>
                      <a:pt x="849624" y="910441"/>
                      <a:pt x="950867" y="792232"/>
                      <a:pt x="986449" y="718036"/>
                    </a:cubicBezTo>
                    <a:cubicBezTo>
                      <a:pt x="1010094" y="668719"/>
                      <a:pt x="968878" y="634106"/>
                      <a:pt x="943890" y="601064"/>
                    </a:cubicBezTo>
                    <a:cubicBezTo>
                      <a:pt x="974485" y="556923"/>
                      <a:pt x="976217" y="511133"/>
                      <a:pt x="1008827" y="473224"/>
                    </a:cubicBezTo>
                    <a:cubicBezTo>
                      <a:pt x="1016967" y="468434"/>
                      <a:pt x="1028750" y="480589"/>
                      <a:pt x="1035495" y="469567"/>
                    </a:cubicBezTo>
                    <a:cubicBezTo>
                      <a:pt x="1115419" y="365858"/>
                      <a:pt x="1156325" y="252439"/>
                      <a:pt x="1228006" y="143476"/>
                    </a:cubicBezTo>
                    <a:cubicBezTo>
                      <a:pt x="1214208" y="95266"/>
                      <a:pt x="1201804" y="46720"/>
                      <a:pt x="1181700" y="-100"/>
                    </a:cubicBezTo>
                    <a:cubicBezTo>
                      <a:pt x="1143766" y="67761"/>
                      <a:pt x="1105626" y="135724"/>
                      <a:pt x="1067950" y="203585"/>
                    </a:cubicBezTo>
                    <a:cubicBezTo>
                      <a:pt x="1080018" y="238172"/>
                      <a:pt x="1101207" y="270698"/>
                      <a:pt x="1105419" y="307011"/>
                    </a:cubicBezTo>
                    <a:cubicBezTo>
                      <a:pt x="1087434" y="277266"/>
                      <a:pt x="1081930" y="244713"/>
                      <a:pt x="1064126" y="214916"/>
                    </a:cubicBezTo>
                    <a:cubicBezTo>
                      <a:pt x="1049268" y="236343"/>
                      <a:pt x="1043893" y="255813"/>
                      <a:pt x="1027200" y="277703"/>
                    </a:cubicBezTo>
                    <a:cubicBezTo>
                      <a:pt x="1039526" y="311492"/>
                      <a:pt x="1069682" y="341392"/>
                      <a:pt x="1066219" y="378683"/>
                    </a:cubicBezTo>
                    <a:cubicBezTo>
                      <a:pt x="1049965" y="348525"/>
                      <a:pt x="1040895" y="316823"/>
                      <a:pt x="1020921" y="287490"/>
                    </a:cubicBezTo>
                    <a:cubicBezTo>
                      <a:pt x="1003039" y="299851"/>
                      <a:pt x="1028311" y="313835"/>
                      <a:pt x="1018957" y="317364"/>
                    </a:cubicBezTo>
                    <a:cubicBezTo>
                      <a:pt x="1018052" y="314067"/>
                      <a:pt x="1013091" y="296426"/>
                      <a:pt x="1008336" y="307088"/>
                    </a:cubicBezTo>
                    <a:cubicBezTo>
                      <a:pt x="993013" y="352517"/>
                      <a:pt x="1048182" y="382623"/>
                      <a:pt x="1038751" y="426739"/>
                    </a:cubicBezTo>
                    <a:cubicBezTo>
                      <a:pt x="1019319" y="395912"/>
                      <a:pt x="1013324" y="362123"/>
                      <a:pt x="992548" y="331580"/>
                    </a:cubicBezTo>
                    <a:cubicBezTo>
                      <a:pt x="967793" y="367119"/>
                      <a:pt x="954511" y="400213"/>
                      <a:pt x="928799" y="435933"/>
                    </a:cubicBezTo>
                    <a:cubicBezTo>
                      <a:pt x="924381" y="446260"/>
                      <a:pt x="943218" y="459677"/>
                      <a:pt x="930918" y="464931"/>
                    </a:cubicBezTo>
                    <a:cubicBezTo>
                      <a:pt x="923476" y="458956"/>
                      <a:pt x="926551" y="443813"/>
                      <a:pt x="912029" y="445925"/>
                    </a:cubicBezTo>
                    <a:cubicBezTo>
                      <a:pt x="887842" y="460965"/>
                      <a:pt x="867273" y="492281"/>
                      <a:pt x="847092" y="525349"/>
                    </a:cubicBezTo>
                    <a:cubicBezTo>
                      <a:pt x="828461" y="530165"/>
                      <a:pt x="813654" y="538869"/>
                      <a:pt x="800682" y="554399"/>
                    </a:cubicBezTo>
                    <a:cubicBezTo>
                      <a:pt x="709930" y="661997"/>
                      <a:pt x="651557" y="841885"/>
                      <a:pt x="549978" y="933207"/>
                    </a:cubicBezTo>
                    <a:cubicBezTo>
                      <a:pt x="547549" y="931636"/>
                      <a:pt x="545068" y="930039"/>
                      <a:pt x="542665" y="928468"/>
                    </a:cubicBezTo>
                    <a:cubicBezTo>
                      <a:pt x="628610" y="774797"/>
                      <a:pt x="738355" y="646184"/>
                      <a:pt x="831122" y="490968"/>
                    </a:cubicBezTo>
                    <a:cubicBezTo>
                      <a:pt x="795902" y="423545"/>
                      <a:pt x="765487" y="355067"/>
                      <a:pt x="729543" y="287850"/>
                    </a:cubicBezTo>
                    <a:cubicBezTo>
                      <a:pt x="609773" y="478503"/>
                      <a:pt x="482379" y="657954"/>
                      <a:pt x="378448" y="844203"/>
                    </a:cubicBezTo>
                    <a:cubicBezTo>
                      <a:pt x="351523" y="830631"/>
                      <a:pt x="326561" y="826201"/>
                      <a:pt x="299299" y="810903"/>
                    </a:cubicBezTo>
                    <a:cubicBezTo>
                      <a:pt x="440672" y="649738"/>
                      <a:pt x="568221" y="425657"/>
                      <a:pt x="709698" y="264801"/>
                    </a:cubicBezTo>
                    <a:cubicBezTo>
                      <a:pt x="721559" y="216564"/>
                      <a:pt x="648947" y="186768"/>
                      <a:pt x="610496" y="149554"/>
                    </a:cubicBezTo>
                    <a:cubicBezTo>
                      <a:pt x="449251" y="351616"/>
                      <a:pt x="291857" y="571602"/>
                      <a:pt x="128519" y="763929"/>
                    </a:cubicBezTo>
                    <a:cubicBezTo>
                      <a:pt x="85882" y="762229"/>
                      <a:pt x="26785" y="736888"/>
                      <a:pt x="-11" y="775081"/>
                    </a:cubicBezTo>
                    <a:cubicBezTo>
                      <a:pt x="39137" y="770677"/>
                      <a:pt x="79784" y="772994"/>
                      <a:pt x="121491" y="780231"/>
                    </a:cubicBezTo>
                    <a:cubicBezTo>
                      <a:pt x="106891" y="794550"/>
                      <a:pt x="114643" y="804105"/>
                      <a:pt x="112421" y="815823"/>
                    </a:cubicBezTo>
                    <a:cubicBezTo>
                      <a:pt x="79500" y="858702"/>
                      <a:pt x="35648" y="921927"/>
                      <a:pt x="29989" y="960068"/>
                    </a:cubicBezTo>
                    <a:cubicBezTo>
                      <a:pt x="51670" y="970858"/>
                      <a:pt x="58853" y="964832"/>
                      <a:pt x="77174" y="972970"/>
                    </a:cubicBezTo>
                    <a:cubicBezTo>
                      <a:pt x="122679" y="946109"/>
                      <a:pt x="169890" y="926923"/>
                      <a:pt x="209736" y="874618"/>
                    </a:cubicBezTo>
                    <a:cubicBezTo>
                      <a:pt x="216299" y="878790"/>
                      <a:pt x="222863" y="883013"/>
                      <a:pt x="229400" y="887211"/>
                    </a:cubicBezTo>
                    <a:cubicBezTo>
                      <a:pt x="249246" y="868540"/>
                      <a:pt x="268549" y="847113"/>
                      <a:pt x="288265" y="828055"/>
                    </a:cubicBezTo>
                    <a:cubicBezTo>
                      <a:pt x="316354" y="837198"/>
                      <a:pt x="343745" y="843533"/>
                      <a:pt x="372996" y="858032"/>
                    </a:cubicBezTo>
                    <a:cubicBezTo>
                      <a:pt x="351316" y="892877"/>
                      <a:pt x="341290" y="925326"/>
                      <a:pt x="329455" y="958008"/>
                    </a:cubicBezTo>
                    <a:cubicBezTo>
                      <a:pt x="334390" y="963287"/>
                      <a:pt x="349249" y="966403"/>
                      <a:pt x="347517" y="973022"/>
                    </a:cubicBezTo>
                    <a:cubicBezTo>
                      <a:pt x="335889" y="1005034"/>
                      <a:pt x="329713" y="1035835"/>
                      <a:pt x="317594" y="1067898"/>
                    </a:cubicBezTo>
                    <a:cubicBezTo>
                      <a:pt x="240538" y="1043664"/>
                      <a:pt x="165988" y="1031431"/>
                      <a:pt x="97071" y="1044385"/>
                    </a:cubicBezTo>
                    <a:cubicBezTo>
                      <a:pt x="152060" y="1057313"/>
                      <a:pt x="212888" y="1059116"/>
                      <a:pt x="270022" y="1071992"/>
                    </a:cubicBezTo>
                    <a:cubicBezTo>
                      <a:pt x="286405" y="1075727"/>
                      <a:pt x="315811" y="1075006"/>
                      <a:pt x="319791" y="1096948"/>
                    </a:cubicBezTo>
                    <a:cubicBezTo>
                      <a:pt x="294777" y="1101712"/>
                      <a:pt x="255732" y="1093935"/>
                      <a:pt x="240719" y="1112091"/>
                    </a:cubicBezTo>
                    <a:cubicBezTo>
                      <a:pt x="273019" y="1121079"/>
                      <a:pt x="311082" y="1109850"/>
                      <a:pt x="335993" y="1141836"/>
                    </a:cubicBezTo>
                    <a:cubicBezTo>
                      <a:pt x="368862" y="1115413"/>
                      <a:pt x="425995" y="1148043"/>
                      <a:pt x="454885" y="1134908"/>
                    </a:cubicBezTo>
                    <a:cubicBezTo>
                      <a:pt x="447468" y="1136840"/>
                      <a:pt x="425065" y="1138952"/>
                      <a:pt x="427132" y="1124092"/>
                    </a:cubicBezTo>
                    <a:cubicBezTo>
                      <a:pt x="472870" y="1117576"/>
                      <a:pt x="521036" y="1122109"/>
                      <a:pt x="567032" y="1116752"/>
                    </a:cubicBezTo>
                    <a:cubicBezTo>
                      <a:pt x="531993" y="1111421"/>
                      <a:pt x="462120" y="1113147"/>
                      <a:pt x="408682" y="1088140"/>
                    </a:cubicBezTo>
                    <a:cubicBezTo>
                      <a:pt x="423178" y="1066739"/>
                      <a:pt x="433101" y="1046316"/>
                      <a:pt x="437520" y="1027078"/>
                    </a:cubicBezTo>
                    <a:cubicBezTo>
                      <a:pt x="442869" y="1022623"/>
                      <a:pt x="453024" y="1040187"/>
                      <a:pt x="456978" y="1029190"/>
                    </a:cubicBezTo>
                    <a:cubicBezTo>
                      <a:pt x="485687" y="1006038"/>
                      <a:pt x="508969" y="958008"/>
                      <a:pt x="537910" y="935885"/>
                    </a:cubicBezTo>
                    <a:cubicBezTo>
                      <a:pt x="566386" y="947758"/>
                      <a:pt x="568454" y="976267"/>
                      <a:pt x="577730" y="992363"/>
                    </a:cubicBezTo>
                    <a:cubicBezTo>
                      <a:pt x="589049" y="1011910"/>
                      <a:pt x="602511" y="1032332"/>
                      <a:pt x="621659" y="1048042"/>
                    </a:cubicBezTo>
                    <a:cubicBezTo>
                      <a:pt x="706571" y="1117550"/>
                      <a:pt x="746650" y="1046316"/>
                      <a:pt x="798486" y="97799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06" name="Freeform 226">
                <a:extLst>
                  <a:ext uri="{FF2B5EF4-FFF2-40B4-BE49-F238E27FC236}">
                    <a16:creationId xmlns:a16="http://schemas.microsoft.com/office/drawing/2014/main" id="{E3DA11F9-D7F4-6DB8-D17F-E32281E0ED0D}"/>
                  </a:ext>
                </a:extLst>
              </p:cNvPr>
              <p:cNvSpPr/>
              <p:nvPr/>
            </p:nvSpPr>
            <p:spPr>
              <a:xfrm rot="-1917689">
                <a:off x="5495934" y="2325758"/>
                <a:ext cx="395075" cy="751126"/>
              </a:xfrm>
              <a:custGeom>
                <a:avLst/>
                <a:gdLst>
                  <a:gd name="connsiteX0" fmla="*/ 316309 w 395075"/>
                  <a:gd name="connsiteY0" fmla="*/ 600109 h 751126"/>
                  <a:gd name="connsiteX1" fmla="*/ 296722 w 395075"/>
                  <a:gd name="connsiteY1" fmla="*/ 635983 h 751126"/>
                  <a:gd name="connsiteX2" fmla="*/ 288350 w 395075"/>
                  <a:gd name="connsiteY2" fmla="*/ 616797 h 751126"/>
                  <a:gd name="connsiteX3" fmla="*/ 316309 w 395075"/>
                  <a:gd name="connsiteY3" fmla="*/ 600109 h 751126"/>
                  <a:gd name="connsiteX4" fmla="*/ 395045 w 395075"/>
                  <a:gd name="connsiteY4" fmla="*/ 564054 h 751126"/>
                  <a:gd name="connsiteX5" fmla="*/ 277032 w 395075"/>
                  <a:gd name="connsiteY5" fmla="*/ 257175 h 751126"/>
                  <a:gd name="connsiteX6" fmla="*/ 234317 w 395075"/>
                  <a:gd name="connsiteY6" fmla="*/ 129618 h 751126"/>
                  <a:gd name="connsiteX7" fmla="*/ 182585 w 395075"/>
                  <a:gd name="connsiteY7" fmla="*/ -102 h 751126"/>
                  <a:gd name="connsiteX8" fmla="*/ -30 w 395075"/>
                  <a:gd name="connsiteY8" fmla="*/ 197530 h 751126"/>
                  <a:gd name="connsiteX9" fmla="*/ 56871 w 395075"/>
                  <a:gd name="connsiteY9" fmla="*/ 303016 h 751126"/>
                  <a:gd name="connsiteX10" fmla="*/ 77646 w 395075"/>
                  <a:gd name="connsiteY10" fmla="*/ 330135 h 751126"/>
                  <a:gd name="connsiteX11" fmla="*/ 157623 w 395075"/>
                  <a:gd name="connsiteY11" fmla="*/ 232709 h 751126"/>
                  <a:gd name="connsiteX12" fmla="*/ 88680 w 395075"/>
                  <a:gd name="connsiteY12" fmla="*/ 361348 h 751126"/>
                  <a:gd name="connsiteX13" fmla="*/ 271347 w 395075"/>
                  <a:gd name="connsiteY13" fmla="*/ 751024 h 751126"/>
                  <a:gd name="connsiteX14" fmla="*/ 395045 w 395075"/>
                  <a:gd name="connsiteY14" fmla="*/ 564054 h 751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5075" h="751126">
                    <a:moveTo>
                      <a:pt x="316309" y="600109"/>
                    </a:moveTo>
                    <a:cubicBezTo>
                      <a:pt x="317756" y="610384"/>
                      <a:pt x="301994" y="624342"/>
                      <a:pt x="296722" y="635983"/>
                    </a:cubicBezTo>
                    <a:cubicBezTo>
                      <a:pt x="293492" y="629699"/>
                      <a:pt x="291554" y="623081"/>
                      <a:pt x="288350" y="616797"/>
                    </a:cubicBezTo>
                    <a:cubicBezTo>
                      <a:pt x="296774" y="607294"/>
                      <a:pt x="307420" y="607783"/>
                      <a:pt x="316309" y="600109"/>
                    </a:cubicBezTo>
                    <a:close/>
                    <a:moveTo>
                      <a:pt x="395045" y="564054"/>
                    </a:moveTo>
                    <a:cubicBezTo>
                      <a:pt x="350470" y="462894"/>
                      <a:pt x="333829" y="355656"/>
                      <a:pt x="277032" y="257175"/>
                    </a:cubicBezTo>
                    <a:cubicBezTo>
                      <a:pt x="274319" y="212004"/>
                      <a:pt x="250054" y="172008"/>
                      <a:pt x="234317" y="129618"/>
                    </a:cubicBezTo>
                    <a:cubicBezTo>
                      <a:pt x="218296" y="86713"/>
                      <a:pt x="202559" y="38322"/>
                      <a:pt x="182585" y="-102"/>
                    </a:cubicBezTo>
                    <a:cubicBezTo>
                      <a:pt x="114495" y="32888"/>
                      <a:pt x="57026" y="114295"/>
                      <a:pt x="-30" y="197530"/>
                    </a:cubicBezTo>
                    <a:cubicBezTo>
                      <a:pt x="24467" y="228280"/>
                      <a:pt x="40669" y="270953"/>
                      <a:pt x="56871" y="303016"/>
                    </a:cubicBezTo>
                    <a:cubicBezTo>
                      <a:pt x="62375" y="313807"/>
                      <a:pt x="69016" y="328100"/>
                      <a:pt x="77646" y="330135"/>
                    </a:cubicBezTo>
                    <a:cubicBezTo>
                      <a:pt x="103900" y="295908"/>
                      <a:pt x="127441" y="249346"/>
                      <a:pt x="157623" y="232709"/>
                    </a:cubicBezTo>
                    <a:cubicBezTo>
                      <a:pt x="159380" y="270206"/>
                      <a:pt x="111368" y="318520"/>
                      <a:pt x="88680" y="361348"/>
                    </a:cubicBezTo>
                    <a:cubicBezTo>
                      <a:pt x="152868" y="490450"/>
                      <a:pt x="216022" y="619861"/>
                      <a:pt x="271347" y="751024"/>
                    </a:cubicBezTo>
                    <a:cubicBezTo>
                      <a:pt x="310831" y="676416"/>
                      <a:pt x="366827" y="634824"/>
                      <a:pt x="395045" y="56405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07" name="Freeform 227">
                <a:extLst>
                  <a:ext uri="{FF2B5EF4-FFF2-40B4-BE49-F238E27FC236}">
                    <a16:creationId xmlns:a16="http://schemas.microsoft.com/office/drawing/2014/main" id="{C0EDF17C-3560-61FE-D5F9-973102F8EBE0}"/>
                  </a:ext>
                </a:extLst>
              </p:cNvPr>
              <p:cNvSpPr/>
              <p:nvPr/>
            </p:nvSpPr>
            <p:spPr>
              <a:xfrm rot="-1917689">
                <a:off x="5665027" y="2786882"/>
                <a:ext cx="213111" cy="395419"/>
              </a:xfrm>
              <a:custGeom>
                <a:avLst/>
                <a:gdLst>
                  <a:gd name="connsiteX0" fmla="*/ 210447 w 213111"/>
                  <a:gd name="connsiteY0" fmla="*/ 391789 h 395419"/>
                  <a:gd name="connsiteX1" fmla="*/ 197346 w 213111"/>
                  <a:gd name="connsiteY1" fmla="*/ 341982 h 395419"/>
                  <a:gd name="connsiteX2" fmla="*/ 18866 w 213111"/>
                  <a:gd name="connsiteY2" fmla="*/ -102 h 395419"/>
                  <a:gd name="connsiteX3" fmla="*/ -24 w 213111"/>
                  <a:gd name="connsiteY3" fmla="*/ 29257 h 395419"/>
                  <a:gd name="connsiteX4" fmla="*/ 128765 w 213111"/>
                  <a:gd name="connsiteY4" fmla="*/ 260085 h 395419"/>
                  <a:gd name="connsiteX5" fmla="*/ 130497 w 213111"/>
                  <a:gd name="connsiteY5" fmla="*/ 270309 h 395419"/>
                  <a:gd name="connsiteX6" fmla="*/ 204866 w 213111"/>
                  <a:gd name="connsiteY6" fmla="*/ 395111 h 395419"/>
                  <a:gd name="connsiteX7" fmla="*/ 210447 w 213111"/>
                  <a:gd name="connsiteY7" fmla="*/ 391789 h 395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3111" h="395419">
                    <a:moveTo>
                      <a:pt x="210447" y="391789"/>
                    </a:moveTo>
                    <a:cubicBezTo>
                      <a:pt x="219181" y="374405"/>
                      <a:pt x="204013" y="355785"/>
                      <a:pt x="197346" y="341982"/>
                    </a:cubicBezTo>
                    <a:cubicBezTo>
                      <a:pt x="141841" y="226220"/>
                      <a:pt x="82330" y="110999"/>
                      <a:pt x="18866" y="-102"/>
                    </a:cubicBezTo>
                    <a:cubicBezTo>
                      <a:pt x="12561" y="9684"/>
                      <a:pt x="6255" y="19496"/>
                      <a:pt x="-24" y="29257"/>
                    </a:cubicBezTo>
                    <a:cubicBezTo>
                      <a:pt x="44990" y="105745"/>
                      <a:pt x="77549" y="184937"/>
                      <a:pt x="128765" y="260085"/>
                    </a:cubicBezTo>
                    <a:cubicBezTo>
                      <a:pt x="128972" y="263099"/>
                      <a:pt x="129670" y="266627"/>
                      <a:pt x="130497" y="270309"/>
                    </a:cubicBezTo>
                    <a:cubicBezTo>
                      <a:pt x="159231" y="311051"/>
                      <a:pt x="177552" y="354060"/>
                      <a:pt x="204866" y="395111"/>
                    </a:cubicBezTo>
                    <a:cubicBezTo>
                      <a:pt x="207036" y="395755"/>
                      <a:pt x="209026" y="394956"/>
                      <a:pt x="210447" y="39178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08" name="Freeform 228">
                <a:extLst>
                  <a:ext uri="{FF2B5EF4-FFF2-40B4-BE49-F238E27FC236}">
                    <a16:creationId xmlns:a16="http://schemas.microsoft.com/office/drawing/2014/main" id="{7B55A046-2EBD-30FE-8864-27DEE0716726}"/>
                  </a:ext>
                </a:extLst>
              </p:cNvPr>
              <p:cNvSpPr/>
              <p:nvPr/>
            </p:nvSpPr>
            <p:spPr>
              <a:xfrm rot="-1917689">
                <a:off x="5827547" y="3030662"/>
                <a:ext cx="2661" cy="4893"/>
              </a:xfrm>
              <a:custGeom>
                <a:avLst/>
                <a:gdLst>
                  <a:gd name="connsiteX0" fmla="*/ 2639 w 2661"/>
                  <a:gd name="connsiteY0" fmla="*/ 4790 h 4893"/>
                  <a:gd name="connsiteX1" fmla="*/ 2432 w 2661"/>
                  <a:gd name="connsiteY1" fmla="*/ 3657 h 4893"/>
                  <a:gd name="connsiteX2" fmla="*/ -22 w 2661"/>
                  <a:gd name="connsiteY2" fmla="*/ -103 h 4893"/>
                  <a:gd name="connsiteX3" fmla="*/ 2639 w 2661"/>
                  <a:gd name="connsiteY3" fmla="*/ 4790 h 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1" h="4893">
                    <a:moveTo>
                      <a:pt x="2639" y="4790"/>
                    </a:moveTo>
                    <a:cubicBezTo>
                      <a:pt x="2536" y="4378"/>
                      <a:pt x="2536" y="4043"/>
                      <a:pt x="2432" y="3657"/>
                    </a:cubicBezTo>
                    <a:cubicBezTo>
                      <a:pt x="1554" y="2421"/>
                      <a:pt x="882" y="1133"/>
                      <a:pt x="-22" y="-103"/>
                    </a:cubicBezTo>
                    <a:cubicBezTo>
                      <a:pt x="856" y="1468"/>
                      <a:pt x="1735" y="3219"/>
                      <a:pt x="2639" y="47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09" name="Freeform 229">
                <a:extLst>
                  <a:ext uri="{FF2B5EF4-FFF2-40B4-BE49-F238E27FC236}">
                    <a16:creationId xmlns:a16="http://schemas.microsoft.com/office/drawing/2014/main" id="{B9B265A0-FF88-CEB8-FCDA-9D687BB77332}"/>
                  </a:ext>
                </a:extLst>
              </p:cNvPr>
              <p:cNvSpPr/>
              <p:nvPr/>
            </p:nvSpPr>
            <p:spPr>
              <a:xfrm rot="-1917689">
                <a:off x="5862100" y="3005744"/>
                <a:ext cx="69896" cy="135900"/>
              </a:xfrm>
              <a:custGeom>
                <a:avLst/>
                <a:gdLst>
                  <a:gd name="connsiteX0" fmla="*/ 66286 w 69896"/>
                  <a:gd name="connsiteY0" fmla="*/ 135797 h 135900"/>
                  <a:gd name="connsiteX1" fmla="*/ 54218 w 69896"/>
                  <a:gd name="connsiteY1" fmla="*/ 100515 h 135900"/>
                  <a:gd name="connsiteX2" fmla="*/ -21 w 69896"/>
                  <a:gd name="connsiteY2" fmla="*/ -104 h 135900"/>
                  <a:gd name="connsiteX3" fmla="*/ 45536 w 69896"/>
                  <a:gd name="connsiteY3" fmla="*/ 108755 h 135900"/>
                  <a:gd name="connsiteX4" fmla="*/ 66286 w 69896"/>
                  <a:gd name="connsiteY4" fmla="*/ 135797 h 13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896" h="135900">
                    <a:moveTo>
                      <a:pt x="66286" y="135797"/>
                    </a:moveTo>
                    <a:cubicBezTo>
                      <a:pt x="77371" y="122096"/>
                      <a:pt x="59748" y="110507"/>
                      <a:pt x="54218" y="100515"/>
                    </a:cubicBezTo>
                    <a:cubicBezTo>
                      <a:pt x="35432" y="66520"/>
                      <a:pt x="17809" y="31856"/>
                      <a:pt x="-21" y="-104"/>
                    </a:cubicBezTo>
                    <a:cubicBezTo>
                      <a:pt x="7162" y="30105"/>
                      <a:pt x="31943" y="79294"/>
                      <a:pt x="45536" y="108755"/>
                    </a:cubicBezTo>
                    <a:cubicBezTo>
                      <a:pt x="50523" y="119598"/>
                      <a:pt x="57267" y="134689"/>
                      <a:pt x="66286" y="13579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10" name="Freeform 230">
                <a:extLst>
                  <a:ext uri="{FF2B5EF4-FFF2-40B4-BE49-F238E27FC236}">
                    <a16:creationId xmlns:a16="http://schemas.microsoft.com/office/drawing/2014/main" id="{C35F8613-B064-8DB2-38D2-DDE01520C1A6}"/>
                  </a:ext>
                </a:extLst>
              </p:cNvPr>
              <p:cNvSpPr/>
              <p:nvPr/>
            </p:nvSpPr>
            <p:spPr>
              <a:xfrm rot="-1917689">
                <a:off x="5629209" y="2848440"/>
                <a:ext cx="260704" cy="419756"/>
              </a:xfrm>
              <a:custGeom>
                <a:avLst/>
                <a:gdLst>
                  <a:gd name="connsiteX0" fmla="*/ 182722 w 260704"/>
                  <a:gd name="connsiteY0" fmla="*/ 321302 h 419756"/>
                  <a:gd name="connsiteX1" fmla="*/ 177218 w 260704"/>
                  <a:gd name="connsiteY1" fmla="*/ 286663 h 419756"/>
                  <a:gd name="connsiteX2" fmla="*/ 182722 w 260704"/>
                  <a:gd name="connsiteY2" fmla="*/ 321302 h 419756"/>
                  <a:gd name="connsiteX3" fmla="*/ 153884 w 260704"/>
                  <a:gd name="connsiteY3" fmla="*/ 247595 h 419756"/>
                  <a:gd name="connsiteX4" fmla="*/ 169672 w 260704"/>
                  <a:gd name="connsiteY4" fmla="*/ 271495 h 419756"/>
                  <a:gd name="connsiteX5" fmla="*/ 153884 w 260704"/>
                  <a:gd name="connsiteY5" fmla="*/ 247595 h 419756"/>
                  <a:gd name="connsiteX6" fmla="*/ 260682 w 260704"/>
                  <a:gd name="connsiteY6" fmla="*/ 378037 h 419756"/>
                  <a:gd name="connsiteX7" fmla="*/ 63675 w 260704"/>
                  <a:gd name="connsiteY7" fmla="*/ -102 h 419756"/>
                  <a:gd name="connsiteX8" fmla="*/ -22 w 260704"/>
                  <a:gd name="connsiteY8" fmla="*/ 104277 h 419756"/>
                  <a:gd name="connsiteX9" fmla="*/ 125563 w 260704"/>
                  <a:gd name="connsiteY9" fmla="*/ 340050 h 419756"/>
                  <a:gd name="connsiteX10" fmla="*/ 140705 w 260704"/>
                  <a:gd name="connsiteY10" fmla="*/ 370440 h 419756"/>
                  <a:gd name="connsiteX11" fmla="*/ 233912 w 260704"/>
                  <a:gd name="connsiteY11" fmla="*/ 419655 h 419756"/>
                  <a:gd name="connsiteX12" fmla="*/ 260682 w 260704"/>
                  <a:gd name="connsiteY12" fmla="*/ 378037 h 419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0704" h="419756">
                    <a:moveTo>
                      <a:pt x="182722" y="321302"/>
                    </a:moveTo>
                    <a:cubicBezTo>
                      <a:pt x="175383" y="311001"/>
                      <a:pt x="173652" y="299411"/>
                      <a:pt x="177218" y="286663"/>
                    </a:cubicBezTo>
                    <a:cubicBezTo>
                      <a:pt x="181094" y="297789"/>
                      <a:pt x="194686" y="306751"/>
                      <a:pt x="182722" y="321302"/>
                    </a:cubicBezTo>
                    <a:close/>
                    <a:moveTo>
                      <a:pt x="153884" y="247595"/>
                    </a:moveTo>
                    <a:cubicBezTo>
                      <a:pt x="164297" y="246127"/>
                      <a:pt x="164194" y="264953"/>
                      <a:pt x="169672" y="271495"/>
                    </a:cubicBezTo>
                    <a:cubicBezTo>
                      <a:pt x="157269" y="273323"/>
                      <a:pt x="159026" y="254291"/>
                      <a:pt x="153884" y="247595"/>
                    </a:cubicBezTo>
                    <a:close/>
                    <a:moveTo>
                      <a:pt x="260682" y="378037"/>
                    </a:moveTo>
                    <a:cubicBezTo>
                      <a:pt x="197838" y="251330"/>
                      <a:pt x="145330" y="122485"/>
                      <a:pt x="63675" y="-102"/>
                    </a:cubicBezTo>
                    <a:cubicBezTo>
                      <a:pt x="46284" y="33841"/>
                      <a:pt x="22717" y="69098"/>
                      <a:pt x="-22" y="104277"/>
                    </a:cubicBezTo>
                    <a:cubicBezTo>
                      <a:pt x="44242" y="179787"/>
                      <a:pt x="87448" y="263794"/>
                      <a:pt x="125563" y="340050"/>
                    </a:cubicBezTo>
                    <a:cubicBezTo>
                      <a:pt x="130912" y="350712"/>
                      <a:pt x="135718" y="365418"/>
                      <a:pt x="140705" y="370440"/>
                    </a:cubicBezTo>
                    <a:cubicBezTo>
                      <a:pt x="166158" y="396219"/>
                      <a:pt x="205694" y="393953"/>
                      <a:pt x="233912" y="419655"/>
                    </a:cubicBezTo>
                    <a:cubicBezTo>
                      <a:pt x="242801" y="405799"/>
                      <a:pt x="251742" y="391918"/>
                      <a:pt x="260682" y="37803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11" name="Freeform 231">
                <a:extLst>
                  <a:ext uri="{FF2B5EF4-FFF2-40B4-BE49-F238E27FC236}">
                    <a16:creationId xmlns:a16="http://schemas.microsoft.com/office/drawing/2014/main" id="{0B024850-C2B4-C388-766E-9F6D2497D55C}"/>
                  </a:ext>
                </a:extLst>
              </p:cNvPr>
              <p:cNvSpPr/>
              <p:nvPr/>
            </p:nvSpPr>
            <p:spPr>
              <a:xfrm rot="-1917689">
                <a:off x="5623603" y="3005208"/>
                <a:ext cx="154836" cy="239764"/>
              </a:xfrm>
              <a:custGeom>
                <a:avLst/>
                <a:gdLst>
                  <a:gd name="connsiteX0" fmla="*/ -21 w 154836"/>
                  <a:gd name="connsiteY0" fmla="*/ 43990 h 239764"/>
                  <a:gd name="connsiteX1" fmla="*/ 154815 w 154836"/>
                  <a:gd name="connsiteY1" fmla="*/ 239665 h 239764"/>
                  <a:gd name="connsiteX2" fmla="*/ 28326 w 154836"/>
                  <a:gd name="connsiteY2" fmla="*/ -100 h 239764"/>
                  <a:gd name="connsiteX3" fmla="*/ -21 w 154836"/>
                  <a:gd name="connsiteY3" fmla="*/ 43990 h 2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836" h="239764">
                    <a:moveTo>
                      <a:pt x="-21" y="43990"/>
                    </a:moveTo>
                    <a:cubicBezTo>
                      <a:pt x="40057" y="112855"/>
                      <a:pt x="49851" y="192665"/>
                      <a:pt x="154815" y="239665"/>
                    </a:cubicBezTo>
                    <a:cubicBezTo>
                      <a:pt x="118096" y="158542"/>
                      <a:pt x="74632" y="78938"/>
                      <a:pt x="28326" y="-100"/>
                    </a:cubicBezTo>
                    <a:cubicBezTo>
                      <a:pt x="18868" y="14605"/>
                      <a:pt x="9462" y="29285"/>
                      <a:pt x="-21" y="439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12" name="Freeform 232">
                <a:extLst>
                  <a:ext uri="{FF2B5EF4-FFF2-40B4-BE49-F238E27FC236}">
                    <a16:creationId xmlns:a16="http://schemas.microsoft.com/office/drawing/2014/main" id="{36F584B8-777E-7E14-6CE7-1403061FC4D6}"/>
                  </a:ext>
                </a:extLst>
              </p:cNvPr>
              <p:cNvSpPr/>
              <p:nvPr/>
            </p:nvSpPr>
            <p:spPr>
              <a:xfrm rot="-1917689">
                <a:off x="5725460" y="4230670"/>
                <a:ext cx="51655" cy="8881"/>
              </a:xfrm>
              <a:custGeom>
                <a:avLst/>
                <a:gdLst>
                  <a:gd name="connsiteX0" fmla="*/ 2 w 51655"/>
                  <a:gd name="connsiteY0" fmla="*/ 4876 h 8881"/>
                  <a:gd name="connsiteX1" fmla="*/ 51657 w 51655"/>
                  <a:gd name="connsiteY1" fmla="*/ -94 h 8881"/>
                  <a:gd name="connsiteX2" fmla="*/ 2 w 51655"/>
                  <a:gd name="connsiteY2" fmla="*/ 4876 h 8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655" h="8881">
                    <a:moveTo>
                      <a:pt x="2" y="4876"/>
                    </a:moveTo>
                    <a:cubicBezTo>
                      <a:pt x="16126" y="4515"/>
                      <a:pt x="46101" y="16645"/>
                      <a:pt x="51657" y="-94"/>
                    </a:cubicBezTo>
                    <a:cubicBezTo>
                      <a:pt x="36385" y="4206"/>
                      <a:pt x="7341" y="-3340"/>
                      <a:pt x="2" y="487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13" name="Freeform 233">
                <a:extLst>
                  <a:ext uri="{FF2B5EF4-FFF2-40B4-BE49-F238E27FC236}">
                    <a16:creationId xmlns:a16="http://schemas.microsoft.com/office/drawing/2014/main" id="{2D131EE1-1679-92A4-99FC-BC37341889A0}"/>
                  </a:ext>
                </a:extLst>
              </p:cNvPr>
              <p:cNvSpPr/>
              <p:nvPr/>
            </p:nvSpPr>
            <p:spPr>
              <a:xfrm rot="-1917689">
                <a:off x="5519663" y="4263724"/>
                <a:ext cx="223546" cy="24702"/>
              </a:xfrm>
              <a:custGeom>
                <a:avLst/>
                <a:gdLst>
                  <a:gd name="connsiteX0" fmla="*/ 223548 w 223546"/>
                  <a:gd name="connsiteY0" fmla="*/ 19245 h 24702"/>
                  <a:gd name="connsiteX1" fmla="*/ 2 w 223546"/>
                  <a:gd name="connsiteY1" fmla="*/ 11082 h 24702"/>
                  <a:gd name="connsiteX2" fmla="*/ 203393 w 223546"/>
                  <a:gd name="connsiteY2" fmla="*/ 23598 h 24702"/>
                  <a:gd name="connsiteX3" fmla="*/ 223548 w 223546"/>
                  <a:gd name="connsiteY3" fmla="*/ 19245 h 24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546" h="24702">
                    <a:moveTo>
                      <a:pt x="223548" y="19245"/>
                    </a:moveTo>
                    <a:cubicBezTo>
                      <a:pt x="150755" y="18035"/>
                      <a:pt x="59203" y="-17685"/>
                      <a:pt x="2" y="11082"/>
                    </a:cubicBezTo>
                    <a:cubicBezTo>
                      <a:pt x="66748" y="22388"/>
                      <a:pt x="142693" y="26791"/>
                      <a:pt x="203393" y="23598"/>
                    </a:cubicBezTo>
                    <a:cubicBezTo>
                      <a:pt x="210163" y="23186"/>
                      <a:pt x="222282" y="26920"/>
                      <a:pt x="223548" y="1924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14" name="Freeform 234">
                <a:extLst>
                  <a:ext uri="{FF2B5EF4-FFF2-40B4-BE49-F238E27FC236}">
                    <a16:creationId xmlns:a16="http://schemas.microsoft.com/office/drawing/2014/main" id="{ECB7BE12-B1AD-9852-2C2B-5A541AB7F746}"/>
                  </a:ext>
                </a:extLst>
              </p:cNvPr>
              <p:cNvSpPr/>
              <p:nvPr/>
            </p:nvSpPr>
            <p:spPr>
              <a:xfrm rot="-1917689">
                <a:off x="5540538" y="4253345"/>
                <a:ext cx="63128" cy="11590"/>
              </a:xfrm>
              <a:custGeom>
                <a:avLst/>
                <a:gdLst>
                  <a:gd name="connsiteX0" fmla="*/ 63130 w 63128"/>
                  <a:gd name="connsiteY0" fmla="*/ 4794 h 11590"/>
                  <a:gd name="connsiteX1" fmla="*/ 1 w 63128"/>
                  <a:gd name="connsiteY1" fmla="*/ 5901 h 11590"/>
                  <a:gd name="connsiteX2" fmla="*/ 63130 w 63128"/>
                  <a:gd name="connsiteY2" fmla="*/ 4794 h 11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128" h="11590">
                    <a:moveTo>
                      <a:pt x="63130" y="4794"/>
                    </a:moveTo>
                    <a:cubicBezTo>
                      <a:pt x="43207" y="10434"/>
                      <a:pt x="17754" y="-9551"/>
                      <a:pt x="1" y="5901"/>
                    </a:cubicBezTo>
                    <a:cubicBezTo>
                      <a:pt x="21836" y="15610"/>
                      <a:pt x="51734" y="11000"/>
                      <a:pt x="63130" y="479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15" name="Freeform 235">
                <a:extLst>
                  <a:ext uri="{FF2B5EF4-FFF2-40B4-BE49-F238E27FC236}">
                    <a16:creationId xmlns:a16="http://schemas.microsoft.com/office/drawing/2014/main" id="{28E9FE19-C1F9-B513-AFD4-1049DA0F88BA}"/>
                  </a:ext>
                </a:extLst>
              </p:cNvPr>
              <p:cNvSpPr/>
              <p:nvPr/>
            </p:nvSpPr>
            <p:spPr>
              <a:xfrm rot="-1917689">
                <a:off x="5867773" y="2258160"/>
                <a:ext cx="238350" cy="486122"/>
              </a:xfrm>
              <a:custGeom>
                <a:avLst/>
                <a:gdLst>
                  <a:gd name="connsiteX0" fmla="*/ 205296 w 238350"/>
                  <a:gd name="connsiteY0" fmla="*/ 191265 h 486122"/>
                  <a:gd name="connsiteX1" fmla="*/ 172091 w 238350"/>
                  <a:gd name="connsiteY1" fmla="*/ 280603 h 486122"/>
                  <a:gd name="connsiteX2" fmla="*/ 205296 w 238350"/>
                  <a:gd name="connsiteY2" fmla="*/ 191265 h 486122"/>
                  <a:gd name="connsiteX3" fmla="*/ 186355 w 238350"/>
                  <a:gd name="connsiteY3" fmla="*/ 123842 h 486122"/>
                  <a:gd name="connsiteX4" fmla="*/ 193539 w 238350"/>
                  <a:gd name="connsiteY4" fmla="*/ 166516 h 486122"/>
                  <a:gd name="connsiteX5" fmla="*/ 186355 w 238350"/>
                  <a:gd name="connsiteY5" fmla="*/ 123842 h 486122"/>
                  <a:gd name="connsiteX6" fmla="*/ 43612 w 238350"/>
                  <a:gd name="connsiteY6" fmla="*/ 291755 h 486122"/>
                  <a:gd name="connsiteX7" fmla="*/ 84802 w 238350"/>
                  <a:gd name="connsiteY7" fmla="*/ 238600 h 486122"/>
                  <a:gd name="connsiteX8" fmla="*/ 51571 w 238350"/>
                  <a:gd name="connsiteY8" fmla="*/ 327964 h 486122"/>
                  <a:gd name="connsiteX9" fmla="*/ 85319 w 238350"/>
                  <a:gd name="connsiteY9" fmla="*/ 453152 h 486122"/>
                  <a:gd name="connsiteX10" fmla="*/ 98885 w 238350"/>
                  <a:gd name="connsiteY10" fmla="*/ 486013 h 486122"/>
                  <a:gd name="connsiteX11" fmla="*/ 232455 w 238350"/>
                  <a:gd name="connsiteY11" fmla="*/ 122245 h 486122"/>
                  <a:gd name="connsiteX12" fmla="*/ 219069 w 238350"/>
                  <a:gd name="connsiteY12" fmla="*/ 99891 h 486122"/>
                  <a:gd name="connsiteX13" fmla="*/ 216253 w 238350"/>
                  <a:gd name="connsiteY13" fmla="*/ 77357 h 486122"/>
                  <a:gd name="connsiteX14" fmla="*/ 127439 w 238350"/>
                  <a:gd name="connsiteY14" fmla="*/ -109 h 486122"/>
                  <a:gd name="connsiteX15" fmla="*/ 83174 w 238350"/>
                  <a:gd name="connsiteY15" fmla="*/ 57913 h 486122"/>
                  <a:gd name="connsiteX16" fmla="*/ 113511 w 238350"/>
                  <a:gd name="connsiteY16" fmla="*/ 80756 h 486122"/>
                  <a:gd name="connsiteX17" fmla="*/ 78445 w 238350"/>
                  <a:gd name="connsiteY17" fmla="*/ 65279 h 486122"/>
                  <a:gd name="connsiteX18" fmla="*/ -32 w 238350"/>
                  <a:gd name="connsiteY18" fmla="*/ 160206 h 486122"/>
                  <a:gd name="connsiteX19" fmla="*/ 43612 w 238350"/>
                  <a:gd name="connsiteY19" fmla="*/ 291755 h 486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8350" h="486122">
                    <a:moveTo>
                      <a:pt x="205296" y="191265"/>
                    </a:moveTo>
                    <a:cubicBezTo>
                      <a:pt x="199456" y="219954"/>
                      <a:pt x="185683" y="250317"/>
                      <a:pt x="172091" y="280603"/>
                    </a:cubicBezTo>
                    <a:cubicBezTo>
                      <a:pt x="176122" y="252507"/>
                      <a:pt x="174572" y="212331"/>
                      <a:pt x="205296" y="191265"/>
                    </a:cubicBezTo>
                    <a:close/>
                    <a:moveTo>
                      <a:pt x="186355" y="123842"/>
                    </a:moveTo>
                    <a:cubicBezTo>
                      <a:pt x="198965" y="135895"/>
                      <a:pt x="198991" y="150548"/>
                      <a:pt x="193539" y="166516"/>
                    </a:cubicBezTo>
                    <a:cubicBezTo>
                      <a:pt x="190050" y="152532"/>
                      <a:pt x="183125" y="139294"/>
                      <a:pt x="186355" y="123842"/>
                    </a:cubicBezTo>
                    <a:close/>
                    <a:moveTo>
                      <a:pt x="43612" y="291755"/>
                    </a:moveTo>
                    <a:cubicBezTo>
                      <a:pt x="55499" y="276741"/>
                      <a:pt x="63923" y="235303"/>
                      <a:pt x="84802" y="238600"/>
                    </a:cubicBezTo>
                    <a:cubicBezTo>
                      <a:pt x="88936" y="265074"/>
                      <a:pt x="60176" y="298708"/>
                      <a:pt x="51571" y="327964"/>
                    </a:cubicBezTo>
                    <a:cubicBezTo>
                      <a:pt x="54491" y="368140"/>
                      <a:pt x="74388" y="415088"/>
                      <a:pt x="85319" y="453152"/>
                    </a:cubicBezTo>
                    <a:cubicBezTo>
                      <a:pt x="89040" y="465977"/>
                      <a:pt x="85939" y="484185"/>
                      <a:pt x="98885" y="486013"/>
                    </a:cubicBezTo>
                    <a:cubicBezTo>
                      <a:pt x="152194" y="362345"/>
                      <a:pt x="265246" y="221680"/>
                      <a:pt x="232455" y="122245"/>
                    </a:cubicBezTo>
                    <a:cubicBezTo>
                      <a:pt x="229974" y="114725"/>
                      <a:pt x="221937" y="108004"/>
                      <a:pt x="219069" y="99891"/>
                    </a:cubicBezTo>
                    <a:cubicBezTo>
                      <a:pt x="216433" y="92448"/>
                      <a:pt x="219405" y="84001"/>
                      <a:pt x="216253" y="77357"/>
                    </a:cubicBezTo>
                    <a:cubicBezTo>
                      <a:pt x="202428" y="47895"/>
                      <a:pt x="163176" y="20596"/>
                      <a:pt x="127439" y="-109"/>
                    </a:cubicBezTo>
                    <a:cubicBezTo>
                      <a:pt x="112891" y="19927"/>
                      <a:pt x="97645" y="37284"/>
                      <a:pt x="83174" y="57913"/>
                    </a:cubicBezTo>
                    <a:cubicBezTo>
                      <a:pt x="92037" y="65819"/>
                      <a:pt x="111314" y="71408"/>
                      <a:pt x="113511" y="80756"/>
                    </a:cubicBezTo>
                    <a:cubicBezTo>
                      <a:pt x="103330" y="79675"/>
                      <a:pt x="84053" y="76250"/>
                      <a:pt x="78445" y="65279"/>
                    </a:cubicBezTo>
                    <a:cubicBezTo>
                      <a:pt x="52501" y="97702"/>
                      <a:pt x="27255" y="133551"/>
                      <a:pt x="-32" y="160206"/>
                    </a:cubicBezTo>
                    <a:cubicBezTo>
                      <a:pt x="14206" y="204090"/>
                      <a:pt x="25886" y="248592"/>
                      <a:pt x="43612" y="29175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16" name="Freeform 236">
                <a:extLst>
                  <a:ext uri="{FF2B5EF4-FFF2-40B4-BE49-F238E27FC236}">
                    <a16:creationId xmlns:a16="http://schemas.microsoft.com/office/drawing/2014/main" id="{49289076-AA4F-98E6-DCC7-D5269BC81C89}"/>
                  </a:ext>
                </a:extLst>
              </p:cNvPr>
              <p:cNvSpPr/>
              <p:nvPr/>
            </p:nvSpPr>
            <p:spPr>
              <a:xfrm rot="-1917689">
                <a:off x="5422447" y="2809993"/>
                <a:ext cx="142071" cy="222502"/>
              </a:xfrm>
              <a:custGeom>
                <a:avLst/>
                <a:gdLst>
                  <a:gd name="connsiteX0" fmla="*/ 90363 w 142071"/>
                  <a:gd name="connsiteY0" fmla="*/ 35667 h 222502"/>
                  <a:gd name="connsiteX1" fmla="*/ 46770 w 142071"/>
                  <a:gd name="connsiteY1" fmla="*/ 87303 h 222502"/>
                  <a:gd name="connsiteX2" fmla="*/ 86151 w 142071"/>
                  <a:gd name="connsiteY2" fmla="*/ 26086 h 222502"/>
                  <a:gd name="connsiteX3" fmla="*/ 61396 w 142071"/>
                  <a:gd name="connsiteY3" fmla="*/ -79 h 222502"/>
                  <a:gd name="connsiteX4" fmla="*/ -27 w 142071"/>
                  <a:gd name="connsiteY4" fmla="*/ 95441 h 222502"/>
                  <a:gd name="connsiteX5" fmla="*/ 74316 w 142071"/>
                  <a:gd name="connsiteY5" fmla="*/ 222405 h 222502"/>
                  <a:gd name="connsiteX6" fmla="*/ 142044 w 142071"/>
                  <a:gd name="connsiteY6" fmla="*/ 117125 h 222502"/>
                  <a:gd name="connsiteX7" fmla="*/ 90363 w 142071"/>
                  <a:gd name="connsiteY7" fmla="*/ 35667 h 222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2071" h="222502">
                    <a:moveTo>
                      <a:pt x="90363" y="35667"/>
                    </a:moveTo>
                    <a:cubicBezTo>
                      <a:pt x="74084" y="44784"/>
                      <a:pt x="64652" y="85448"/>
                      <a:pt x="46770" y="87303"/>
                    </a:cubicBezTo>
                    <a:cubicBezTo>
                      <a:pt x="60879" y="67241"/>
                      <a:pt x="76358" y="38577"/>
                      <a:pt x="86151" y="26086"/>
                    </a:cubicBezTo>
                    <a:cubicBezTo>
                      <a:pt x="76280" y="19030"/>
                      <a:pt x="74704" y="-775"/>
                      <a:pt x="61396" y="-79"/>
                    </a:cubicBezTo>
                    <a:cubicBezTo>
                      <a:pt x="47365" y="22532"/>
                      <a:pt x="19302" y="64794"/>
                      <a:pt x="-27" y="95441"/>
                    </a:cubicBezTo>
                    <a:cubicBezTo>
                      <a:pt x="24082" y="136518"/>
                      <a:pt x="46254" y="189080"/>
                      <a:pt x="74316" y="222405"/>
                    </a:cubicBezTo>
                    <a:cubicBezTo>
                      <a:pt x="96333" y="190986"/>
                      <a:pt x="132328" y="143677"/>
                      <a:pt x="142044" y="117125"/>
                    </a:cubicBezTo>
                    <a:cubicBezTo>
                      <a:pt x="126178" y="109116"/>
                      <a:pt x="122586" y="76692"/>
                      <a:pt x="90363" y="356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17" name="Freeform 237">
                <a:extLst>
                  <a:ext uri="{FF2B5EF4-FFF2-40B4-BE49-F238E27FC236}">
                    <a16:creationId xmlns:a16="http://schemas.microsoft.com/office/drawing/2014/main" id="{B58850C1-2BB1-6058-E66C-84721DBD2E29}"/>
                  </a:ext>
                </a:extLst>
              </p:cNvPr>
              <p:cNvSpPr/>
              <p:nvPr/>
            </p:nvSpPr>
            <p:spPr>
              <a:xfrm rot="-1917689">
                <a:off x="5803477" y="3184122"/>
                <a:ext cx="111010" cy="234975"/>
              </a:xfrm>
              <a:custGeom>
                <a:avLst/>
                <a:gdLst>
                  <a:gd name="connsiteX0" fmla="*/ 110994 w 111010"/>
                  <a:gd name="connsiteY0" fmla="*/ 212879 h 234975"/>
                  <a:gd name="connsiteX1" fmla="*/ 15772 w 111010"/>
                  <a:gd name="connsiteY1" fmla="*/ -102 h 234975"/>
                  <a:gd name="connsiteX2" fmla="*/ 25746 w 111010"/>
                  <a:gd name="connsiteY2" fmla="*/ 65054 h 234975"/>
                  <a:gd name="connsiteX3" fmla="*/ 54377 w 111010"/>
                  <a:gd name="connsiteY3" fmla="*/ 128228 h 234975"/>
                  <a:gd name="connsiteX4" fmla="*/ -17 w 111010"/>
                  <a:gd name="connsiteY4" fmla="*/ 24415 h 234975"/>
                  <a:gd name="connsiteX5" fmla="*/ 96833 w 111010"/>
                  <a:gd name="connsiteY5" fmla="*/ 234873 h 234975"/>
                  <a:gd name="connsiteX6" fmla="*/ 110994 w 111010"/>
                  <a:gd name="connsiteY6" fmla="*/ 212879 h 23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010" h="234975">
                    <a:moveTo>
                      <a:pt x="110994" y="212879"/>
                    </a:moveTo>
                    <a:cubicBezTo>
                      <a:pt x="78849" y="141877"/>
                      <a:pt x="53344" y="69613"/>
                      <a:pt x="15772" y="-102"/>
                    </a:cubicBezTo>
                    <a:cubicBezTo>
                      <a:pt x="-3298" y="22921"/>
                      <a:pt x="17374" y="47568"/>
                      <a:pt x="25746" y="65054"/>
                    </a:cubicBezTo>
                    <a:cubicBezTo>
                      <a:pt x="36057" y="86661"/>
                      <a:pt x="49029" y="106955"/>
                      <a:pt x="54377" y="128228"/>
                    </a:cubicBezTo>
                    <a:cubicBezTo>
                      <a:pt x="34971" y="93898"/>
                      <a:pt x="22671" y="58024"/>
                      <a:pt x="-17" y="24415"/>
                    </a:cubicBezTo>
                    <a:cubicBezTo>
                      <a:pt x="23266" y="96473"/>
                      <a:pt x="66109" y="164308"/>
                      <a:pt x="96833" y="234873"/>
                    </a:cubicBezTo>
                    <a:cubicBezTo>
                      <a:pt x="101536" y="227507"/>
                      <a:pt x="106265" y="220193"/>
                      <a:pt x="110994" y="21287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sp>
          <p:nvSpPr>
            <p:cNvPr id="658" name="TextBox 46">
              <a:extLst>
                <a:ext uri="{FF2B5EF4-FFF2-40B4-BE49-F238E27FC236}">
                  <a16:creationId xmlns:a16="http://schemas.microsoft.com/office/drawing/2014/main" id="{AC580832-9857-C1DB-FC6A-DD4C80EFE176}"/>
                </a:ext>
              </a:extLst>
            </p:cNvPr>
            <p:cNvSpPr txBox="1"/>
            <p:nvPr/>
          </p:nvSpPr>
          <p:spPr>
            <a:xfrm>
              <a:off x="5363324" y="3769276"/>
              <a:ext cx="15039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000" b="1" spc="300" dirty="0">
                  <a:solidFill>
                    <a:schemeClr val="bg1"/>
                  </a:solidFill>
                  <a:latin typeface="Montserrat" pitchFamily="2" charset="77"/>
                </a:rPr>
                <a:t>Vincent</a:t>
              </a:r>
              <a:endParaRPr lang="en-LT" sz="20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  <p:grpSp>
        <p:nvGrpSpPr>
          <p:cNvPr id="721" name="Groep 720">
            <a:extLst>
              <a:ext uri="{FF2B5EF4-FFF2-40B4-BE49-F238E27FC236}">
                <a16:creationId xmlns:a16="http://schemas.microsoft.com/office/drawing/2014/main" id="{64A69947-F039-1FF1-0A33-EDFA08261DBA}"/>
              </a:ext>
            </a:extLst>
          </p:cNvPr>
          <p:cNvGrpSpPr/>
          <p:nvPr/>
        </p:nvGrpSpPr>
        <p:grpSpPr>
          <a:xfrm>
            <a:off x="2629747" y="4704311"/>
            <a:ext cx="1173719" cy="1580152"/>
            <a:chOff x="2831637" y="1557168"/>
            <a:chExt cx="1173719" cy="1580152"/>
          </a:xfrm>
        </p:grpSpPr>
        <p:sp>
          <p:nvSpPr>
            <p:cNvPr id="10" name="TextBox 46">
              <a:extLst>
                <a:ext uri="{FF2B5EF4-FFF2-40B4-BE49-F238E27FC236}">
                  <a16:creationId xmlns:a16="http://schemas.microsoft.com/office/drawing/2014/main" id="{C474C3D6-7E56-5A3C-9B29-0BF5ED5DC354}"/>
                </a:ext>
              </a:extLst>
            </p:cNvPr>
            <p:cNvSpPr txBox="1"/>
            <p:nvPr/>
          </p:nvSpPr>
          <p:spPr>
            <a:xfrm>
              <a:off x="2831637" y="2737210"/>
              <a:ext cx="11737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000" b="1" spc="300" dirty="0">
                  <a:solidFill>
                    <a:schemeClr val="bg1"/>
                  </a:solidFill>
                  <a:latin typeface="Montserrat" pitchFamily="2" charset="77"/>
                </a:rPr>
                <a:t>Lukas</a:t>
              </a:r>
              <a:endParaRPr lang="en-LT" sz="20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grpSp>
          <p:nvGrpSpPr>
            <p:cNvPr id="659" name="Graphic 177">
              <a:extLst>
                <a:ext uri="{FF2B5EF4-FFF2-40B4-BE49-F238E27FC236}">
                  <a16:creationId xmlns:a16="http://schemas.microsoft.com/office/drawing/2014/main" id="{30D00ED1-F7F2-06FB-BC07-81ACF62C02EE}"/>
                </a:ext>
              </a:extLst>
            </p:cNvPr>
            <p:cNvGrpSpPr/>
            <p:nvPr/>
          </p:nvGrpSpPr>
          <p:grpSpPr>
            <a:xfrm>
              <a:off x="2996225" y="1557168"/>
              <a:ext cx="840379" cy="1286928"/>
              <a:chOff x="4990387" y="1748539"/>
              <a:chExt cx="1648380" cy="2630334"/>
            </a:xfrm>
            <a:solidFill>
              <a:schemeClr val="bg1"/>
            </a:solidFill>
          </p:grpSpPr>
          <p:sp>
            <p:nvSpPr>
              <p:cNvPr id="660" name="Freeform 178">
                <a:extLst>
                  <a:ext uri="{FF2B5EF4-FFF2-40B4-BE49-F238E27FC236}">
                    <a16:creationId xmlns:a16="http://schemas.microsoft.com/office/drawing/2014/main" id="{36012C7A-DC00-01A1-3208-DD281CA7BAB1}"/>
                  </a:ext>
                </a:extLst>
              </p:cNvPr>
              <p:cNvSpPr/>
              <p:nvPr/>
            </p:nvSpPr>
            <p:spPr>
              <a:xfrm rot="-1917689">
                <a:off x="5846942" y="3093935"/>
                <a:ext cx="12114" cy="34638"/>
              </a:xfrm>
              <a:custGeom>
                <a:avLst/>
                <a:gdLst>
                  <a:gd name="connsiteX0" fmla="*/ 7272 w 12114"/>
                  <a:gd name="connsiteY0" fmla="*/ 34535 h 34638"/>
                  <a:gd name="connsiteX1" fmla="*/ 1768 w 12114"/>
                  <a:gd name="connsiteY1" fmla="*/ -103 h 34638"/>
                  <a:gd name="connsiteX2" fmla="*/ 7272 w 12114"/>
                  <a:gd name="connsiteY2" fmla="*/ 34535 h 3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14" h="34638">
                    <a:moveTo>
                      <a:pt x="7272" y="34535"/>
                    </a:moveTo>
                    <a:cubicBezTo>
                      <a:pt x="19236" y="19985"/>
                      <a:pt x="5644" y="11023"/>
                      <a:pt x="1768" y="-103"/>
                    </a:cubicBezTo>
                    <a:cubicBezTo>
                      <a:pt x="-1798" y="12645"/>
                      <a:pt x="-67" y="24234"/>
                      <a:pt x="7272" y="3453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61" name="Freeform 179">
                <a:extLst>
                  <a:ext uri="{FF2B5EF4-FFF2-40B4-BE49-F238E27FC236}">
                    <a16:creationId xmlns:a16="http://schemas.microsoft.com/office/drawing/2014/main" id="{D2E2C48D-8D1A-1A12-AF5C-EE7AC1412145}"/>
                  </a:ext>
                </a:extLst>
              </p:cNvPr>
              <p:cNvSpPr/>
              <p:nvPr/>
            </p:nvSpPr>
            <p:spPr>
              <a:xfrm rot="-1917689">
                <a:off x="5750093" y="1800622"/>
                <a:ext cx="30621" cy="81741"/>
              </a:xfrm>
              <a:custGeom>
                <a:avLst/>
                <a:gdLst>
                  <a:gd name="connsiteX0" fmla="*/ -47 w 30621"/>
                  <a:gd name="connsiteY0" fmla="*/ -109 h 81741"/>
                  <a:gd name="connsiteX1" fmla="*/ 30574 w 30621"/>
                  <a:gd name="connsiteY1" fmla="*/ 81633 h 81741"/>
                  <a:gd name="connsiteX2" fmla="*/ -47 w 30621"/>
                  <a:gd name="connsiteY2" fmla="*/ -109 h 8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621" h="81741">
                    <a:moveTo>
                      <a:pt x="-47" y="-109"/>
                    </a:moveTo>
                    <a:cubicBezTo>
                      <a:pt x="26594" y="20880"/>
                      <a:pt x="26336" y="69735"/>
                      <a:pt x="30574" y="81633"/>
                    </a:cubicBezTo>
                    <a:cubicBezTo>
                      <a:pt x="29463" y="53793"/>
                      <a:pt x="31426" y="14081"/>
                      <a:pt x="-47" y="-1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62" name="Freeform 180">
                <a:extLst>
                  <a:ext uri="{FF2B5EF4-FFF2-40B4-BE49-F238E27FC236}">
                    <a16:creationId xmlns:a16="http://schemas.microsoft.com/office/drawing/2014/main" id="{0DF0DAAA-3E61-3168-B977-988F5189EF53}"/>
                  </a:ext>
                </a:extLst>
              </p:cNvPr>
              <p:cNvSpPr/>
              <p:nvPr/>
            </p:nvSpPr>
            <p:spPr>
              <a:xfrm rot="-1917689">
                <a:off x="5446056" y="3054622"/>
                <a:ext cx="18631" cy="21864"/>
              </a:xfrm>
              <a:custGeom>
                <a:avLst/>
                <a:gdLst>
                  <a:gd name="connsiteX0" fmla="*/ 9460 w 18631"/>
                  <a:gd name="connsiteY0" fmla="*/ -95 h 21864"/>
                  <a:gd name="connsiteX1" fmla="*/ -24 w 18631"/>
                  <a:gd name="connsiteY1" fmla="*/ 14584 h 21864"/>
                  <a:gd name="connsiteX2" fmla="*/ 5790 w 18631"/>
                  <a:gd name="connsiteY2" fmla="*/ 21769 h 21864"/>
                  <a:gd name="connsiteX3" fmla="*/ 18607 w 18631"/>
                  <a:gd name="connsiteY3" fmla="*/ 12679 h 21864"/>
                  <a:gd name="connsiteX4" fmla="*/ 9460 w 18631"/>
                  <a:gd name="connsiteY4" fmla="*/ -95 h 21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31" h="21864">
                    <a:moveTo>
                      <a:pt x="9460" y="-95"/>
                    </a:moveTo>
                    <a:cubicBezTo>
                      <a:pt x="6281" y="4798"/>
                      <a:pt x="3154" y="9717"/>
                      <a:pt x="-24" y="14584"/>
                    </a:cubicBezTo>
                    <a:cubicBezTo>
                      <a:pt x="3439" y="16645"/>
                      <a:pt x="4679" y="19194"/>
                      <a:pt x="5790" y="21769"/>
                    </a:cubicBezTo>
                    <a:cubicBezTo>
                      <a:pt x="10390" y="20147"/>
                      <a:pt x="14007" y="14275"/>
                      <a:pt x="18607" y="12679"/>
                    </a:cubicBezTo>
                    <a:cubicBezTo>
                      <a:pt x="14602" y="8609"/>
                      <a:pt x="15868" y="3433"/>
                      <a:pt x="9460" y="-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63" name="Freeform 181">
                <a:extLst>
                  <a:ext uri="{FF2B5EF4-FFF2-40B4-BE49-F238E27FC236}">
                    <a16:creationId xmlns:a16="http://schemas.microsoft.com/office/drawing/2014/main" id="{72A57E51-260E-AF87-3041-6281EF68094A}"/>
                  </a:ext>
                </a:extLst>
              </p:cNvPr>
              <p:cNvSpPr/>
              <p:nvPr/>
            </p:nvSpPr>
            <p:spPr>
              <a:xfrm rot="-1917689">
                <a:off x="5500118" y="2744212"/>
                <a:ext cx="21617" cy="19191"/>
              </a:xfrm>
              <a:custGeom>
                <a:avLst/>
                <a:gdLst>
                  <a:gd name="connsiteX0" fmla="*/ 21573 w 21617"/>
                  <a:gd name="connsiteY0" fmla="*/ -98 h 19191"/>
                  <a:gd name="connsiteX1" fmla="*/ -30 w 21617"/>
                  <a:gd name="connsiteY1" fmla="*/ 17234 h 19191"/>
                  <a:gd name="connsiteX2" fmla="*/ 21573 w 21617"/>
                  <a:gd name="connsiteY2" fmla="*/ -98 h 19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617" h="19191">
                    <a:moveTo>
                      <a:pt x="21573" y="-98"/>
                    </a:moveTo>
                    <a:cubicBezTo>
                      <a:pt x="14131" y="4666"/>
                      <a:pt x="6378" y="7757"/>
                      <a:pt x="-30" y="17234"/>
                    </a:cubicBezTo>
                    <a:cubicBezTo>
                      <a:pt x="8988" y="25655"/>
                      <a:pt x="22089" y="2915"/>
                      <a:pt x="21573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64" name="Freeform 182">
                <a:extLst>
                  <a:ext uri="{FF2B5EF4-FFF2-40B4-BE49-F238E27FC236}">
                    <a16:creationId xmlns:a16="http://schemas.microsoft.com/office/drawing/2014/main" id="{F2E098F4-BCF9-29C5-7B9D-DB3CC2AFD361}"/>
                  </a:ext>
                </a:extLst>
              </p:cNvPr>
              <p:cNvSpPr/>
              <p:nvPr/>
            </p:nvSpPr>
            <p:spPr>
              <a:xfrm rot="-1917689">
                <a:off x="5804793" y="3071917"/>
                <a:ext cx="15788" cy="24103"/>
              </a:xfrm>
              <a:custGeom>
                <a:avLst/>
                <a:gdLst>
                  <a:gd name="connsiteX0" fmla="*/ -21 w 15788"/>
                  <a:gd name="connsiteY0" fmla="*/ -21 h 24103"/>
                  <a:gd name="connsiteX1" fmla="*/ 15767 w 15788"/>
                  <a:gd name="connsiteY1" fmla="*/ 23878 h 24103"/>
                  <a:gd name="connsiteX2" fmla="*/ -21 w 15788"/>
                  <a:gd name="connsiteY2" fmla="*/ -21 h 24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788" h="24103">
                    <a:moveTo>
                      <a:pt x="-21" y="-21"/>
                    </a:moveTo>
                    <a:cubicBezTo>
                      <a:pt x="5121" y="6675"/>
                      <a:pt x="3364" y="25706"/>
                      <a:pt x="15767" y="23878"/>
                    </a:cubicBezTo>
                    <a:cubicBezTo>
                      <a:pt x="10289" y="17337"/>
                      <a:pt x="10392" y="-1489"/>
                      <a:pt x="-21" y="-2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65" name="Freeform 183">
                <a:extLst>
                  <a:ext uri="{FF2B5EF4-FFF2-40B4-BE49-F238E27FC236}">
                    <a16:creationId xmlns:a16="http://schemas.microsoft.com/office/drawing/2014/main" id="{6F34A3FF-5124-94FB-862F-836E7993D9B0}"/>
                  </a:ext>
                </a:extLst>
              </p:cNvPr>
              <p:cNvSpPr/>
              <p:nvPr/>
            </p:nvSpPr>
            <p:spPr>
              <a:xfrm rot="-1917689">
                <a:off x="5673228" y="1831202"/>
                <a:ext cx="138556" cy="290473"/>
              </a:xfrm>
              <a:custGeom>
                <a:avLst/>
                <a:gdLst>
                  <a:gd name="connsiteX0" fmla="*/ 59983 w 138556"/>
                  <a:gd name="connsiteY0" fmla="*/ 134017 h 290473"/>
                  <a:gd name="connsiteX1" fmla="*/ 72412 w 138556"/>
                  <a:gd name="connsiteY1" fmla="*/ 103962 h 290473"/>
                  <a:gd name="connsiteX2" fmla="*/ 28483 w 138556"/>
                  <a:gd name="connsiteY2" fmla="*/ -108 h 290473"/>
                  <a:gd name="connsiteX3" fmla="*/ -45 w 138556"/>
                  <a:gd name="connsiteY3" fmla="*/ 33501 h 290473"/>
                  <a:gd name="connsiteX4" fmla="*/ 15046 w 138556"/>
                  <a:gd name="connsiteY4" fmla="*/ 63838 h 290473"/>
                  <a:gd name="connsiteX5" fmla="*/ 28509 w 138556"/>
                  <a:gd name="connsiteY5" fmla="*/ 48309 h 290473"/>
                  <a:gd name="connsiteX6" fmla="*/ 15925 w 138556"/>
                  <a:gd name="connsiteY6" fmla="*/ 67856 h 290473"/>
                  <a:gd name="connsiteX7" fmla="*/ 115411 w 138556"/>
                  <a:gd name="connsiteY7" fmla="*/ 290366 h 290473"/>
                  <a:gd name="connsiteX8" fmla="*/ 138512 w 138556"/>
                  <a:gd name="connsiteY8" fmla="*/ 270613 h 290473"/>
                  <a:gd name="connsiteX9" fmla="*/ 74143 w 138556"/>
                  <a:gd name="connsiteY9" fmla="*/ 111997 h 290473"/>
                  <a:gd name="connsiteX10" fmla="*/ 59983 w 138556"/>
                  <a:gd name="connsiteY10" fmla="*/ 134017 h 290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556" h="290473">
                    <a:moveTo>
                      <a:pt x="59983" y="134017"/>
                    </a:moveTo>
                    <a:cubicBezTo>
                      <a:pt x="58820" y="125132"/>
                      <a:pt x="64376" y="114856"/>
                      <a:pt x="72412" y="103962"/>
                    </a:cubicBezTo>
                    <a:cubicBezTo>
                      <a:pt x="58872" y="68989"/>
                      <a:pt x="43781" y="34428"/>
                      <a:pt x="28483" y="-108"/>
                    </a:cubicBezTo>
                    <a:cubicBezTo>
                      <a:pt x="18121" y="7335"/>
                      <a:pt x="8612" y="18435"/>
                      <a:pt x="-45" y="33501"/>
                    </a:cubicBezTo>
                    <a:cubicBezTo>
                      <a:pt x="6700" y="43184"/>
                      <a:pt x="8224" y="54104"/>
                      <a:pt x="15046" y="63838"/>
                    </a:cubicBezTo>
                    <a:cubicBezTo>
                      <a:pt x="19749" y="59718"/>
                      <a:pt x="22385" y="45811"/>
                      <a:pt x="28509" y="48309"/>
                    </a:cubicBezTo>
                    <a:cubicBezTo>
                      <a:pt x="24323" y="54799"/>
                      <a:pt x="20111" y="61366"/>
                      <a:pt x="15925" y="67856"/>
                    </a:cubicBezTo>
                    <a:cubicBezTo>
                      <a:pt x="49828" y="141897"/>
                      <a:pt x="77425" y="217303"/>
                      <a:pt x="115411" y="290366"/>
                    </a:cubicBezTo>
                    <a:cubicBezTo>
                      <a:pt x="122698" y="281893"/>
                      <a:pt x="131819" y="281687"/>
                      <a:pt x="138512" y="270613"/>
                    </a:cubicBezTo>
                    <a:cubicBezTo>
                      <a:pt x="120475" y="216994"/>
                      <a:pt x="99054" y="164122"/>
                      <a:pt x="74143" y="111997"/>
                    </a:cubicBezTo>
                    <a:cubicBezTo>
                      <a:pt x="66546" y="118745"/>
                      <a:pt x="70991" y="133579"/>
                      <a:pt x="59983" y="13401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66" name="Freeform 184">
                <a:extLst>
                  <a:ext uri="{FF2B5EF4-FFF2-40B4-BE49-F238E27FC236}">
                    <a16:creationId xmlns:a16="http://schemas.microsoft.com/office/drawing/2014/main" id="{7F201327-D5A8-829E-4A7A-4DB2E108853B}"/>
                  </a:ext>
                </a:extLst>
              </p:cNvPr>
              <p:cNvSpPr/>
              <p:nvPr/>
            </p:nvSpPr>
            <p:spPr>
              <a:xfrm rot="-1917689">
                <a:off x="5637861" y="1895610"/>
                <a:ext cx="163883" cy="281205"/>
              </a:xfrm>
              <a:custGeom>
                <a:avLst/>
                <a:gdLst>
                  <a:gd name="connsiteX0" fmla="*/ 33578 w 163883"/>
                  <a:gd name="connsiteY0" fmla="*/ 171283 h 281205"/>
                  <a:gd name="connsiteX1" fmla="*/ 59005 w 163883"/>
                  <a:gd name="connsiteY1" fmla="*/ 228971 h 281205"/>
                  <a:gd name="connsiteX2" fmla="*/ 59884 w 163883"/>
                  <a:gd name="connsiteY2" fmla="*/ 233014 h 281205"/>
                  <a:gd name="connsiteX3" fmla="*/ 32958 w 163883"/>
                  <a:gd name="connsiteY3" fmla="*/ 177747 h 281205"/>
                  <a:gd name="connsiteX4" fmla="*/ 33578 w 163883"/>
                  <a:gd name="connsiteY4" fmla="*/ 171283 h 281205"/>
                  <a:gd name="connsiteX5" fmla="*/ 114536 w 163883"/>
                  <a:gd name="connsiteY5" fmla="*/ 212617 h 281205"/>
                  <a:gd name="connsiteX6" fmla="*/ 99316 w 163883"/>
                  <a:gd name="connsiteY6" fmla="*/ 220189 h 281205"/>
                  <a:gd name="connsiteX7" fmla="*/ 114536 w 163883"/>
                  <a:gd name="connsiteY7" fmla="*/ 212617 h 281205"/>
                  <a:gd name="connsiteX8" fmla="*/ 163840 w 163883"/>
                  <a:gd name="connsiteY8" fmla="*/ 254518 h 281205"/>
                  <a:gd name="connsiteX9" fmla="*/ 57325 w 163883"/>
                  <a:gd name="connsiteY9" fmla="*/ -107 h 281205"/>
                  <a:gd name="connsiteX10" fmla="*/ 14792 w 163883"/>
                  <a:gd name="connsiteY10" fmla="*/ 249058 h 281205"/>
                  <a:gd name="connsiteX11" fmla="*/ 163840 w 163883"/>
                  <a:gd name="connsiteY11" fmla="*/ 254518 h 281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3883" h="281205">
                    <a:moveTo>
                      <a:pt x="33578" y="171283"/>
                    </a:moveTo>
                    <a:cubicBezTo>
                      <a:pt x="39030" y="191216"/>
                      <a:pt x="42932" y="211433"/>
                      <a:pt x="59005" y="228971"/>
                    </a:cubicBezTo>
                    <a:cubicBezTo>
                      <a:pt x="63760" y="231057"/>
                      <a:pt x="62494" y="234508"/>
                      <a:pt x="59884" y="233014"/>
                    </a:cubicBezTo>
                    <a:cubicBezTo>
                      <a:pt x="40994" y="216712"/>
                      <a:pt x="34508" y="197809"/>
                      <a:pt x="32958" y="177747"/>
                    </a:cubicBezTo>
                    <a:cubicBezTo>
                      <a:pt x="30581" y="176202"/>
                      <a:pt x="32984" y="173601"/>
                      <a:pt x="33578" y="171283"/>
                    </a:cubicBezTo>
                    <a:close/>
                    <a:moveTo>
                      <a:pt x="114536" y="212617"/>
                    </a:moveTo>
                    <a:cubicBezTo>
                      <a:pt x="110738" y="221090"/>
                      <a:pt x="103735" y="214883"/>
                      <a:pt x="99316" y="220189"/>
                    </a:cubicBezTo>
                    <a:cubicBezTo>
                      <a:pt x="95569" y="214729"/>
                      <a:pt x="108877" y="207029"/>
                      <a:pt x="114536" y="212617"/>
                    </a:cubicBezTo>
                    <a:close/>
                    <a:moveTo>
                      <a:pt x="163840" y="254518"/>
                    </a:moveTo>
                    <a:cubicBezTo>
                      <a:pt x="133684" y="168450"/>
                      <a:pt x="91719" y="84983"/>
                      <a:pt x="57325" y="-107"/>
                    </a:cubicBezTo>
                    <a:cubicBezTo>
                      <a:pt x="2259" y="52070"/>
                      <a:pt x="-15855" y="210660"/>
                      <a:pt x="14792" y="249058"/>
                    </a:cubicBezTo>
                    <a:cubicBezTo>
                      <a:pt x="56990" y="302059"/>
                      <a:pt x="120531" y="278675"/>
                      <a:pt x="163840" y="25451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67" name="Freeform 185">
                <a:extLst>
                  <a:ext uri="{FF2B5EF4-FFF2-40B4-BE49-F238E27FC236}">
                    <a16:creationId xmlns:a16="http://schemas.microsoft.com/office/drawing/2014/main" id="{A44EA923-0538-4A99-8E1A-8F34C2DC457B}"/>
                  </a:ext>
                </a:extLst>
              </p:cNvPr>
              <p:cNvSpPr/>
              <p:nvPr/>
            </p:nvSpPr>
            <p:spPr>
              <a:xfrm rot="-1917689">
                <a:off x="5622252" y="2299690"/>
                <a:ext cx="34186" cy="45750"/>
              </a:xfrm>
              <a:custGeom>
                <a:avLst/>
                <a:gdLst>
                  <a:gd name="connsiteX0" fmla="*/ 34149 w 34186"/>
                  <a:gd name="connsiteY0" fmla="*/ 13146 h 45750"/>
                  <a:gd name="connsiteX1" fmla="*/ -38 w 34186"/>
                  <a:gd name="connsiteY1" fmla="*/ 1660 h 45750"/>
                  <a:gd name="connsiteX2" fmla="*/ 20169 w 34186"/>
                  <a:gd name="connsiteY2" fmla="*/ 45647 h 45750"/>
                  <a:gd name="connsiteX3" fmla="*/ 34149 w 34186"/>
                  <a:gd name="connsiteY3" fmla="*/ 13146 h 4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186" h="45750">
                    <a:moveTo>
                      <a:pt x="34149" y="13146"/>
                    </a:moveTo>
                    <a:cubicBezTo>
                      <a:pt x="22443" y="7789"/>
                      <a:pt x="9109" y="-4701"/>
                      <a:pt x="-38" y="1660"/>
                    </a:cubicBezTo>
                    <a:cubicBezTo>
                      <a:pt x="10169" y="15567"/>
                      <a:pt x="11125" y="31534"/>
                      <a:pt x="20169" y="45647"/>
                    </a:cubicBezTo>
                    <a:cubicBezTo>
                      <a:pt x="26836" y="34367"/>
                      <a:pt x="31668" y="23473"/>
                      <a:pt x="34149" y="1314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68" name="Freeform 186">
                <a:extLst>
                  <a:ext uri="{FF2B5EF4-FFF2-40B4-BE49-F238E27FC236}">
                    <a16:creationId xmlns:a16="http://schemas.microsoft.com/office/drawing/2014/main" id="{08760F90-8B38-1FB4-EFFB-5E14B9679906}"/>
                  </a:ext>
                </a:extLst>
              </p:cNvPr>
              <p:cNvSpPr/>
              <p:nvPr/>
            </p:nvSpPr>
            <p:spPr>
              <a:xfrm rot="-1917689">
                <a:off x="5598406" y="2289163"/>
                <a:ext cx="41249" cy="96910"/>
              </a:xfrm>
              <a:custGeom>
                <a:avLst/>
                <a:gdLst>
                  <a:gd name="connsiteX0" fmla="*/ -38 w 41249"/>
                  <a:gd name="connsiteY0" fmla="*/ -103 h 96910"/>
                  <a:gd name="connsiteX1" fmla="*/ 38103 w 41249"/>
                  <a:gd name="connsiteY1" fmla="*/ 96807 h 96910"/>
                  <a:gd name="connsiteX2" fmla="*/ -38 w 41249"/>
                  <a:gd name="connsiteY2" fmla="*/ -103 h 96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249" h="96910">
                    <a:moveTo>
                      <a:pt x="-38" y="-103"/>
                    </a:moveTo>
                    <a:cubicBezTo>
                      <a:pt x="7404" y="33325"/>
                      <a:pt x="22934" y="65028"/>
                      <a:pt x="38103" y="96807"/>
                    </a:cubicBezTo>
                    <a:cubicBezTo>
                      <a:pt x="48103" y="59542"/>
                      <a:pt x="33606" y="27634"/>
                      <a:pt x="-38" y="-1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69" name="Freeform 187">
                <a:extLst>
                  <a:ext uri="{FF2B5EF4-FFF2-40B4-BE49-F238E27FC236}">
                    <a16:creationId xmlns:a16="http://schemas.microsoft.com/office/drawing/2014/main" id="{34E32989-2372-5B8E-D4B1-C9E821CD2498}"/>
                  </a:ext>
                </a:extLst>
              </p:cNvPr>
              <p:cNvSpPr/>
              <p:nvPr/>
            </p:nvSpPr>
            <p:spPr>
              <a:xfrm rot="-1917689">
                <a:off x="5583680" y="2288598"/>
                <a:ext cx="58657" cy="140407"/>
              </a:xfrm>
              <a:custGeom>
                <a:avLst/>
                <a:gdLst>
                  <a:gd name="connsiteX0" fmla="*/ 50067 w 58657"/>
                  <a:gd name="connsiteY0" fmla="*/ 140305 h 140407"/>
                  <a:gd name="connsiteX1" fmla="*/ 58620 w 58657"/>
                  <a:gd name="connsiteY1" fmla="*/ 121608 h 140407"/>
                  <a:gd name="connsiteX2" fmla="*/ 8696 w 58657"/>
                  <a:gd name="connsiteY2" fmla="*/ -103 h 140407"/>
                  <a:gd name="connsiteX3" fmla="*/ -38 w 58657"/>
                  <a:gd name="connsiteY3" fmla="*/ 8087 h 140407"/>
                  <a:gd name="connsiteX4" fmla="*/ 50067 w 58657"/>
                  <a:gd name="connsiteY4" fmla="*/ 140305 h 14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657" h="140407">
                    <a:moveTo>
                      <a:pt x="50067" y="140305"/>
                    </a:moveTo>
                    <a:cubicBezTo>
                      <a:pt x="52987" y="134099"/>
                      <a:pt x="52134" y="128639"/>
                      <a:pt x="58620" y="121608"/>
                    </a:cubicBezTo>
                    <a:cubicBezTo>
                      <a:pt x="42082" y="81021"/>
                      <a:pt x="28749" y="39712"/>
                      <a:pt x="8696" y="-103"/>
                    </a:cubicBezTo>
                    <a:cubicBezTo>
                      <a:pt x="5802" y="2653"/>
                      <a:pt x="2236" y="2318"/>
                      <a:pt x="-38" y="8087"/>
                    </a:cubicBezTo>
                    <a:cubicBezTo>
                      <a:pt x="13193" y="52949"/>
                      <a:pt x="34692" y="95906"/>
                      <a:pt x="50067" y="1403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70" name="Freeform 188">
                <a:extLst>
                  <a:ext uri="{FF2B5EF4-FFF2-40B4-BE49-F238E27FC236}">
                    <a16:creationId xmlns:a16="http://schemas.microsoft.com/office/drawing/2014/main" id="{941E8B2C-E360-D8FB-7818-89AF94F5DDFE}"/>
                  </a:ext>
                </a:extLst>
              </p:cNvPr>
              <p:cNvSpPr/>
              <p:nvPr/>
            </p:nvSpPr>
            <p:spPr>
              <a:xfrm rot="-1917689">
                <a:off x="5715833" y="2310043"/>
                <a:ext cx="70828" cy="68150"/>
              </a:xfrm>
              <a:custGeom>
                <a:avLst/>
                <a:gdLst>
                  <a:gd name="connsiteX0" fmla="*/ 35494 w 70828"/>
                  <a:gd name="connsiteY0" fmla="*/ -106 h 68150"/>
                  <a:gd name="connsiteX1" fmla="*/ -37 w 70828"/>
                  <a:gd name="connsiteY1" fmla="*/ 49702 h 68150"/>
                  <a:gd name="connsiteX2" fmla="*/ 58569 w 70828"/>
                  <a:gd name="connsiteY2" fmla="*/ 66441 h 68150"/>
                  <a:gd name="connsiteX3" fmla="*/ 70792 w 70828"/>
                  <a:gd name="connsiteY3" fmla="*/ 25931 h 68150"/>
                  <a:gd name="connsiteX4" fmla="*/ 35494 w 70828"/>
                  <a:gd name="connsiteY4" fmla="*/ -106 h 6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28" h="68150">
                    <a:moveTo>
                      <a:pt x="35494" y="-106"/>
                    </a:moveTo>
                    <a:cubicBezTo>
                      <a:pt x="23245" y="13389"/>
                      <a:pt x="4666" y="32292"/>
                      <a:pt x="-37" y="49702"/>
                    </a:cubicBezTo>
                    <a:cubicBezTo>
                      <a:pt x="12651" y="57428"/>
                      <a:pt x="42316" y="73086"/>
                      <a:pt x="58569" y="66441"/>
                    </a:cubicBezTo>
                    <a:cubicBezTo>
                      <a:pt x="63014" y="52818"/>
                      <a:pt x="68854" y="38937"/>
                      <a:pt x="70792" y="25931"/>
                    </a:cubicBezTo>
                    <a:cubicBezTo>
                      <a:pt x="65055" y="16634"/>
                      <a:pt x="49602" y="616"/>
                      <a:pt x="35494" y="-10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71" name="Freeform 189">
                <a:extLst>
                  <a:ext uri="{FF2B5EF4-FFF2-40B4-BE49-F238E27FC236}">
                    <a16:creationId xmlns:a16="http://schemas.microsoft.com/office/drawing/2014/main" id="{D49716B5-EFD1-D660-DA6B-A0BE34D5AF02}"/>
                  </a:ext>
                </a:extLst>
              </p:cNvPr>
              <p:cNvSpPr/>
              <p:nvPr/>
            </p:nvSpPr>
            <p:spPr>
              <a:xfrm rot="-1917689">
                <a:off x="5556386" y="2306445"/>
                <a:ext cx="89847" cy="172863"/>
              </a:xfrm>
              <a:custGeom>
                <a:avLst/>
                <a:gdLst>
                  <a:gd name="connsiteX0" fmla="*/ 34718 w 89847"/>
                  <a:gd name="connsiteY0" fmla="*/ 47754 h 172863"/>
                  <a:gd name="connsiteX1" fmla="*/ 47897 w 89847"/>
                  <a:gd name="connsiteY1" fmla="*/ 59601 h 172863"/>
                  <a:gd name="connsiteX2" fmla="*/ 34718 w 89847"/>
                  <a:gd name="connsiteY2" fmla="*/ 47754 h 172863"/>
                  <a:gd name="connsiteX3" fmla="*/ -37 w 89847"/>
                  <a:gd name="connsiteY3" fmla="*/ 4771 h 172863"/>
                  <a:gd name="connsiteX4" fmla="*/ 78983 w 89847"/>
                  <a:gd name="connsiteY4" fmla="*/ 172761 h 172863"/>
                  <a:gd name="connsiteX5" fmla="*/ 89810 w 89847"/>
                  <a:gd name="connsiteY5" fmla="*/ 145153 h 172863"/>
                  <a:gd name="connsiteX6" fmla="*/ 30584 w 89847"/>
                  <a:gd name="connsiteY6" fmla="*/ 187 h 172863"/>
                  <a:gd name="connsiteX7" fmla="*/ -37 w 89847"/>
                  <a:gd name="connsiteY7" fmla="*/ 4771 h 172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847" h="172863">
                    <a:moveTo>
                      <a:pt x="34718" y="47754"/>
                    </a:moveTo>
                    <a:cubicBezTo>
                      <a:pt x="43272" y="45642"/>
                      <a:pt x="45882" y="54167"/>
                      <a:pt x="47897" y="59601"/>
                    </a:cubicBezTo>
                    <a:cubicBezTo>
                      <a:pt x="45339" y="63283"/>
                      <a:pt x="26140" y="53265"/>
                      <a:pt x="34718" y="47754"/>
                    </a:cubicBezTo>
                    <a:close/>
                    <a:moveTo>
                      <a:pt x="-37" y="4771"/>
                    </a:moveTo>
                    <a:cubicBezTo>
                      <a:pt x="28439" y="60296"/>
                      <a:pt x="52419" y="116799"/>
                      <a:pt x="78983" y="172761"/>
                    </a:cubicBezTo>
                    <a:cubicBezTo>
                      <a:pt x="86167" y="162820"/>
                      <a:pt x="85392" y="154554"/>
                      <a:pt x="89810" y="145153"/>
                    </a:cubicBezTo>
                    <a:cubicBezTo>
                      <a:pt x="68983" y="97072"/>
                      <a:pt x="55830" y="47342"/>
                      <a:pt x="30584" y="187"/>
                    </a:cubicBezTo>
                    <a:cubicBezTo>
                      <a:pt x="20868" y="4076"/>
                      <a:pt x="8284" y="-5350"/>
                      <a:pt x="-37" y="477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72" name="Freeform 190">
                <a:extLst>
                  <a:ext uri="{FF2B5EF4-FFF2-40B4-BE49-F238E27FC236}">
                    <a16:creationId xmlns:a16="http://schemas.microsoft.com/office/drawing/2014/main" id="{09BF3F29-8781-5BBA-C4F7-4553813279CA}"/>
                  </a:ext>
                </a:extLst>
              </p:cNvPr>
              <p:cNvSpPr/>
              <p:nvPr/>
            </p:nvSpPr>
            <p:spPr>
              <a:xfrm rot="-1917689">
                <a:off x="5751954" y="2396151"/>
                <a:ext cx="22043" cy="49781"/>
              </a:xfrm>
              <a:custGeom>
                <a:avLst/>
                <a:gdLst>
                  <a:gd name="connsiteX0" fmla="*/ 22008 w 22043"/>
                  <a:gd name="connsiteY0" fmla="*/ 20472 h 49781"/>
                  <a:gd name="connsiteX1" fmla="*/ 587 w 22043"/>
                  <a:gd name="connsiteY1" fmla="*/ -105 h 49781"/>
                  <a:gd name="connsiteX2" fmla="*/ 13610 w 22043"/>
                  <a:gd name="connsiteY2" fmla="*/ 49676 h 49781"/>
                  <a:gd name="connsiteX3" fmla="*/ 22008 w 22043"/>
                  <a:gd name="connsiteY3" fmla="*/ 20472 h 4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43" h="49781">
                    <a:moveTo>
                      <a:pt x="22008" y="20472"/>
                    </a:moveTo>
                    <a:cubicBezTo>
                      <a:pt x="13843" y="13801"/>
                      <a:pt x="13042" y="5586"/>
                      <a:pt x="587" y="-105"/>
                    </a:cubicBezTo>
                    <a:cubicBezTo>
                      <a:pt x="-2979" y="18231"/>
                      <a:pt x="9786" y="32936"/>
                      <a:pt x="13610" y="49676"/>
                    </a:cubicBezTo>
                    <a:cubicBezTo>
                      <a:pt x="20561" y="39040"/>
                      <a:pt x="16117" y="30876"/>
                      <a:pt x="22008" y="2047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73" name="Freeform 191">
                <a:extLst>
                  <a:ext uri="{FF2B5EF4-FFF2-40B4-BE49-F238E27FC236}">
                    <a16:creationId xmlns:a16="http://schemas.microsoft.com/office/drawing/2014/main" id="{E7457D38-0769-789F-3EBE-962CD38A252E}"/>
                  </a:ext>
                </a:extLst>
              </p:cNvPr>
              <p:cNvSpPr/>
              <p:nvPr/>
            </p:nvSpPr>
            <p:spPr>
              <a:xfrm rot="-1917689">
                <a:off x="5751957" y="2410671"/>
                <a:ext cx="19656" cy="63353"/>
              </a:xfrm>
              <a:custGeom>
                <a:avLst/>
                <a:gdLst>
                  <a:gd name="connsiteX0" fmla="*/ 19523 w 19656"/>
                  <a:gd name="connsiteY0" fmla="*/ 63248 h 63353"/>
                  <a:gd name="connsiteX1" fmla="*/ 1357 w 19656"/>
                  <a:gd name="connsiteY1" fmla="*/ -105 h 63353"/>
                  <a:gd name="connsiteX2" fmla="*/ 19523 w 19656"/>
                  <a:gd name="connsiteY2" fmla="*/ 63248 h 6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56" h="63353">
                    <a:moveTo>
                      <a:pt x="19523" y="63248"/>
                    </a:moveTo>
                    <a:cubicBezTo>
                      <a:pt x="20738" y="40533"/>
                      <a:pt x="10402" y="20343"/>
                      <a:pt x="1357" y="-105"/>
                    </a:cubicBezTo>
                    <a:cubicBezTo>
                      <a:pt x="-4922" y="23665"/>
                      <a:pt x="11616" y="42568"/>
                      <a:pt x="19523" y="632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74" name="Freeform 192">
                <a:extLst>
                  <a:ext uri="{FF2B5EF4-FFF2-40B4-BE49-F238E27FC236}">
                    <a16:creationId xmlns:a16="http://schemas.microsoft.com/office/drawing/2014/main" id="{0ED43632-6264-EB67-2D6B-EC2ADAC8EA07}"/>
                  </a:ext>
                </a:extLst>
              </p:cNvPr>
              <p:cNvSpPr/>
              <p:nvPr/>
            </p:nvSpPr>
            <p:spPr>
              <a:xfrm rot="-1917689">
                <a:off x="5746692" y="2429871"/>
                <a:ext cx="35126" cy="90909"/>
              </a:xfrm>
              <a:custGeom>
                <a:avLst/>
                <a:gdLst>
                  <a:gd name="connsiteX0" fmla="*/ 10974 w 35126"/>
                  <a:gd name="connsiteY0" fmla="*/ -105 h 90909"/>
                  <a:gd name="connsiteX1" fmla="*/ -34 w 35126"/>
                  <a:gd name="connsiteY1" fmla="*/ 17047 h 90909"/>
                  <a:gd name="connsiteX2" fmla="*/ 28830 w 35126"/>
                  <a:gd name="connsiteY2" fmla="*/ 90805 h 90909"/>
                  <a:gd name="connsiteX3" fmla="*/ 10974 w 35126"/>
                  <a:gd name="connsiteY3" fmla="*/ -105 h 9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126" h="90909">
                    <a:moveTo>
                      <a:pt x="10974" y="-105"/>
                    </a:moveTo>
                    <a:cubicBezTo>
                      <a:pt x="7330" y="5612"/>
                      <a:pt x="3661" y="11355"/>
                      <a:pt x="-34" y="17047"/>
                    </a:cubicBezTo>
                    <a:cubicBezTo>
                      <a:pt x="12421" y="41023"/>
                      <a:pt x="15987" y="66931"/>
                      <a:pt x="28830" y="90805"/>
                    </a:cubicBezTo>
                    <a:cubicBezTo>
                      <a:pt x="46970" y="55265"/>
                      <a:pt x="20922" y="29383"/>
                      <a:pt x="10974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75" name="Freeform 193">
                <a:extLst>
                  <a:ext uri="{FF2B5EF4-FFF2-40B4-BE49-F238E27FC236}">
                    <a16:creationId xmlns:a16="http://schemas.microsoft.com/office/drawing/2014/main" id="{A8A711E9-6FA7-BBF7-F2DE-73690DBC85B6}"/>
                  </a:ext>
                </a:extLst>
              </p:cNvPr>
              <p:cNvSpPr/>
              <p:nvPr/>
            </p:nvSpPr>
            <p:spPr>
              <a:xfrm rot="-1917689">
                <a:off x="5743303" y="2458407"/>
                <a:ext cx="37823" cy="94051"/>
              </a:xfrm>
              <a:custGeom>
                <a:avLst/>
                <a:gdLst>
                  <a:gd name="connsiteX0" fmla="*/ 11905 w 37823"/>
                  <a:gd name="connsiteY0" fmla="*/ -105 h 94051"/>
                  <a:gd name="connsiteX1" fmla="*/ -34 w 37823"/>
                  <a:gd name="connsiteY1" fmla="*/ 13081 h 94051"/>
                  <a:gd name="connsiteX2" fmla="*/ 34644 w 37823"/>
                  <a:gd name="connsiteY2" fmla="*/ 93947 h 94051"/>
                  <a:gd name="connsiteX3" fmla="*/ 11905 w 37823"/>
                  <a:gd name="connsiteY3" fmla="*/ -105 h 94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823" h="94051">
                    <a:moveTo>
                      <a:pt x="11905" y="-105"/>
                    </a:moveTo>
                    <a:cubicBezTo>
                      <a:pt x="8804" y="8548"/>
                      <a:pt x="3610" y="7286"/>
                      <a:pt x="-34" y="13081"/>
                    </a:cubicBezTo>
                    <a:cubicBezTo>
                      <a:pt x="12473" y="39839"/>
                      <a:pt x="20923" y="67472"/>
                      <a:pt x="34644" y="93947"/>
                    </a:cubicBezTo>
                    <a:cubicBezTo>
                      <a:pt x="46944" y="58278"/>
                      <a:pt x="19734" y="31237"/>
                      <a:pt x="11905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76" name="Freeform 194">
                <a:extLst>
                  <a:ext uri="{FF2B5EF4-FFF2-40B4-BE49-F238E27FC236}">
                    <a16:creationId xmlns:a16="http://schemas.microsoft.com/office/drawing/2014/main" id="{45AE6AF4-AFAD-6419-7C35-6B7C167370DA}"/>
                  </a:ext>
                </a:extLst>
              </p:cNvPr>
              <p:cNvSpPr/>
              <p:nvPr/>
            </p:nvSpPr>
            <p:spPr>
              <a:xfrm rot="-1917689">
                <a:off x="5747722" y="2484533"/>
                <a:ext cx="35820" cy="95313"/>
              </a:xfrm>
              <a:custGeom>
                <a:avLst/>
                <a:gdLst>
                  <a:gd name="connsiteX0" fmla="*/ 35653 w 35820"/>
                  <a:gd name="connsiteY0" fmla="*/ 95209 h 95313"/>
                  <a:gd name="connsiteX1" fmla="*/ -33 w 35820"/>
                  <a:gd name="connsiteY1" fmla="*/ -105 h 95313"/>
                  <a:gd name="connsiteX2" fmla="*/ 35653 w 35820"/>
                  <a:gd name="connsiteY2" fmla="*/ 95209 h 95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820" h="95313">
                    <a:moveTo>
                      <a:pt x="35653" y="95209"/>
                    </a:moveTo>
                    <a:cubicBezTo>
                      <a:pt x="37720" y="61703"/>
                      <a:pt x="15471" y="22584"/>
                      <a:pt x="-33" y="-105"/>
                    </a:cubicBezTo>
                    <a:cubicBezTo>
                      <a:pt x="2938" y="33581"/>
                      <a:pt x="24386" y="63326"/>
                      <a:pt x="35653" y="952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77" name="Freeform 195">
                <a:extLst>
                  <a:ext uri="{FF2B5EF4-FFF2-40B4-BE49-F238E27FC236}">
                    <a16:creationId xmlns:a16="http://schemas.microsoft.com/office/drawing/2014/main" id="{04D70AAF-F4DC-2502-8032-A033553DE345}"/>
                  </a:ext>
                </a:extLst>
              </p:cNvPr>
              <p:cNvSpPr/>
              <p:nvPr/>
            </p:nvSpPr>
            <p:spPr>
              <a:xfrm rot="-1917689">
                <a:off x="5862367" y="2500713"/>
                <a:ext cx="61319" cy="150941"/>
              </a:xfrm>
              <a:custGeom>
                <a:avLst/>
                <a:gdLst>
                  <a:gd name="connsiteX0" fmla="*/ 51856 w 61319"/>
                  <a:gd name="connsiteY0" fmla="*/ 150834 h 150941"/>
                  <a:gd name="connsiteX1" fmla="*/ 61288 w 61319"/>
                  <a:gd name="connsiteY1" fmla="*/ 136181 h 150941"/>
                  <a:gd name="connsiteX2" fmla="*/ 10279 w 61319"/>
                  <a:gd name="connsiteY2" fmla="*/ -107 h 150941"/>
                  <a:gd name="connsiteX3" fmla="*/ -31 w 61319"/>
                  <a:gd name="connsiteY3" fmla="*/ 10581 h 150941"/>
                  <a:gd name="connsiteX4" fmla="*/ 39169 w 61319"/>
                  <a:gd name="connsiteY4" fmla="*/ 122042 h 150941"/>
                  <a:gd name="connsiteX5" fmla="*/ 51856 w 61319"/>
                  <a:gd name="connsiteY5" fmla="*/ 150834 h 150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319" h="150941">
                    <a:moveTo>
                      <a:pt x="51856" y="150834"/>
                    </a:moveTo>
                    <a:cubicBezTo>
                      <a:pt x="55009" y="145941"/>
                      <a:pt x="58135" y="141074"/>
                      <a:pt x="61288" y="136181"/>
                    </a:cubicBezTo>
                    <a:cubicBezTo>
                      <a:pt x="45241" y="91885"/>
                      <a:pt x="33380" y="35690"/>
                      <a:pt x="10279" y="-107"/>
                    </a:cubicBezTo>
                    <a:cubicBezTo>
                      <a:pt x="7462" y="6099"/>
                      <a:pt x="3870" y="9036"/>
                      <a:pt x="-31" y="10581"/>
                    </a:cubicBezTo>
                    <a:cubicBezTo>
                      <a:pt x="10021" y="45348"/>
                      <a:pt x="27850" y="87893"/>
                      <a:pt x="39169" y="122042"/>
                    </a:cubicBezTo>
                    <a:cubicBezTo>
                      <a:pt x="42786" y="132781"/>
                      <a:pt x="40538" y="150139"/>
                      <a:pt x="51856" y="15083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78" name="Freeform 196">
                <a:extLst>
                  <a:ext uri="{FF2B5EF4-FFF2-40B4-BE49-F238E27FC236}">
                    <a16:creationId xmlns:a16="http://schemas.microsoft.com/office/drawing/2014/main" id="{019C772B-24CB-2A89-1FA3-D56A761BD51F}"/>
                  </a:ext>
                </a:extLst>
              </p:cNvPr>
              <p:cNvSpPr/>
              <p:nvPr/>
            </p:nvSpPr>
            <p:spPr>
              <a:xfrm rot="-1917689">
                <a:off x="5861367" y="2525953"/>
                <a:ext cx="55246" cy="155628"/>
              </a:xfrm>
              <a:custGeom>
                <a:avLst/>
                <a:gdLst>
                  <a:gd name="connsiteX0" fmla="*/ 6274 w 55246"/>
                  <a:gd name="connsiteY0" fmla="*/ -107 h 155628"/>
                  <a:gd name="connsiteX1" fmla="*/ -31 w 55246"/>
                  <a:gd name="connsiteY1" fmla="*/ 9705 h 155628"/>
                  <a:gd name="connsiteX2" fmla="*/ 55216 w 55246"/>
                  <a:gd name="connsiteY2" fmla="*/ 155521 h 155628"/>
                  <a:gd name="connsiteX3" fmla="*/ 6274 w 55246"/>
                  <a:gd name="connsiteY3" fmla="*/ -107 h 155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6" h="155628">
                    <a:moveTo>
                      <a:pt x="6274" y="-107"/>
                    </a:moveTo>
                    <a:cubicBezTo>
                      <a:pt x="4155" y="3138"/>
                      <a:pt x="2062" y="6409"/>
                      <a:pt x="-31" y="9705"/>
                    </a:cubicBezTo>
                    <a:cubicBezTo>
                      <a:pt x="21003" y="57710"/>
                      <a:pt x="36714" y="106899"/>
                      <a:pt x="55216" y="155521"/>
                    </a:cubicBezTo>
                    <a:cubicBezTo>
                      <a:pt x="47929" y="101645"/>
                      <a:pt x="25189" y="51168"/>
                      <a:pt x="6274" y="-10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79" name="Freeform 197">
                <a:extLst>
                  <a:ext uri="{FF2B5EF4-FFF2-40B4-BE49-F238E27FC236}">
                    <a16:creationId xmlns:a16="http://schemas.microsoft.com/office/drawing/2014/main" id="{65911FC4-0B4B-C13B-EE08-0FC34CA19B7D}"/>
                  </a:ext>
                </a:extLst>
              </p:cNvPr>
              <p:cNvSpPr/>
              <p:nvPr/>
            </p:nvSpPr>
            <p:spPr>
              <a:xfrm rot="-1917689">
                <a:off x="6008260" y="2610868"/>
                <a:ext cx="57402" cy="175200"/>
              </a:xfrm>
              <a:custGeom>
                <a:avLst/>
                <a:gdLst>
                  <a:gd name="connsiteX0" fmla="*/ 35348 w 57402"/>
                  <a:gd name="connsiteY0" fmla="*/ 62420 h 175200"/>
                  <a:gd name="connsiteX1" fmla="*/ 22427 w 57402"/>
                  <a:gd name="connsiteY1" fmla="*/ 61055 h 175200"/>
                  <a:gd name="connsiteX2" fmla="*/ 13280 w 57402"/>
                  <a:gd name="connsiteY2" fmla="*/ -109 h 175200"/>
                  <a:gd name="connsiteX3" fmla="*/ -28 w 57402"/>
                  <a:gd name="connsiteY3" fmla="*/ 25927 h 175200"/>
                  <a:gd name="connsiteX4" fmla="*/ 49586 w 57402"/>
                  <a:gd name="connsiteY4" fmla="*/ 175092 h 175200"/>
                  <a:gd name="connsiteX5" fmla="*/ 35348 w 57402"/>
                  <a:gd name="connsiteY5" fmla="*/ 62420 h 17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02" h="175200">
                    <a:moveTo>
                      <a:pt x="35348" y="62420"/>
                    </a:moveTo>
                    <a:cubicBezTo>
                      <a:pt x="29456" y="54308"/>
                      <a:pt x="28422" y="69142"/>
                      <a:pt x="22427" y="61055"/>
                    </a:cubicBezTo>
                    <a:cubicBezTo>
                      <a:pt x="29921" y="38392"/>
                      <a:pt x="19404" y="19644"/>
                      <a:pt x="13280" y="-109"/>
                    </a:cubicBezTo>
                    <a:cubicBezTo>
                      <a:pt x="4313" y="9548"/>
                      <a:pt x="7052" y="16630"/>
                      <a:pt x="-28" y="25927"/>
                    </a:cubicBezTo>
                    <a:cubicBezTo>
                      <a:pt x="19869" y="74910"/>
                      <a:pt x="31110" y="125799"/>
                      <a:pt x="49586" y="175092"/>
                    </a:cubicBezTo>
                    <a:cubicBezTo>
                      <a:pt x="73411" y="131311"/>
                      <a:pt x="34934" y="101128"/>
                      <a:pt x="35348" y="624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80" name="Freeform 198">
                <a:extLst>
                  <a:ext uri="{FF2B5EF4-FFF2-40B4-BE49-F238E27FC236}">
                    <a16:creationId xmlns:a16="http://schemas.microsoft.com/office/drawing/2014/main" id="{086EDC20-FC1F-BA21-FC39-36C5719B3E63}"/>
                  </a:ext>
                </a:extLst>
              </p:cNvPr>
              <p:cNvSpPr/>
              <p:nvPr/>
            </p:nvSpPr>
            <p:spPr>
              <a:xfrm rot="-1917689">
                <a:off x="5424791" y="2640998"/>
                <a:ext cx="138453" cy="219110"/>
              </a:xfrm>
              <a:custGeom>
                <a:avLst/>
                <a:gdLst>
                  <a:gd name="connsiteX0" fmla="*/ 71005 w 138453"/>
                  <a:gd name="connsiteY0" fmla="*/ 128875 h 219110"/>
                  <a:gd name="connsiteX1" fmla="*/ 92608 w 138453"/>
                  <a:gd name="connsiteY1" fmla="*/ 111543 h 219110"/>
                  <a:gd name="connsiteX2" fmla="*/ 71005 w 138453"/>
                  <a:gd name="connsiteY2" fmla="*/ 128875 h 219110"/>
                  <a:gd name="connsiteX3" fmla="*/ 138423 w 138453"/>
                  <a:gd name="connsiteY3" fmla="*/ 137348 h 219110"/>
                  <a:gd name="connsiteX4" fmla="*/ 63873 w 138453"/>
                  <a:gd name="connsiteY4" fmla="*/ -98 h 219110"/>
                  <a:gd name="connsiteX5" fmla="*/ -30 w 138453"/>
                  <a:gd name="connsiteY5" fmla="*/ 93851 h 219110"/>
                  <a:gd name="connsiteX6" fmla="*/ 21572 w 138453"/>
                  <a:gd name="connsiteY6" fmla="*/ 124858 h 219110"/>
                  <a:gd name="connsiteX7" fmla="*/ 44493 w 138453"/>
                  <a:gd name="connsiteY7" fmla="*/ 94598 h 219110"/>
                  <a:gd name="connsiteX8" fmla="*/ 24906 w 138453"/>
                  <a:gd name="connsiteY8" fmla="*/ 130472 h 219110"/>
                  <a:gd name="connsiteX9" fmla="*/ 82349 w 138453"/>
                  <a:gd name="connsiteY9" fmla="*/ 219013 h 219110"/>
                  <a:gd name="connsiteX10" fmla="*/ 138423 w 138453"/>
                  <a:gd name="connsiteY10" fmla="*/ 137348 h 21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453" h="219110">
                    <a:moveTo>
                      <a:pt x="71005" y="128875"/>
                    </a:moveTo>
                    <a:cubicBezTo>
                      <a:pt x="77414" y="119398"/>
                      <a:pt x="85166" y="116308"/>
                      <a:pt x="92608" y="111543"/>
                    </a:cubicBezTo>
                    <a:cubicBezTo>
                      <a:pt x="93125" y="114557"/>
                      <a:pt x="80024" y="137297"/>
                      <a:pt x="71005" y="128875"/>
                    </a:cubicBezTo>
                    <a:close/>
                    <a:moveTo>
                      <a:pt x="138423" y="137348"/>
                    </a:moveTo>
                    <a:cubicBezTo>
                      <a:pt x="112764" y="91687"/>
                      <a:pt x="94029" y="44533"/>
                      <a:pt x="63873" y="-98"/>
                    </a:cubicBezTo>
                    <a:cubicBezTo>
                      <a:pt x="41651" y="27046"/>
                      <a:pt x="21004" y="61221"/>
                      <a:pt x="-30" y="93851"/>
                    </a:cubicBezTo>
                    <a:cubicBezTo>
                      <a:pt x="6998" y="104255"/>
                      <a:pt x="13097" y="114788"/>
                      <a:pt x="21572" y="124858"/>
                    </a:cubicBezTo>
                    <a:cubicBezTo>
                      <a:pt x="29480" y="116050"/>
                      <a:pt x="35139" y="96761"/>
                      <a:pt x="44493" y="94598"/>
                    </a:cubicBezTo>
                    <a:cubicBezTo>
                      <a:pt x="35733" y="107088"/>
                      <a:pt x="28834" y="119115"/>
                      <a:pt x="24906" y="130472"/>
                    </a:cubicBezTo>
                    <a:cubicBezTo>
                      <a:pt x="43433" y="160114"/>
                      <a:pt x="58860" y="190452"/>
                      <a:pt x="82349" y="219013"/>
                    </a:cubicBezTo>
                    <a:cubicBezTo>
                      <a:pt x="100877" y="191096"/>
                      <a:pt x="118578" y="159445"/>
                      <a:pt x="138423" y="1373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81" name="Freeform 199">
                <a:extLst>
                  <a:ext uri="{FF2B5EF4-FFF2-40B4-BE49-F238E27FC236}">
                    <a16:creationId xmlns:a16="http://schemas.microsoft.com/office/drawing/2014/main" id="{3F6DEDA9-87EC-C73F-241A-74ED1F17B3FF}"/>
                  </a:ext>
                </a:extLst>
              </p:cNvPr>
              <p:cNvSpPr/>
              <p:nvPr/>
            </p:nvSpPr>
            <p:spPr>
              <a:xfrm rot="-1917689">
                <a:off x="5981341" y="2688688"/>
                <a:ext cx="49573" cy="111667"/>
              </a:xfrm>
              <a:custGeom>
                <a:avLst/>
                <a:gdLst>
                  <a:gd name="connsiteX0" fmla="*/ 49547 w 49573"/>
                  <a:gd name="connsiteY0" fmla="*/ 42308 h 111667"/>
                  <a:gd name="connsiteX1" fmla="*/ 31794 w 49573"/>
                  <a:gd name="connsiteY1" fmla="*/ -108 h 111667"/>
                  <a:gd name="connsiteX2" fmla="*/ 11949 w 49573"/>
                  <a:gd name="connsiteY2" fmla="*/ 111559 h 111667"/>
                  <a:gd name="connsiteX3" fmla="*/ 49547 w 49573"/>
                  <a:gd name="connsiteY3" fmla="*/ 42308 h 1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73" h="111667">
                    <a:moveTo>
                      <a:pt x="49547" y="42308"/>
                    </a:moveTo>
                    <a:cubicBezTo>
                      <a:pt x="42260" y="28478"/>
                      <a:pt x="42828" y="12897"/>
                      <a:pt x="31794" y="-108"/>
                    </a:cubicBezTo>
                    <a:cubicBezTo>
                      <a:pt x="13344" y="39732"/>
                      <a:pt x="-17019" y="82045"/>
                      <a:pt x="11949" y="111559"/>
                    </a:cubicBezTo>
                    <a:cubicBezTo>
                      <a:pt x="24765" y="88381"/>
                      <a:pt x="31975" y="66490"/>
                      <a:pt x="49547" y="423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82" name="Freeform 200">
                <a:extLst>
                  <a:ext uri="{FF2B5EF4-FFF2-40B4-BE49-F238E27FC236}">
                    <a16:creationId xmlns:a16="http://schemas.microsoft.com/office/drawing/2014/main" id="{DDB651E5-1582-7317-F549-51A49341B210}"/>
                  </a:ext>
                </a:extLst>
              </p:cNvPr>
              <p:cNvSpPr/>
              <p:nvPr/>
            </p:nvSpPr>
            <p:spPr>
              <a:xfrm rot="-1917689">
                <a:off x="5652202" y="2687059"/>
                <a:ext cx="234605" cy="458927"/>
              </a:xfrm>
              <a:custGeom>
                <a:avLst/>
                <a:gdLst>
                  <a:gd name="connsiteX0" fmla="*/ 234581 w 234605"/>
                  <a:gd name="connsiteY0" fmla="*/ 392020 h 458927"/>
                  <a:gd name="connsiteX1" fmla="*/ 53542 w 234605"/>
                  <a:gd name="connsiteY1" fmla="*/ -103 h 458927"/>
                  <a:gd name="connsiteX2" fmla="*/ -25 w 234605"/>
                  <a:gd name="connsiteY2" fmla="*/ 83133 h 458927"/>
                  <a:gd name="connsiteX3" fmla="*/ 198533 w 234605"/>
                  <a:gd name="connsiteY3" fmla="*/ 458824 h 458927"/>
                  <a:gd name="connsiteX4" fmla="*/ 234581 w 234605"/>
                  <a:gd name="connsiteY4" fmla="*/ 392020 h 45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605" h="458927">
                    <a:moveTo>
                      <a:pt x="234581" y="392020"/>
                    </a:moveTo>
                    <a:cubicBezTo>
                      <a:pt x="180367" y="259930"/>
                      <a:pt x="121270" y="129000"/>
                      <a:pt x="53542" y="-103"/>
                    </a:cubicBezTo>
                    <a:cubicBezTo>
                      <a:pt x="35660" y="27659"/>
                      <a:pt x="17831" y="55396"/>
                      <a:pt x="-25" y="83133"/>
                    </a:cubicBezTo>
                    <a:cubicBezTo>
                      <a:pt x="73724" y="206775"/>
                      <a:pt x="133338" y="333379"/>
                      <a:pt x="198533" y="458824"/>
                    </a:cubicBezTo>
                    <a:cubicBezTo>
                      <a:pt x="208895" y="436882"/>
                      <a:pt x="219748" y="414863"/>
                      <a:pt x="234581" y="3920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83" name="Freeform 201">
                <a:extLst>
                  <a:ext uri="{FF2B5EF4-FFF2-40B4-BE49-F238E27FC236}">
                    <a16:creationId xmlns:a16="http://schemas.microsoft.com/office/drawing/2014/main" id="{4940AC5F-4AD6-5703-8C6D-2BFA019DB978}"/>
                  </a:ext>
                </a:extLst>
              </p:cNvPr>
              <p:cNvSpPr/>
              <p:nvPr/>
            </p:nvSpPr>
            <p:spPr>
              <a:xfrm rot="-1917689">
                <a:off x="5423845" y="2777213"/>
                <a:ext cx="40440" cy="60468"/>
              </a:xfrm>
              <a:custGeom>
                <a:avLst/>
                <a:gdLst>
                  <a:gd name="connsiteX0" fmla="*/ 40411 w 40440"/>
                  <a:gd name="connsiteY0" fmla="*/ 30988 h 60468"/>
                  <a:gd name="connsiteX1" fmla="*/ 18860 w 40440"/>
                  <a:gd name="connsiteY1" fmla="*/ -97 h 60468"/>
                  <a:gd name="connsiteX2" fmla="*/ -29 w 40440"/>
                  <a:gd name="connsiteY2" fmla="*/ 29262 h 60468"/>
                  <a:gd name="connsiteX3" fmla="*/ 21547 w 40440"/>
                  <a:gd name="connsiteY3" fmla="*/ 60372 h 60468"/>
                  <a:gd name="connsiteX4" fmla="*/ 40411 w 40440"/>
                  <a:gd name="connsiteY4" fmla="*/ 30988 h 60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40" h="60468">
                    <a:moveTo>
                      <a:pt x="40411" y="30988"/>
                    </a:moveTo>
                    <a:cubicBezTo>
                      <a:pt x="29971" y="21356"/>
                      <a:pt x="29351" y="9561"/>
                      <a:pt x="18860" y="-97"/>
                    </a:cubicBezTo>
                    <a:cubicBezTo>
                      <a:pt x="12555" y="9741"/>
                      <a:pt x="6276" y="19502"/>
                      <a:pt x="-29" y="29262"/>
                    </a:cubicBezTo>
                    <a:cubicBezTo>
                      <a:pt x="6973" y="39667"/>
                      <a:pt x="13072" y="50277"/>
                      <a:pt x="21547" y="60372"/>
                    </a:cubicBezTo>
                    <a:cubicBezTo>
                      <a:pt x="27827" y="50560"/>
                      <a:pt x="34132" y="40774"/>
                      <a:pt x="40411" y="3098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84" name="Freeform 202">
                <a:extLst>
                  <a:ext uri="{FF2B5EF4-FFF2-40B4-BE49-F238E27FC236}">
                    <a16:creationId xmlns:a16="http://schemas.microsoft.com/office/drawing/2014/main" id="{BF4A1E0D-E087-4F8A-C3AA-79F7C531D280}"/>
                  </a:ext>
                </a:extLst>
              </p:cNvPr>
              <p:cNvSpPr/>
              <p:nvPr/>
            </p:nvSpPr>
            <p:spPr>
              <a:xfrm rot="-1917689">
                <a:off x="5477106" y="2781773"/>
                <a:ext cx="74782" cy="117899"/>
              </a:xfrm>
              <a:custGeom>
                <a:avLst/>
                <a:gdLst>
                  <a:gd name="connsiteX0" fmla="*/ 74754 w 74782"/>
                  <a:gd name="connsiteY0" fmla="*/ 90863 h 117899"/>
                  <a:gd name="connsiteX1" fmla="*/ 18861 w 74782"/>
                  <a:gd name="connsiteY1" fmla="*/ -98 h 117899"/>
                  <a:gd name="connsiteX2" fmla="*/ -28 w 74782"/>
                  <a:gd name="connsiteY2" fmla="*/ 29261 h 117899"/>
                  <a:gd name="connsiteX3" fmla="*/ 57415 w 74782"/>
                  <a:gd name="connsiteY3" fmla="*/ 117802 h 117899"/>
                  <a:gd name="connsiteX4" fmla="*/ 74754 w 74782"/>
                  <a:gd name="connsiteY4" fmla="*/ 90863 h 117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782" h="117899">
                    <a:moveTo>
                      <a:pt x="74754" y="90863"/>
                    </a:moveTo>
                    <a:cubicBezTo>
                      <a:pt x="57622" y="60243"/>
                      <a:pt x="36407" y="30446"/>
                      <a:pt x="18861" y="-98"/>
                    </a:cubicBezTo>
                    <a:cubicBezTo>
                      <a:pt x="12582" y="9689"/>
                      <a:pt x="6277" y="19501"/>
                      <a:pt x="-28" y="29261"/>
                    </a:cubicBezTo>
                    <a:cubicBezTo>
                      <a:pt x="20593" y="58440"/>
                      <a:pt x="34340" y="89164"/>
                      <a:pt x="57415" y="117802"/>
                    </a:cubicBezTo>
                    <a:cubicBezTo>
                      <a:pt x="63178" y="108839"/>
                      <a:pt x="68940" y="99851"/>
                      <a:pt x="74754" y="908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85" name="Freeform 203">
                <a:extLst>
                  <a:ext uri="{FF2B5EF4-FFF2-40B4-BE49-F238E27FC236}">
                    <a16:creationId xmlns:a16="http://schemas.microsoft.com/office/drawing/2014/main" id="{49DABDFD-1B14-CFE1-23E6-62F3B92D5114}"/>
                  </a:ext>
                </a:extLst>
              </p:cNvPr>
              <p:cNvSpPr/>
              <p:nvPr/>
            </p:nvSpPr>
            <p:spPr>
              <a:xfrm rot="-1917689">
                <a:off x="5437816" y="2932768"/>
                <a:ext cx="98633" cy="162993"/>
              </a:xfrm>
              <a:custGeom>
                <a:avLst/>
                <a:gdLst>
                  <a:gd name="connsiteX0" fmla="*/ 26720 w 98633"/>
                  <a:gd name="connsiteY0" fmla="*/ -96 h 162993"/>
                  <a:gd name="connsiteX1" fmla="*/ -25 w 98633"/>
                  <a:gd name="connsiteY1" fmla="*/ 41521 h 162993"/>
                  <a:gd name="connsiteX2" fmla="*/ 70933 w 98633"/>
                  <a:gd name="connsiteY2" fmla="*/ 162897 h 162993"/>
                  <a:gd name="connsiteX3" fmla="*/ 98608 w 98633"/>
                  <a:gd name="connsiteY3" fmla="*/ 125272 h 162993"/>
                  <a:gd name="connsiteX4" fmla="*/ 26720 w 98633"/>
                  <a:gd name="connsiteY4" fmla="*/ -96 h 162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633" h="162993">
                    <a:moveTo>
                      <a:pt x="26720" y="-96"/>
                    </a:moveTo>
                    <a:cubicBezTo>
                      <a:pt x="17831" y="13759"/>
                      <a:pt x="8890" y="27640"/>
                      <a:pt x="-25" y="41521"/>
                    </a:cubicBezTo>
                    <a:cubicBezTo>
                      <a:pt x="22508" y="82212"/>
                      <a:pt x="45299" y="122825"/>
                      <a:pt x="70933" y="162897"/>
                    </a:cubicBezTo>
                    <a:cubicBezTo>
                      <a:pt x="79305" y="146209"/>
                      <a:pt x="90262" y="141934"/>
                      <a:pt x="98608" y="125272"/>
                    </a:cubicBezTo>
                    <a:cubicBezTo>
                      <a:pt x="73130" y="83757"/>
                      <a:pt x="53232" y="41109"/>
                      <a:pt x="26720" y="-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86" name="Freeform 204">
                <a:extLst>
                  <a:ext uri="{FF2B5EF4-FFF2-40B4-BE49-F238E27FC236}">
                    <a16:creationId xmlns:a16="http://schemas.microsoft.com/office/drawing/2014/main" id="{0EB4F65C-FC96-AA22-E34E-7E6D7969CDA2}"/>
                  </a:ext>
                </a:extLst>
              </p:cNvPr>
              <p:cNvSpPr/>
              <p:nvPr/>
            </p:nvSpPr>
            <p:spPr>
              <a:xfrm rot="-1917689">
                <a:off x="5363617" y="3012543"/>
                <a:ext cx="220677" cy="318982"/>
              </a:xfrm>
              <a:custGeom>
                <a:avLst/>
                <a:gdLst>
                  <a:gd name="connsiteX0" fmla="*/ 147605 w 220677"/>
                  <a:gd name="connsiteY0" fmla="*/ 70186 h 318982"/>
                  <a:gd name="connsiteX1" fmla="*/ 141791 w 220677"/>
                  <a:gd name="connsiteY1" fmla="*/ 63001 h 318982"/>
                  <a:gd name="connsiteX2" fmla="*/ 151274 w 220677"/>
                  <a:gd name="connsiteY2" fmla="*/ 48322 h 318982"/>
                  <a:gd name="connsiteX3" fmla="*/ 160422 w 220677"/>
                  <a:gd name="connsiteY3" fmla="*/ 61095 h 318982"/>
                  <a:gd name="connsiteX4" fmla="*/ 147605 w 220677"/>
                  <a:gd name="connsiteY4" fmla="*/ 70186 h 318982"/>
                  <a:gd name="connsiteX5" fmla="*/ 164091 w 220677"/>
                  <a:gd name="connsiteY5" fmla="*/ 87596 h 318982"/>
                  <a:gd name="connsiteX6" fmla="*/ 200862 w 220677"/>
                  <a:gd name="connsiteY6" fmla="*/ 149069 h 318982"/>
                  <a:gd name="connsiteX7" fmla="*/ 171275 w 220677"/>
                  <a:gd name="connsiteY7" fmla="*/ 81853 h 318982"/>
                  <a:gd name="connsiteX8" fmla="*/ 209622 w 220677"/>
                  <a:gd name="connsiteY8" fmla="*/ 140880 h 318982"/>
                  <a:gd name="connsiteX9" fmla="*/ 220656 w 220677"/>
                  <a:gd name="connsiteY9" fmla="*/ 123754 h 318982"/>
                  <a:gd name="connsiteX10" fmla="*/ 151274 w 220677"/>
                  <a:gd name="connsiteY10" fmla="*/ -95 h 318982"/>
                  <a:gd name="connsiteX11" fmla="*/ 142153 w 220677"/>
                  <a:gd name="connsiteY11" fmla="*/ 35625 h 318982"/>
                  <a:gd name="connsiteX12" fmla="*/ 126028 w 220677"/>
                  <a:gd name="connsiteY12" fmla="*/ 39102 h 318982"/>
                  <a:gd name="connsiteX13" fmla="*/ -22 w 220677"/>
                  <a:gd name="connsiteY13" fmla="*/ 186541 h 318982"/>
                  <a:gd name="connsiteX14" fmla="*/ 31194 w 220677"/>
                  <a:gd name="connsiteY14" fmla="*/ 213376 h 318982"/>
                  <a:gd name="connsiteX15" fmla="*/ 88146 w 220677"/>
                  <a:gd name="connsiteY15" fmla="*/ 318888 h 318982"/>
                  <a:gd name="connsiteX16" fmla="*/ 112074 w 220677"/>
                  <a:gd name="connsiteY16" fmla="*/ 254736 h 318982"/>
                  <a:gd name="connsiteX17" fmla="*/ 190526 w 220677"/>
                  <a:gd name="connsiteY17" fmla="*/ 159757 h 318982"/>
                  <a:gd name="connsiteX18" fmla="*/ 164091 w 220677"/>
                  <a:gd name="connsiteY18" fmla="*/ 87596 h 318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20677" h="318982">
                    <a:moveTo>
                      <a:pt x="147605" y="70186"/>
                    </a:moveTo>
                    <a:cubicBezTo>
                      <a:pt x="146494" y="67611"/>
                      <a:pt x="145254" y="65062"/>
                      <a:pt x="141791" y="63001"/>
                    </a:cubicBezTo>
                    <a:cubicBezTo>
                      <a:pt x="144969" y="58134"/>
                      <a:pt x="148096" y="53215"/>
                      <a:pt x="151274" y="48322"/>
                    </a:cubicBezTo>
                    <a:cubicBezTo>
                      <a:pt x="157683" y="51850"/>
                      <a:pt x="156417" y="57026"/>
                      <a:pt x="160422" y="61095"/>
                    </a:cubicBezTo>
                    <a:cubicBezTo>
                      <a:pt x="155822" y="62692"/>
                      <a:pt x="152205" y="68564"/>
                      <a:pt x="147605" y="70186"/>
                    </a:cubicBezTo>
                    <a:close/>
                    <a:moveTo>
                      <a:pt x="164091" y="87596"/>
                    </a:moveTo>
                    <a:cubicBezTo>
                      <a:pt x="178950" y="104954"/>
                      <a:pt x="184764" y="146005"/>
                      <a:pt x="200862" y="149069"/>
                    </a:cubicBezTo>
                    <a:cubicBezTo>
                      <a:pt x="195384" y="127102"/>
                      <a:pt x="167864" y="98747"/>
                      <a:pt x="171275" y="81853"/>
                    </a:cubicBezTo>
                    <a:cubicBezTo>
                      <a:pt x="186650" y="99777"/>
                      <a:pt x="192077" y="130372"/>
                      <a:pt x="209622" y="140880"/>
                    </a:cubicBezTo>
                    <a:cubicBezTo>
                      <a:pt x="213292" y="135163"/>
                      <a:pt x="216961" y="129471"/>
                      <a:pt x="220656" y="123754"/>
                    </a:cubicBezTo>
                    <a:cubicBezTo>
                      <a:pt x="197193" y="82574"/>
                      <a:pt x="176185" y="40827"/>
                      <a:pt x="151274" y="-95"/>
                    </a:cubicBezTo>
                    <a:cubicBezTo>
                      <a:pt x="140912" y="13374"/>
                      <a:pt x="133083" y="26328"/>
                      <a:pt x="142153" y="35625"/>
                    </a:cubicBezTo>
                    <a:cubicBezTo>
                      <a:pt x="133625" y="42193"/>
                      <a:pt x="131377" y="32097"/>
                      <a:pt x="126028" y="39102"/>
                    </a:cubicBezTo>
                    <a:cubicBezTo>
                      <a:pt x="85381" y="94524"/>
                      <a:pt x="39902" y="127977"/>
                      <a:pt x="-22" y="186541"/>
                    </a:cubicBezTo>
                    <a:cubicBezTo>
                      <a:pt x="4449" y="196816"/>
                      <a:pt x="17291" y="205238"/>
                      <a:pt x="31194" y="213376"/>
                    </a:cubicBezTo>
                    <a:cubicBezTo>
                      <a:pt x="13984" y="255251"/>
                      <a:pt x="37654" y="298697"/>
                      <a:pt x="88146" y="318888"/>
                    </a:cubicBezTo>
                    <a:cubicBezTo>
                      <a:pt x="117966" y="311986"/>
                      <a:pt x="119284" y="272686"/>
                      <a:pt x="112074" y="254736"/>
                    </a:cubicBezTo>
                    <a:cubicBezTo>
                      <a:pt x="135357" y="229060"/>
                      <a:pt x="162954" y="191923"/>
                      <a:pt x="190526" y="159757"/>
                    </a:cubicBezTo>
                    <a:cubicBezTo>
                      <a:pt x="182076" y="135626"/>
                      <a:pt x="157760" y="114998"/>
                      <a:pt x="164091" y="875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87" name="Freeform 205">
                <a:extLst>
                  <a:ext uri="{FF2B5EF4-FFF2-40B4-BE49-F238E27FC236}">
                    <a16:creationId xmlns:a16="http://schemas.microsoft.com/office/drawing/2014/main" id="{A4C2F205-689D-B9E3-0346-0C398F1F48BA}"/>
                  </a:ext>
                </a:extLst>
              </p:cNvPr>
              <p:cNvSpPr/>
              <p:nvPr/>
            </p:nvSpPr>
            <p:spPr>
              <a:xfrm rot="-1917689">
                <a:off x="5606714" y="3094781"/>
                <a:ext cx="66332" cy="106362"/>
              </a:xfrm>
              <a:custGeom>
                <a:avLst/>
                <a:gdLst>
                  <a:gd name="connsiteX0" fmla="*/ 66311 w 66332"/>
                  <a:gd name="connsiteY0" fmla="*/ 106263 h 106362"/>
                  <a:gd name="connsiteX1" fmla="*/ 13468 w 66332"/>
                  <a:gd name="connsiteY1" fmla="*/ -99 h 106362"/>
                  <a:gd name="connsiteX2" fmla="*/ -21 w 66332"/>
                  <a:gd name="connsiteY2" fmla="*/ 15457 h 106362"/>
                  <a:gd name="connsiteX3" fmla="*/ 66311 w 66332"/>
                  <a:gd name="connsiteY3" fmla="*/ 106263 h 106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332" h="106362">
                    <a:moveTo>
                      <a:pt x="66311" y="106263"/>
                    </a:moveTo>
                    <a:cubicBezTo>
                      <a:pt x="48171" y="70904"/>
                      <a:pt x="35122" y="34514"/>
                      <a:pt x="13468" y="-99"/>
                    </a:cubicBezTo>
                    <a:cubicBezTo>
                      <a:pt x="9617" y="8374"/>
                      <a:pt x="3493" y="5748"/>
                      <a:pt x="-21" y="15457"/>
                    </a:cubicBezTo>
                    <a:cubicBezTo>
                      <a:pt x="16956" y="45459"/>
                      <a:pt x="17654" y="90168"/>
                      <a:pt x="66311" y="1062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88" name="Freeform 206">
                <a:extLst>
                  <a:ext uri="{FF2B5EF4-FFF2-40B4-BE49-F238E27FC236}">
                    <a16:creationId xmlns:a16="http://schemas.microsoft.com/office/drawing/2014/main" id="{0AA1D6E6-2124-6E89-C0E4-D7E9221248DA}"/>
                  </a:ext>
                </a:extLst>
              </p:cNvPr>
              <p:cNvSpPr/>
              <p:nvPr/>
            </p:nvSpPr>
            <p:spPr>
              <a:xfrm rot="-1917689">
                <a:off x="5603413" y="3133769"/>
                <a:ext cx="28480" cy="52691"/>
              </a:xfrm>
              <a:custGeom>
                <a:avLst/>
                <a:gdLst>
                  <a:gd name="connsiteX0" fmla="*/ 34 w 28480"/>
                  <a:gd name="connsiteY0" fmla="*/ -98 h 52691"/>
                  <a:gd name="connsiteX1" fmla="*/ 28459 w 28480"/>
                  <a:gd name="connsiteY1" fmla="*/ 52594 h 52691"/>
                  <a:gd name="connsiteX2" fmla="*/ 34 w 28480"/>
                  <a:gd name="connsiteY2" fmla="*/ -98 h 52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480" h="52691">
                    <a:moveTo>
                      <a:pt x="34" y="-98"/>
                    </a:moveTo>
                    <a:cubicBezTo>
                      <a:pt x="-947" y="18342"/>
                      <a:pt x="11198" y="45074"/>
                      <a:pt x="28459" y="52594"/>
                    </a:cubicBezTo>
                    <a:cubicBezTo>
                      <a:pt x="19286" y="34952"/>
                      <a:pt x="15074" y="16204"/>
                      <a:pt x="34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89" name="Freeform 207">
                <a:extLst>
                  <a:ext uri="{FF2B5EF4-FFF2-40B4-BE49-F238E27FC236}">
                    <a16:creationId xmlns:a16="http://schemas.microsoft.com/office/drawing/2014/main" id="{BBF4EF1F-F10C-4EBC-49D1-3550620A8B75}"/>
                  </a:ext>
                </a:extLst>
              </p:cNvPr>
              <p:cNvSpPr/>
              <p:nvPr/>
            </p:nvSpPr>
            <p:spPr>
              <a:xfrm rot="-1917689">
                <a:off x="5588774" y="3158973"/>
                <a:ext cx="16528" cy="18719"/>
              </a:xfrm>
              <a:custGeom>
                <a:avLst/>
                <a:gdLst>
                  <a:gd name="connsiteX0" fmla="*/ 16507 w 16528"/>
                  <a:gd name="connsiteY0" fmla="*/ 18239 h 18719"/>
                  <a:gd name="connsiteX1" fmla="*/ 4000 w 16528"/>
                  <a:gd name="connsiteY1" fmla="*/ -98 h 18719"/>
                  <a:gd name="connsiteX2" fmla="*/ 16507 w 16528"/>
                  <a:gd name="connsiteY2" fmla="*/ 18239 h 1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8" h="18719">
                    <a:moveTo>
                      <a:pt x="16507" y="18239"/>
                    </a:moveTo>
                    <a:cubicBezTo>
                      <a:pt x="8341" y="13011"/>
                      <a:pt x="13251" y="4925"/>
                      <a:pt x="4000" y="-98"/>
                    </a:cubicBezTo>
                    <a:cubicBezTo>
                      <a:pt x="-7705" y="8247"/>
                      <a:pt x="9143" y="20995"/>
                      <a:pt x="16507" y="1823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90" name="Freeform 208">
                <a:extLst>
                  <a:ext uri="{FF2B5EF4-FFF2-40B4-BE49-F238E27FC236}">
                    <a16:creationId xmlns:a16="http://schemas.microsoft.com/office/drawing/2014/main" id="{A7B01ACE-9F84-DBF2-03B8-D37C8BC11D10}"/>
                  </a:ext>
                </a:extLst>
              </p:cNvPr>
              <p:cNvSpPr/>
              <p:nvPr/>
            </p:nvSpPr>
            <p:spPr>
              <a:xfrm rot="-1917689">
                <a:off x="5588974" y="3169080"/>
                <a:ext cx="58916" cy="54803"/>
              </a:xfrm>
              <a:custGeom>
                <a:avLst/>
                <a:gdLst>
                  <a:gd name="connsiteX0" fmla="*/ -20 w 58916"/>
                  <a:gd name="connsiteY0" fmla="*/ 17003 h 54803"/>
                  <a:gd name="connsiteX1" fmla="*/ 58896 w 58916"/>
                  <a:gd name="connsiteY1" fmla="*/ 54705 h 54803"/>
                  <a:gd name="connsiteX2" fmla="*/ 10988 w 58916"/>
                  <a:gd name="connsiteY2" fmla="*/ -98 h 54803"/>
                  <a:gd name="connsiteX3" fmla="*/ -20 w 58916"/>
                  <a:gd name="connsiteY3" fmla="*/ 17003 h 54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916" h="54803">
                    <a:moveTo>
                      <a:pt x="-20" y="17003"/>
                    </a:moveTo>
                    <a:cubicBezTo>
                      <a:pt x="23805" y="27278"/>
                      <a:pt x="37707" y="50868"/>
                      <a:pt x="58896" y="54705"/>
                    </a:cubicBezTo>
                    <a:cubicBezTo>
                      <a:pt x="50705" y="34772"/>
                      <a:pt x="31428" y="17182"/>
                      <a:pt x="10988" y="-98"/>
                    </a:cubicBezTo>
                    <a:cubicBezTo>
                      <a:pt x="7318" y="5619"/>
                      <a:pt x="3623" y="11311"/>
                      <a:pt x="-20" y="170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91" name="Freeform 209">
                <a:extLst>
                  <a:ext uri="{FF2B5EF4-FFF2-40B4-BE49-F238E27FC236}">
                    <a16:creationId xmlns:a16="http://schemas.microsoft.com/office/drawing/2014/main" id="{83487E14-3183-CBCA-065D-7C31F5EB0752}"/>
                  </a:ext>
                </a:extLst>
              </p:cNvPr>
              <p:cNvSpPr/>
              <p:nvPr/>
            </p:nvSpPr>
            <p:spPr>
              <a:xfrm rot="-1917689">
                <a:off x="5676546" y="3175694"/>
                <a:ext cx="31877" cy="25378"/>
              </a:xfrm>
              <a:custGeom>
                <a:avLst/>
                <a:gdLst>
                  <a:gd name="connsiteX0" fmla="*/ 22100 w 31877"/>
                  <a:gd name="connsiteY0" fmla="*/ 15108 h 25378"/>
                  <a:gd name="connsiteX1" fmla="*/ 6466 w 31877"/>
                  <a:gd name="connsiteY1" fmla="*/ 1613 h 25378"/>
                  <a:gd name="connsiteX2" fmla="*/ -20 w 31877"/>
                  <a:gd name="connsiteY2" fmla="*/ 969 h 25378"/>
                  <a:gd name="connsiteX3" fmla="*/ 22100 w 31877"/>
                  <a:gd name="connsiteY3" fmla="*/ 15108 h 25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877" h="25378">
                    <a:moveTo>
                      <a:pt x="22100" y="15108"/>
                    </a:moveTo>
                    <a:cubicBezTo>
                      <a:pt x="15356" y="9159"/>
                      <a:pt x="24942" y="9365"/>
                      <a:pt x="6466" y="1613"/>
                    </a:cubicBezTo>
                    <a:cubicBezTo>
                      <a:pt x="5407" y="1175"/>
                      <a:pt x="84" y="-1580"/>
                      <a:pt x="-20" y="969"/>
                    </a:cubicBezTo>
                    <a:cubicBezTo>
                      <a:pt x="-200" y="6403"/>
                      <a:pt x="53264" y="42535"/>
                      <a:pt x="22100" y="151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92" name="Freeform 210">
                <a:extLst>
                  <a:ext uri="{FF2B5EF4-FFF2-40B4-BE49-F238E27FC236}">
                    <a16:creationId xmlns:a16="http://schemas.microsoft.com/office/drawing/2014/main" id="{D7A918C0-5E5E-913D-E220-3146F057EFB4}"/>
                  </a:ext>
                </a:extLst>
              </p:cNvPr>
              <p:cNvSpPr/>
              <p:nvPr/>
            </p:nvSpPr>
            <p:spPr>
              <a:xfrm rot="-1917689">
                <a:off x="5889555" y="3182606"/>
                <a:ext cx="68763" cy="47308"/>
              </a:xfrm>
              <a:custGeom>
                <a:avLst/>
                <a:gdLst>
                  <a:gd name="connsiteX0" fmla="*/ 68255 w 68763"/>
                  <a:gd name="connsiteY0" fmla="*/ 29383 h 47308"/>
                  <a:gd name="connsiteX1" fmla="*/ 527 w 68763"/>
                  <a:gd name="connsiteY1" fmla="*/ -104 h 47308"/>
                  <a:gd name="connsiteX2" fmla="*/ 63733 w 68763"/>
                  <a:gd name="connsiteY2" fmla="*/ 47205 h 47308"/>
                  <a:gd name="connsiteX3" fmla="*/ 68255 w 68763"/>
                  <a:gd name="connsiteY3" fmla="*/ 29383 h 47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63" h="47308">
                    <a:moveTo>
                      <a:pt x="68255" y="29383"/>
                    </a:moveTo>
                    <a:cubicBezTo>
                      <a:pt x="46291" y="22482"/>
                      <a:pt x="23965" y="13468"/>
                      <a:pt x="527" y="-104"/>
                    </a:cubicBezTo>
                    <a:cubicBezTo>
                      <a:pt x="-5700" y="25675"/>
                      <a:pt x="43009" y="39428"/>
                      <a:pt x="63733" y="47205"/>
                    </a:cubicBezTo>
                    <a:cubicBezTo>
                      <a:pt x="67506" y="40741"/>
                      <a:pt x="69806" y="34637"/>
                      <a:pt x="68255" y="2938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93" name="Freeform 211">
                <a:extLst>
                  <a:ext uri="{FF2B5EF4-FFF2-40B4-BE49-F238E27FC236}">
                    <a16:creationId xmlns:a16="http://schemas.microsoft.com/office/drawing/2014/main" id="{6B7220E2-4EB8-AD36-93A8-E1910D74FFE4}"/>
                  </a:ext>
                </a:extLst>
              </p:cNvPr>
              <p:cNvSpPr/>
              <p:nvPr/>
            </p:nvSpPr>
            <p:spPr>
              <a:xfrm rot="-1917689">
                <a:off x="5823948" y="3192074"/>
                <a:ext cx="22164" cy="12543"/>
              </a:xfrm>
              <a:custGeom>
                <a:avLst/>
                <a:gdLst>
                  <a:gd name="connsiteX0" fmla="*/ 22146 w 22164"/>
                  <a:gd name="connsiteY0" fmla="*/ 12441 h 12543"/>
                  <a:gd name="connsiteX1" fmla="*/ 22146 w 22164"/>
                  <a:gd name="connsiteY1" fmla="*/ 12441 h 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164" h="12543">
                    <a:moveTo>
                      <a:pt x="22146" y="12441"/>
                    </a:moveTo>
                    <a:cubicBezTo>
                      <a:pt x="-8811" y="-11381"/>
                      <a:pt x="-5969" y="4637"/>
                      <a:pt x="22146" y="1244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94" name="Freeform 212">
                <a:extLst>
                  <a:ext uri="{FF2B5EF4-FFF2-40B4-BE49-F238E27FC236}">
                    <a16:creationId xmlns:a16="http://schemas.microsoft.com/office/drawing/2014/main" id="{0BAEE0CA-8951-1A03-0088-5216AF5EE75E}"/>
                  </a:ext>
                </a:extLst>
              </p:cNvPr>
              <p:cNvSpPr/>
              <p:nvPr/>
            </p:nvSpPr>
            <p:spPr>
              <a:xfrm rot="-1917689">
                <a:off x="5675727" y="3196137"/>
                <a:ext cx="14798" cy="13377"/>
              </a:xfrm>
              <a:custGeom>
                <a:avLst/>
                <a:gdLst>
                  <a:gd name="connsiteX0" fmla="*/ 14779 w 14798"/>
                  <a:gd name="connsiteY0" fmla="*/ 13278 h 13377"/>
                  <a:gd name="connsiteX1" fmla="*/ 14779 w 14798"/>
                  <a:gd name="connsiteY1" fmla="*/ 13278 h 13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798" h="13377">
                    <a:moveTo>
                      <a:pt x="14779" y="13278"/>
                    </a:moveTo>
                    <a:cubicBezTo>
                      <a:pt x="4365" y="-13969"/>
                      <a:pt x="-12535" y="7973"/>
                      <a:pt x="14779" y="1327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95" name="Freeform 213">
                <a:extLst>
                  <a:ext uri="{FF2B5EF4-FFF2-40B4-BE49-F238E27FC236}">
                    <a16:creationId xmlns:a16="http://schemas.microsoft.com/office/drawing/2014/main" id="{FB7D38BC-93D3-E3E4-788A-9409873DDB8D}"/>
                  </a:ext>
                </a:extLst>
              </p:cNvPr>
              <p:cNvSpPr/>
              <p:nvPr/>
            </p:nvSpPr>
            <p:spPr>
              <a:xfrm rot="-1917689">
                <a:off x="5700177" y="3191848"/>
                <a:ext cx="30440" cy="24698"/>
              </a:xfrm>
              <a:custGeom>
                <a:avLst/>
                <a:gdLst>
                  <a:gd name="connsiteX0" fmla="*/ 30421 w 30440"/>
                  <a:gd name="connsiteY0" fmla="*/ 22769 h 24698"/>
                  <a:gd name="connsiteX1" fmla="*/ -20 w 30440"/>
                  <a:gd name="connsiteY1" fmla="*/ -100 h 24698"/>
                  <a:gd name="connsiteX2" fmla="*/ 30421 w 30440"/>
                  <a:gd name="connsiteY2" fmla="*/ 22769 h 2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40" h="24698">
                    <a:moveTo>
                      <a:pt x="30421" y="22769"/>
                    </a:moveTo>
                    <a:cubicBezTo>
                      <a:pt x="26570" y="15146"/>
                      <a:pt x="4012" y="570"/>
                      <a:pt x="-20" y="-100"/>
                    </a:cubicBezTo>
                    <a:cubicBezTo>
                      <a:pt x="4864" y="6647"/>
                      <a:pt x="17836" y="31474"/>
                      <a:pt x="30421" y="2276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96" name="Freeform 214">
                <a:extLst>
                  <a:ext uri="{FF2B5EF4-FFF2-40B4-BE49-F238E27FC236}">
                    <a16:creationId xmlns:a16="http://schemas.microsoft.com/office/drawing/2014/main" id="{FCA6D83F-410D-07B5-D56D-7B827F9A1ECD}"/>
                  </a:ext>
                </a:extLst>
              </p:cNvPr>
              <p:cNvSpPr/>
              <p:nvPr/>
            </p:nvSpPr>
            <p:spPr>
              <a:xfrm rot="-1917689">
                <a:off x="5770119" y="3191559"/>
                <a:ext cx="47135" cy="29510"/>
              </a:xfrm>
              <a:custGeom>
                <a:avLst/>
                <a:gdLst>
                  <a:gd name="connsiteX0" fmla="*/ 47117 w 47135"/>
                  <a:gd name="connsiteY0" fmla="*/ 29152 h 29510"/>
                  <a:gd name="connsiteX1" fmla="*/ 2929 w 47135"/>
                  <a:gd name="connsiteY1" fmla="*/ 926 h 29510"/>
                  <a:gd name="connsiteX2" fmla="*/ 47117 w 47135"/>
                  <a:gd name="connsiteY2" fmla="*/ 29152 h 29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135" h="29510">
                    <a:moveTo>
                      <a:pt x="47117" y="29152"/>
                    </a:moveTo>
                    <a:cubicBezTo>
                      <a:pt x="34403" y="21142"/>
                      <a:pt x="4997" y="2085"/>
                      <a:pt x="2929" y="926"/>
                    </a:cubicBezTo>
                    <a:cubicBezTo>
                      <a:pt x="-11179" y="-6929"/>
                      <a:pt x="28951" y="32963"/>
                      <a:pt x="47117" y="291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97" name="Freeform 215">
                <a:extLst>
                  <a:ext uri="{FF2B5EF4-FFF2-40B4-BE49-F238E27FC236}">
                    <a16:creationId xmlns:a16="http://schemas.microsoft.com/office/drawing/2014/main" id="{D4B270A3-B1E5-0ED2-3CB0-A11FDAA5EA8A}"/>
                  </a:ext>
                </a:extLst>
              </p:cNvPr>
              <p:cNvSpPr/>
              <p:nvPr/>
            </p:nvSpPr>
            <p:spPr>
              <a:xfrm rot="-1917689">
                <a:off x="5597240" y="3190566"/>
                <a:ext cx="68761" cy="43991"/>
              </a:xfrm>
              <a:custGeom>
                <a:avLst/>
                <a:gdLst>
                  <a:gd name="connsiteX0" fmla="*/ -20 w 68761"/>
                  <a:gd name="connsiteY0" fmla="*/ -67 h 43991"/>
                  <a:gd name="connsiteX1" fmla="*/ 68742 w 68761"/>
                  <a:gd name="connsiteY1" fmla="*/ 43894 h 43991"/>
                  <a:gd name="connsiteX2" fmla="*/ -20 w 68761"/>
                  <a:gd name="connsiteY2" fmla="*/ -67 h 43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761" h="43991">
                    <a:moveTo>
                      <a:pt x="-20" y="-67"/>
                    </a:moveTo>
                    <a:cubicBezTo>
                      <a:pt x="17216" y="14380"/>
                      <a:pt x="47061" y="37352"/>
                      <a:pt x="68742" y="43894"/>
                    </a:cubicBezTo>
                    <a:cubicBezTo>
                      <a:pt x="49000" y="30708"/>
                      <a:pt x="22306" y="-1227"/>
                      <a:pt x="-20" y="-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98" name="Freeform 216">
                <a:extLst>
                  <a:ext uri="{FF2B5EF4-FFF2-40B4-BE49-F238E27FC236}">
                    <a16:creationId xmlns:a16="http://schemas.microsoft.com/office/drawing/2014/main" id="{1DA76CB5-F34B-78F4-8A34-BC37CFC3814A}"/>
                  </a:ext>
                </a:extLst>
              </p:cNvPr>
              <p:cNvSpPr/>
              <p:nvPr/>
            </p:nvSpPr>
            <p:spPr>
              <a:xfrm rot="-1917689">
                <a:off x="5822172" y="3202226"/>
                <a:ext cx="50699" cy="28947"/>
              </a:xfrm>
              <a:custGeom>
                <a:avLst/>
                <a:gdLst>
                  <a:gd name="connsiteX0" fmla="*/ -19 w 50699"/>
                  <a:gd name="connsiteY0" fmla="*/ -102 h 28947"/>
                  <a:gd name="connsiteX1" fmla="*/ 50681 w 50699"/>
                  <a:gd name="connsiteY1" fmla="*/ 28845 h 28947"/>
                  <a:gd name="connsiteX2" fmla="*/ -19 w 50699"/>
                  <a:gd name="connsiteY2" fmla="*/ -102 h 28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699" h="28947">
                    <a:moveTo>
                      <a:pt x="-19" y="-102"/>
                    </a:moveTo>
                    <a:cubicBezTo>
                      <a:pt x="16571" y="8267"/>
                      <a:pt x="35512" y="27196"/>
                      <a:pt x="50681" y="28845"/>
                    </a:cubicBezTo>
                    <a:cubicBezTo>
                      <a:pt x="46133" y="12363"/>
                      <a:pt x="14426" y="1391"/>
                      <a:pt x="-19" y="-1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99" name="Freeform 217">
                <a:extLst>
                  <a:ext uri="{FF2B5EF4-FFF2-40B4-BE49-F238E27FC236}">
                    <a16:creationId xmlns:a16="http://schemas.microsoft.com/office/drawing/2014/main" id="{82E561AE-3A2F-A44F-3193-6DA85B6988FF}"/>
                  </a:ext>
                </a:extLst>
              </p:cNvPr>
              <p:cNvSpPr/>
              <p:nvPr/>
            </p:nvSpPr>
            <p:spPr>
              <a:xfrm rot="-1917689">
                <a:off x="5919505" y="3210199"/>
                <a:ext cx="48993" cy="55583"/>
              </a:xfrm>
              <a:custGeom>
                <a:avLst/>
                <a:gdLst>
                  <a:gd name="connsiteX0" fmla="*/ 48976 w 48993"/>
                  <a:gd name="connsiteY0" fmla="*/ 21202 h 55583"/>
                  <a:gd name="connsiteX1" fmla="*/ -18 w 48993"/>
                  <a:gd name="connsiteY1" fmla="*/ 213 h 55583"/>
                  <a:gd name="connsiteX2" fmla="*/ 26908 w 48993"/>
                  <a:gd name="connsiteY2" fmla="*/ 55480 h 55583"/>
                  <a:gd name="connsiteX3" fmla="*/ 48976 w 48993"/>
                  <a:gd name="connsiteY3" fmla="*/ 21202 h 55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93" h="55583">
                    <a:moveTo>
                      <a:pt x="48976" y="21202"/>
                    </a:moveTo>
                    <a:cubicBezTo>
                      <a:pt x="33058" y="16206"/>
                      <a:pt x="14091" y="-2775"/>
                      <a:pt x="-18" y="213"/>
                    </a:cubicBezTo>
                    <a:cubicBezTo>
                      <a:pt x="11869" y="18034"/>
                      <a:pt x="16727" y="37272"/>
                      <a:pt x="26908" y="55480"/>
                    </a:cubicBezTo>
                    <a:cubicBezTo>
                      <a:pt x="34221" y="44071"/>
                      <a:pt x="41611" y="32585"/>
                      <a:pt x="48976" y="212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00" name="Freeform 218">
                <a:extLst>
                  <a:ext uri="{FF2B5EF4-FFF2-40B4-BE49-F238E27FC236}">
                    <a16:creationId xmlns:a16="http://schemas.microsoft.com/office/drawing/2014/main" id="{5AF2B178-DA15-8B76-7C20-7C7318D04607}"/>
                  </a:ext>
                </a:extLst>
              </p:cNvPr>
              <p:cNvSpPr/>
              <p:nvPr/>
            </p:nvSpPr>
            <p:spPr>
              <a:xfrm rot="-1917689">
                <a:off x="5824356" y="3176492"/>
                <a:ext cx="122384" cy="189725"/>
              </a:xfrm>
              <a:custGeom>
                <a:avLst/>
                <a:gdLst>
                  <a:gd name="connsiteX0" fmla="*/ 122363 w 122384"/>
                  <a:gd name="connsiteY0" fmla="*/ 143782 h 189725"/>
                  <a:gd name="connsiteX1" fmla="*/ 90864 w 122384"/>
                  <a:gd name="connsiteY1" fmla="*/ 57971 h 189725"/>
                  <a:gd name="connsiteX2" fmla="*/ -17 w 122384"/>
                  <a:gd name="connsiteY2" fmla="*/ -103 h 189725"/>
                  <a:gd name="connsiteX3" fmla="*/ 85954 w 122384"/>
                  <a:gd name="connsiteY3" fmla="*/ 189623 h 189725"/>
                  <a:gd name="connsiteX4" fmla="*/ 122363 w 122384"/>
                  <a:gd name="connsiteY4" fmla="*/ 143782 h 189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84" h="189725">
                    <a:moveTo>
                      <a:pt x="122363" y="143782"/>
                    </a:moveTo>
                    <a:cubicBezTo>
                      <a:pt x="122699" y="112852"/>
                      <a:pt x="99675" y="86944"/>
                      <a:pt x="90864" y="57971"/>
                    </a:cubicBezTo>
                    <a:cubicBezTo>
                      <a:pt x="56806" y="40819"/>
                      <a:pt x="29544" y="11048"/>
                      <a:pt x="-17" y="-103"/>
                    </a:cubicBezTo>
                    <a:cubicBezTo>
                      <a:pt x="32464" y="62246"/>
                      <a:pt x="54584" y="126913"/>
                      <a:pt x="85954" y="189623"/>
                    </a:cubicBezTo>
                    <a:cubicBezTo>
                      <a:pt x="97660" y="177081"/>
                      <a:pt x="112880" y="135309"/>
                      <a:pt x="122363" y="14378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01" name="Freeform 219">
                <a:extLst>
                  <a:ext uri="{FF2B5EF4-FFF2-40B4-BE49-F238E27FC236}">
                    <a16:creationId xmlns:a16="http://schemas.microsoft.com/office/drawing/2014/main" id="{B2F71FF4-B24A-685F-11D2-A45DECCE8BED}"/>
                  </a:ext>
                </a:extLst>
              </p:cNvPr>
              <p:cNvSpPr/>
              <p:nvPr/>
            </p:nvSpPr>
            <p:spPr>
              <a:xfrm rot="-1917689">
                <a:off x="5712989" y="3218388"/>
                <a:ext cx="17713" cy="26496"/>
              </a:xfrm>
              <a:custGeom>
                <a:avLst/>
                <a:gdLst>
                  <a:gd name="connsiteX0" fmla="*/ -19 w 17713"/>
                  <a:gd name="connsiteY0" fmla="*/ -52 h 26496"/>
                  <a:gd name="connsiteX1" fmla="*/ 14219 w 17713"/>
                  <a:gd name="connsiteY1" fmla="*/ 26397 h 26496"/>
                  <a:gd name="connsiteX2" fmla="*/ -19 w 17713"/>
                  <a:gd name="connsiteY2" fmla="*/ -52 h 26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13" h="26496">
                    <a:moveTo>
                      <a:pt x="-19" y="-52"/>
                    </a:moveTo>
                    <a:cubicBezTo>
                      <a:pt x="7242" y="8214"/>
                      <a:pt x="9542" y="17589"/>
                      <a:pt x="14219" y="26397"/>
                    </a:cubicBezTo>
                    <a:cubicBezTo>
                      <a:pt x="23703" y="15761"/>
                      <a:pt x="12049" y="-1108"/>
                      <a:pt x="-19" y="-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02" name="Freeform 220">
                <a:extLst>
                  <a:ext uri="{FF2B5EF4-FFF2-40B4-BE49-F238E27FC236}">
                    <a16:creationId xmlns:a16="http://schemas.microsoft.com/office/drawing/2014/main" id="{21A5C84A-F0F7-35A3-DBA4-6ABFB86057EF}"/>
                  </a:ext>
                </a:extLst>
              </p:cNvPr>
              <p:cNvSpPr/>
              <p:nvPr/>
            </p:nvSpPr>
            <p:spPr>
              <a:xfrm rot="-1917689">
                <a:off x="5683451" y="1771367"/>
                <a:ext cx="172365" cy="298678"/>
              </a:xfrm>
              <a:custGeom>
                <a:avLst/>
                <a:gdLst>
                  <a:gd name="connsiteX0" fmla="*/ 139932 w 172365"/>
                  <a:gd name="connsiteY0" fmla="*/ 120665 h 298678"/>
                  <a:gd name="connsiteX1" fmla="*/ 109311 w 172365"/>
                  <a:gd name="connsiteY1" fmla="*/ 38924 h 298678"/>
                  <a:gd name="connsiteX2" fmla="*/ 139932 w 172365"/>
                  <a:gd name="connsiteY2" fmla="*/ 120665 h 298678"/>
                  <a:gd name="connsiteX3" fmla="*/ 164119 w 172365"/>
                  <a:gd name="connsiteY3" fmla="*/ 66995 h 298678"/>
                  <a:gd name="connsiteX4" fmla="*/ -46 w 172365"/>
                  <a:gd name="connsiteY4" fmla="*/ 31198 h 298678"/>
                  <a:gd name="connsiteX5" fmla="*/ 115565 w 172365"/>
                  <a:gd name="connsiteY5" fmla="*/ 298570 h 298678"/>
                  <a:gd name="connsiteX6" fmla="*/ 132232 w 172365"/>
                  <a:gd name="connsiteY6" fmla="*/ 278122 h 298678"/>
                  <a:gd name="connsiteX7" fmla="*/ 109182 w 172365"/>
                  <a:gd name="connsiteY7" fmla="*/ 211549 h 298678"/>
                  <a:gd name="connsiteX8" fmla="*/ 136961 w 172365"/>
                  <a:gd name="connsiteY8" fmla="*/ 270731 h 298678"/>
                  <a:gd name="connsiteX9" fmla="*/ 164119 w 172365"/>
                  <a:gd name="connsiteY9" fmla="*/ 66995 h 29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365" h="298678">
                    <a:moveTo>
                      <a:pt x="139932" y="120665"/>
                    </a:moveTo>
                    <a:cubicBezTo>
                      <a:pt x="135695" y="108767"/>
                      <a:pt x="135953" y="59913"/>
                      <a:pt x="109311" y="38924"/>
                    </a:cubicBezTo>
                    <a:cubicBezTo>
                      <a:pt x="140785" y="53114"/>
                      <a:pt x="138821" y="92826"/>
                      <a:pt x="139932" y="120665"/>
                    </a:cubicBezTo>
                    <a:close/>
                    <a:moveTo>
                      <a:pt x="164119" y="66995"/>
                    </a:moveTo>
                    <a:cubicBezTo>
                      <a:pt x="142465" y="-8179"/>
                      <a:pt x="55382" y="-20309"/>
                      <a:pt x="-46" y="31198"/>
                    </a:cubicBezTo>
                    <a:cubicBezTo>
                      <a:pt x="43366" y="119275"/>
                      <a:pt x="70344" y="210931"/>
                      <a:pt x="115565" y="298570"/>
                    </a:cubicBezTo>
                    <a:cubicBezTo>
                      <a:pt x="120578" y="289196"/>
                      <a:pt x="126263" y="282887"/>
                      <a:pt x="132232" y="278122"/>
                    </a:cubicBezTo>
                    <a:cubicBezTo>
                      <a:pt x="126392" y="255536"/>
                      <a:pt x="113601" y="234419"/>
                      <a:pt x="109182" y="211549"/>
                    </a:cubicBezTo>
                    <a:cubicBezTo>
                      <a:pt x="120113" y="230916"/>
                      <a:pt x="122438" y="252214"/>
                      <a:pt x="136961" y="270731"/>
                    </a:cubicBezTo>
                    <a:cubicBezTo>
                      <a:pt x="173809" y="212502"/>
                      <a:pt x="179985" y="122391"/>
                      <a:pt x="164119" y="669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03" name="Freeform 221">
                <a:extLst>
                  <a:ext uri="{FF2B5EF4-FFF2-40B4-BE49-F238E27FC236}">
                    <a16:creationId xmlns:a16="http://schemas.microsoft.com/office/drawing/2014/main" id="{B63038F6-283C-FF8E-AE48-CBB30071840A}"/>
                  </a:ext>
                </a:extLst>
              </p:cNvPr>
              <p:cNvSpPr/>
              <p:nvPr/>
            </p:nvSpPr>
            <p:spPr>
              <a:xfrm rot="-1917689">
                <a:off x="5535033" y="2320352"/>
                <a:ext cx="123646" cy="252255"/>
              </a:xfrm>
              <a:custGeom>
                <a:avLst/>
                <a:gdLst>
                  <a:gd name="connsiteX0" fmla="*/ -36 w 123646"/>
                  <a:gd name="connsiteY0" fmla="*/ 18364 h 252255"/>
                  <a:gd name="connsiteX1" fmla="*/ 95600 w 123646"/>
                  <a:gd name="connsiteY1" fmla="*/ 252154 h 252255"/>
                  <a:gd name="connsiteX2" fmla="*/ 108882 w 123646"/>
                  <a:gd name="connsiteY2" fmla="*/ 177726 h 252255"/>
                  <a:gd name="connsiteX3" fmla="*/ 118882 w 123646"/>
                  <a:gd name="connsiteY3" fmla="*/ 194466 h 252255"/>
                  <a:gd name="connsiteX4" fmla="*/ 123611 w 123646"/>
                  <a:gd name="connsiteY4" fmla="*/ 187152 h 252255"/>
                  <a:gd name="connsiteX5" fmla="*/ 36037 w 123646"/>
                  <a:gd name="connsiteY5" fmla="*/ -102 h 252255"/>
                  <a:gd name="connsiteX6" fmla="*/ -36 w 123646"/>
                  <a:gd name="connsiteY6" fmla="*/ 18364 h 252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646" h="252255">
                    <a:moveTo>
                      <a:pt x="-36" y="18364"/>
                    </a:moveTo>
                    <a:cubicBezTo>
                      <a:pt x="39190" y="94697"/>
                      <a:pt x="59837" y="175099"/>
                      <a:pt x="95600" y="252154"/>
                    </a:cubicBezTo>
                    <a:cubicBezTo>
                      <a:pt x="109631" y="225293"/>
                      <a:pt x="121285" y="198895"/>
                      <a:pt x="108882" y="177726"/>
                    </a:cubicBezTo>
                    <a:cubicBezTo>
                      <a:pt x="114618" y="182799"/>
                      <a:pt x="111595" y="189830"/>
                      <a:pt x="118882" y="194466"/>
                    </a:cubicBezTo>
                    <a:cubicBezTo>
                      <a:pt x="120458" y="192045"/>
                      <a:pt x="122035" y="189599"/>
                      <a:pt x="123611" y="187152"/>
                    </a:cubicBezTo>
                    <a:cubicBezTo>
                      <a:pt x="96892" y="124210"/>
                      <a:pt x="72059" y="60857"/>
                      <a:pt x="36037" y="-102"/>
                    </a:cubicBezTo>
                    <a:cubicBezTo>
                      <a:pt x="24590" y="8526"/>
                      <a:pt x="10791" y="6491"/>
                      <a:pt x="-36" y="183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04" name="Freeform 222">
                <a:extLst>
                  <a:ext uri="{FF2B5EF4-FFF2-40B4-BE49-F238E27FC236}">
                    <a16:creationId xmlns:a16="http://schemas.microsoft.com/office/drawing/2014/main" id="{72F9CC19-6542-45A4-65A1-86489B7B98BD}"/>
                  </a:ext>
                </a:extLst>
              </p:cNvPr>
              <p:cNvSpPr/>
              <p:nvPr/>
            </p:nvSpPr>
            <p:spPr>
              <a:xfrm rot="-1917689">
                <a:off x="5853419" y="2498660"/>
                <a:ext cx="12474" cy="47575"/>
              </a:xfrm>
              <a:custGeom>
                <a:avLst/>
                <a:gdLst>
                  <a:gd name="connsiteX0" fmla="*/ 10407 w 12474"/>
                  <a:gd name="connsiteY0" fmla="*/ 37622 h 47575"/>
                  <a:gd name="connsiteX1" fmla="*/ -33 w 12474"/>
                  <a:gd name="connsiteY1" fmla="*/ -107 h 47575"/>
                  <a:gd name="connsiteX2" fmla="*/ 10407 w 12474"/>
                  <a:gd name="connsiteY2" fmla="*/ 37622 h 4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474" h="47575">
                    <a:moveTo>
                      <a:pt x="10407" y="37622"/>
                    </a:moveTo>
                    <a:cubicBezTo>
                      <a:pt x="8598" y="30334"/>
                      <a:pt x="7332" y="15345"/>
                      <a:pt x="-33" y="-107"/>
                    </a:cubicBezTo>
                    <a:cubicBezTo>
                      <a:pt x="794" y="15525"/>
                      <a:pt x="18288" y="69376"/>
                      <a:pt x="10407" y="3762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05" name="Freeform 223">
                <a:extLst>
                  <a:ext uri="{FF2B5EF4-FFF2-40B4-BE49-F238E27FC236}">
                    <a16:creationId xmlns:a16="http://schemas.microsoft.com/office/drawing/2014/main" id="{DB1AA855-7C15-60F6-9637-8CB9C2EDBF1D}"/>
                  </a:ext>
                </a:extLst>
              </p:cNvPr>
              <p:cNvSpPr/>
              <p:nvPr/>
            </p:nvSpPr>
            <p:spPr>
              <a:xfrm rot="-1917689">
                <a:off x="5773209" y="2467034"/>
                <a:ext cx="144009" cy="324571"/>
              </a:xfrm>
              <a:custGeom>
                <a:avLst/>
                <a:gdLst>
                  <a:gd name="connsiteX0" fmla="*/ 102375 w 144009"/>
                  <a:gd name="connsiteY0" fmla="*/ 234998 h 324571"/>
                  <a:gd name="connsiteX1" fmla="*/ 89765 w 144009"/>
                  <a:gd name="connsiteY1" fmla="*/ 206154 h 324571"/>
                  <a:gd name="connsiteX2" fmla="*/ 99352 w 144009"/>
                  <a:gd name="connsiteY2" fmla="*/ 201982 h 324571"/>
                  <a:gd name="connsiteX3" fmla="*/ 102375 w 144009"/>
                  <a:gd name="connsiteY3" fmla="*/ 234998 h 324571"/>
                  <a:gd name="connsiteX4" fmla="*/ 143979 w 144009"/>
                  <a:gd name="connsiteY4" fmla="*/ 251223 h 324571"/>
                  <a:gd name="connsiteX5" fmla="*/ 114288 w 144009"/>
                  <a:gd name="connsiteY5" fmla="*/ 173524 h 324571"/>
                  <a:gd name="connsiteX6" fmla="*/ 79791 w 144009"/>
                  <a:gd name="connsiteY6" fmla="*/ 103114 h 324571"/>
                  <a:gd name="connsiteX7" fmla="*/ 113771 w 144009"/>
                  <a:gd name="connsiteY7" fmla="*/ 190470 h 324571"/>
                  <a:gd name="connsiteX8" fmla="*/ 31831 w 144009"/>
                  <a:gd name="connsiteY8" fmla="*/ -106 h 324571"/>
                  <a:gd name="connsiteX9" fmla="*/ -31 w 144009"/>
                  <a:gd name="connsiteY9" fmla="*/ 27888 h 324571"/>
                  <a:gd name="connsiteX10" fmla="*/ 107259 w 144009"/>
                  <a:gd name="connsiteY10" fmla="*/ 324465 h 324571"/>
                  <a:gd name="connsiteX11" fmla="*/ 143979 w 144009"/>
                  <a:gd name="connsiteY11" fmla="*/ 251223 h 32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4009" h="324571">
                    <a:moveTo>
                      <a:pt x="102375" y="234998"/>
                    </a:moveTo>
                    <a:cubicBezTo>
                      <a:pt x="98396" y="225340"/>
                      <a:pt x="96070" y="215348"/>
                      <a:pt x="89765" y="206154"/>
                    </a:cubicBezTo>
                    <a:cubicBezTo>
                      <a:pt x="92711" y="203553"/>
                      <a:pt x="96484" y="205098"/>
                      <a:pt x="99352" y="201982"/>
                    </a:cubicBezTo>
                    <a:cubicBezTo>
                      <a:pt x="103771" y="212258"/>
                      <a:pt x="105967" y="222997"/>
                      <a:pt x="102375" y="234998"/>
                    </a:cubicBezTo>
                    <a:close/>
                    <a:moveTo>
                      <a:pt x="143979" y="251223"/>
                    </a:moveTo>
                    <a:cubicBezTo>
                      <a:pt x="136381" y="227349"/>
                      <a:pt x="124081" y="199793"/>
                      <a:pt x="114288" y="173524"/>
                    </a:cubicBezTo>
                    <a:cubicBezTo>
                      <a:pt x="105114" y="149007"/>
                      <a:pt x="100721" y="110351"/>
                      <a:pt x="79791" y="103114"/>
                    </a:cubicBezTo>
                    <a:cubicBezTo>
                      <a:pt x="92866" y="131803"/>
                      <a:pt x="105450" y="160673"/>
                      <a:pt x="113771" y="190470"/>
                    </a:cubicBezTo>
                    <a:cubicBezTo>
                      <a:pt x="85760" y="127091"/>
                      <a:pt x="63873" y="62398"/>
                      <a:pt x="31831" y="-106"/>
                    </a:cubicBezTo>
                    <a:cubicBezTo>
                      <a:pt x="21546" y="10891"/>
                      <a:pt x="11546" y="23175"/>
                      <a:pt x="-31" y="27888"/>
                    </a:cubicBezTo>
                    <a:cubicBezTo>
                      <a:pt x="38834" y="126035"/>
                      <a:pt x="71108" y="225701"/>
                      <a:pt x="107259" y="324465"/>
                    </a:cubicBezTo>
                    <a:cubicBezTo>
                      <a:pt x="119585" y="300051"/>
                      <a:pt x="132040" y="275585"/>
                      <a:pt x="143979" y="25122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06" name="Freeform 224">
                <a:extLst>
                  <a:ext uri="{FF2B5EF4-FFF2-40B4-BE49-F238E27FC236}">
                    <a16:creationId xmlns:a16="http://schemas.microsoft.com/office/drawing/2014/main" id="{29AAAF0E-DC09-CEDD-87A8-4484B6CA15E5}"/>
                  </a:ext>
                </a:extLst>
              </p:cNvPr>
              <p:cNvSpPr/>
              <p:nvPr/>
            </p:nvSpPr>
            <p:spPr>
              <a:xfrm rot="-1917689">
                <a:off x="5991541" y="2671545"/>
                <a:ext cx="16873" cy="38372"/>
              </a:xfrm>
              <a:custGeom>
                <a:avLst/>
                <a:gdLst>
                  <a:gd name="connsiteX0" fmla="*/ 16845 w 16873"/>
                  <a:gd name="connsiteY0" fmla="*/ 38264 h 38372"/>
                  <a:gd name="connsiteX1" fmla="*/ -28 w 16873"/>
                  <a:gd name="connsiteY1" fmla="*/ -109 h 38372"/>
                  <a:gd name="connsiteX2" fmla="*/ 16845 w 16873"/>
                  <a:gd name="connsiteY2" fmla="*/ 38264 h 38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873" h="38372">
                    <a:moveTo>
                      <a:pt x="16845" y="38264"/>
                    </a:moveTo>
                    <a:cubicBezTo>
                      <a:pt x="9610" y="27216"/>
                      <a:pt x="11445" y="3085"/>
                      <a:pt x="-28" y="-109"/>
                    </a:cubicBezTo>
                    <a:cubicBezTo>
                      <a:pt x="6096" y="11223"/>
                      <a:pt x="9248" y="34247"/>
                      <a:pt x="16845" y="382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07" name="Freeform 225">
                <a:extLst>
                  <a:ext uri="{FF2B5EF4-FFF2-40B4-BE49-F238E27FC236}">
                    <a16:creationId xmlns:a16="http://schemas.microsoft.com/office/drawing/2014/main" id="{A3991549-15F0-7438-91EC-5580803B237D}"/>
                  </a:ext>
                </a:extLst>
              </p:cNvPr>
              <p:cNvSpPr/>
              <p:nvPr/>
            </p:nvSpPr>
            <p:spPr>
              <a:xfrm rot="-1917689">
                <a:off x="5200568" y="2999564"/>
                <a:ext cx="1228017" cy="1141935"/>
              </a:xfrm>
              <a:custGeom>
                <a:avLst/>
                <a:gdLst>
                  <a:gd name="connsiteX0" fmla="*/ 629954 w 1228017"/>
                  <a:gd name="connsiteY0" fmla="*/ 970395 h 1141935"/>
                  <a:gd name="connsiteX1" fmla="*/ 870090 w 1228017"/>
                  <a:gd name="connsiteY1" fmla="*/ 591870 h 1141935"/>
                  <a:gd name="connsiteX2" fmla="*/ 906783 w 1228017"/>
                  <a:gd name="connsiteY2" fmla="*/ 604953 h 1141935"/>
                  <a:gd name="connsiteX3" fmla="*/ 629954 w 1228017"/>
                  <a:gd name="connsiteY3" fmla="*/ 970395 h 1141935"/>
                  <a:gd name="connsiteX4" fmla="*/ 649877 w 1228017"/>
                  <a:gd name="connsiteY4" fmla="*/ 858728 h 1141935"/>
                  <a:gd name="connsiteX5" fmla="*/ 633391 w 1228017"/>
                  <a:gd name="connsiteY5" fmla="*/ 889761 h 1141935"/>
                  <a:gd name="connsiteX6" fmla="*/ 649877 w 1228017"/>
                  <a:gd name="connsiteY6" fmla="*/ 858728 h 1141935"/>
                  <a:gd name="connsiteX7" fmla="*/ 725435 w 1228017"/>
                  <a:gd name="connsiteY7" fmla="*/ 741292 h 1141935"/>
                  <a:gd name="connsiteX8" fmla="*/ 704297 w 1228017"/>
                  <a:gd name="connsiteY8" fmla="*/ 779510 h 1141935"/>
                  <a:gd name="connsiteX9" fmla="*/ 725435 w 1228017"/>
                  <a:gd name="connsiteY9" fmla="*/ 741292 h 1141935"/>
                  <a:gd name="connsiteX10" fmla="*/ 774092 w 1228017"/>
                  <a:gd name="connsiteY10" fmla="*/ 654889 h 1141935"/>
                  <a:gd name="connsiteX11" fmla="*/ 834817 w 1228017"/>
                  <a:gd name="connsiteY11" fmla="*/ 565911 h 1141935"/>
                  <a:gd name="connsiteX12" fmla="*/ 749105 w 1228017"/>
                  <a:gd name="connsiteY12" fmla="*/ 704516 h 1141935"/>
                  <a:gd name="connsiteX13" fmla="*/ 774092 w 1228017"/>
                  <a:gd name="connsiteY13" fmla="*/ 654889 h 1141935"/>
                  <a:gd name="connsiteX14" fmla="*/ 897636 w 1228017"/>
                  <a:gd name="connsiteY14" fmla="*/ 505853 h 1141935"/>
                  <a:gd name="connsiteX15" fmla="*/ 945777 w 1228017"/>
                  <a:gd name="connsiteY15" fmla="*/ 522799 h 1141935"/>
                  <a:gd name="connsiteX16" fmla="*/ 919187 w 1228017"/>
                  <a:gd name="connsiteY16" fmla="*/ 574898 h 1141935"/>
                  <a:gd name="connsiteX17" fmla="*/ 873216 w 1228017"/>
                  <a:gd name="connsiteY17" fmla="*/ 538560 h 1141935"/>
                  <a:gd name="connsiteX18" fmla="*/ 897636 w 1228017"/>
                  <a:gd name="connsiteY18" fmla="*/ 505853 h 1141935"/>
                  <a:gd name="connsiteX19" fmla="*/ 904638 w 1228017"/>
                  <a:gd name="connsiteY19" fmla="*/ 759088 h 1141935"/>
                  <a:gd name="connsiteX20" fmla="*/ 922675 w 1228017"/>
                  <a:gd name="connsiteY20" fmla="*/ 725660 h 1141935"/>
                  <a:gd name="connsiteX21" fmla="*/ 904638 w 1228017"/>
                  <a:gd name="connsiteY21" fmla="*/ 759088 h 1141935"/>
                  <a:gd name="connsiteX22" fmla="*/ 698431 w 1228017"/>
                  <a:gd name="connsiteY22" fmla="*/ 1041835 h 1141935"/>
                  <a:gd name="connsiteX23" fmla="*/ 736598 w 1228017"/>
                  <a:gd name="connsiteY23" fmla="*/ 1004055 h 1141935"/>
                  <a:gd name="connsiteX24" fmla="*/ 698431 w 1228017"/>
                  <a:gd name="connsiteY24" fmla="*/ 1041835 h 1141935"/>
                  <a:gd name="connsiteX25" fmla="*/ 595405 w 1228017"/>
                  <a:gd name="connsiteY25" fmla="*/ 937997 h 1141935"/>
                  <a:gd name="connsiteX26" fmla="*/ 605535 w 1228017"/>
                  <a:gd name="connsiteY26" fmla="*/ 916828 h 1141935"/>
                  <a:gd name="connsiteX27" fmla="*/ 595405 w 1228017"/>
                  <a:gd name="connsiteY27" fmla="*/ 937997 h 1141935"/>
                  <a:gd name="connsiteX28" fmla="*/ 538272 w 1228017"/>
                  <a:gd name="connsiteY28" fmla="*/ 638870 h 1141935"/>
                  <a:gd name="connsiteX29" fmla="*/ 554706 w 1228017"/>
                  <a:gd name="connsiteY29" fmla="*/ 607966 h 1141935"/>
                  <a:gd name="connsiteX30" fmla="*/ 538272 w 1228017"/>
                  <a:gd name="connsiteY30" fmla="*/ 638870 h 1141935"/>
                  <a:gd name="connsiteX31" fmla="*/ 366019 w 1228017"/>
                  <a:gd name="connsiteY31" fmla="*/ 1057390 h 1141935"/>
                  <a:gd name="connsiteX32" fmla="*/ 388371 w 1228017"/>
                  <a:gd name="connsiteY32" fmla="*/ 995659 h 1141935"/>
                  <a:gd name="connsiteX33" fmla="*/ 366019 w 1228017"/>
                  <a:gd name="connsiteY33" fmla="*/ 1057390 h 1141935"/>
                  <a:gd name="connsiteX34" fmla="*/ 545688 w 1228017"/>
                  <a:gd name="connsiteY34" fmla="*/ 422541 h 1141935"/>
                  <a:gd name="connsiteX35" fmla="*/ 532458 w 1228017"/>
                  <a:gd name="connsiteY35" fmla="*/ 448578 h 1141935"/>
                  <a:gd name="connsiteX36" fmla="*/ 545688 w 1228017"/>
                  <a:gd name="connsiteY36" fmla="*/ 422541 h 1141935"/>
                  <a:gd name="connsiteX37" fmla="*/ 667965 w 1228017"/>
                  <a:gd name="connsiteY37" fmla="*/ 286459 h 1141935"/>
                  <a:gd name="connsiteX38" fmla="*/ 671480 w 1228017"/>
                  <a:gd name="connsiteY38" fmla="*/ 302530 h 1141935"/>
                  <a:gd name="connsiteX39" fmla="*/ 649050 w 1228017"/>
                  <a:gd name="connsiteY39" fmla="*/ 315844 h 1141935"/>
                  <a:gd name="connsiteX40" fmla="*/ 667965 w 1228017"/>
                  <a:gd name="connsiteY40" fmla="*/ 286459 h 1141935"/>
                  <a:gd name="connsiteX41" fmla="*/ 798486 w 1228017"/>
                  <a:gd name="connsiteY41" fmla="*/ 977992 h 1141935"/>
                  <a:gd name="connsiteX42" fmla="*/ 986449 w 1228017"/>
                  <a:gd name="connsiteY42" fmla="*/ 718036 h 1141935"/>
                  <a:gd name="connsiteX43" fmla="*/ 943890 w 1228017"/>
                  <a:gd name="connsiteY43" fmla="*/ 601064 h 1141935"/>
                  <a:gd name="connsiteX44" fmla="*/ 1008827 w 1228017"/>
                  <a:gd name="connsiteY44" fmla="*/ 473224 h 1141935"/>
                  <a:gd name="connsiteX45" fmla="*/ 1035495 w 1228017"/>
                  <a:gd name="connsiteY45" fmla="*/ 469567 h 1141935"/>
                  <a:gd name="connsiteX46" fmla="*/ 1228006 w 1228017"/>
                  <a:gd name="connsiteY46" fmla="*/ 143476 h 1141935"/>
                  <a:gd name="connsiteX47" fmla="*/ 1181700 w 1228017"/>
                  <a:gd name="connsiteY47" fmla="*/ -100 h 1141935"/>
                  <a:gd name="connsiteX48" fmla="*/ 1067950 w 1228017"/>
                  <a:gd name="connsiteY48" fmla="*/ 203585 h 1141935"/>
                  <a:gd name="connsiteX49" fmla="*/ 1105419 w 1228017"/>
                  <a:gd name="connsiteY49" fmla="*/ 307011 h 1141935"/>
                  <a:gd name="connsiteX50" fmla="*/ 1064126 w 1228017"/>
                  <a:gd name="connsiteY50" fmla="*/ 214916 h 1141935"/>
                  <a:gd name="connsiteX51" fmla="*/ 1027200 w 1228017"/>
                  <a:gd name="connsiteY51" fmla="*/ 277703 h 1141935"/>
                  <a:gd name="connsiteX52" fmla="*/ 1066219 w 1228017"/>
                  <a:gd name="connsiteY52" fmla="*/ 378683 h 1141935"/>
                  <a:gd name="connsiteX53" fmla="*/ 1020921 w 1228017"/>
                  <a:gd name="connsiteY53" fmla="*/ 287490 h 1141935"/>
                  <a:gd name="connsiteX54" fmla="*/ 1018957 w 1228017"/>
                  <a:gd name="connsiteY54" fmla="*/ 317364 h 1141935"/>
                  <a:gd name="connsiteX55" fmla="*/ 1008336 w 1228017"/>
                  <a:gd name="connsiteY55" fmla="*/ 307088 h 1141935"/>
                  <a:gd name="connsiteX56" fmla="*/ 1038751 w 1228017"/>
                  <a:gd name="connsiteY56" fmla="*/ 426739 h 1141935"/>
                  <a:gd name="connsiteX57" fmla="*/ 992548 w 1228017"/>
                  <a:gd name="connsiteY57" fmla="*/ 331580 h 1141935"/>
                  <a:gd name="connsiteX58" fmla="*/ 928799 w 1228017"/>
                  <a:gd name="connsiteY58" fmla="*/ 435933 h 1141935"/>
                  <a:gd name="connsiteX59" fmla="*/ 930918 w 1228017"/>
                  <a:gd name="connsiteY59" fmla="*/ 464931 h 1141935"/>
                  <a:gd name="connsiteX60" fmla="*/ 912029 w 1228017"/>
                  <a:gd name="connsiteY60" fmla="*/ 445925 h 1141935"/>
                  <a:gd name="connsiteX61" fmla="*/ 847092 w 1228017"/>
                  <a:gd name="connsiteY61" fmla="*/ 525349 h 1141935"/>
                  <a:gd name="connsiteX62" fmla="*/ 800682 w 1228017"/>
                  <a:gd name="connsiteY62" fmla="*/ 554399 h 1141935"/>
                  <a:gd name="connsiteX63" fmla="*/ 549978 w 1228017"/>
                  <a:gd name="connsiteY63" fmla="*/ 933207 h 1141935"/>
                  <a:gd name="connsiteX64" fmla="*/ 542665 w 1228017"/>
                  <a:gd name="connsiteY64" fmla="*/ 928468 h 1141935"/>
                  <a:gd name="connsiteX65" fmla="*/ 831122 w 1228017"/>
                  <a:gd name="connsiteY65" fmla="*/ 490968 h 1141935"/>
                  <a:gd name="connsiteX66" fmla="*/ 729543 w 1228017"/>
                  <a:gd name="connsiteY66" fmla="*/ 287850 h 1141935"/>
                  <a:gd name="connsiteX67" fmla="*/ 378448 w 1228017"/>
                  <a:gd name="connsiteY67" fmla="*/ 844203 h 1141935"/>
                  <a:gd name="connsiteX68" fmla="*/ 299299 w 1228017"/>
                  <a:gd name="connsiteY68" fmla="*/ 810903 h 1141935"/>
                  <a:gd name="connsiteX69" fmla="*/ 709698 w 1228017"/>
                  <a:gd name="connsiteY69" fmla="*/ 264801 h 1141935"/>
                  <a:gd name="connsiteX70" fmla="*/ 610496 w 1228017"/>
                  <a:gd name="connsiteY70" fmla="*/ 149554 h 1141935"/>
                  <a:gd name="connsiteX71" fmla="*/ 128519 w 1228017"/>
                  <a:gd name="connsiteY71" fmla="*/ 763929 h 1141935"/>
                  <a:gd name="connsiteX72" fmla="*/ -11 w 1228017"/>
                  <a:gd name="connsiteY72" fmla="*/ 775081 h 1141935"/>
                  <a:gd name="connsiteX73" fmla="*/ 121491 w 1228017"/>
                  <a:gd name="connsiteY73" fmla="*/ 780231 h 1141935"/>
                  <a:gd name="connsiteX74" fmla="*/ 112421 w 1228017"/>
                  <a:gd name="connsiteY74" fmla="*/ 815823 h 1141935"/>
                  <a:gd name="connsiteX75" fmla="*/ 29989 w 1228017"/>
                  <a:gd name="connsiteY75" fmla="*/ 960068 h 1141935"/>
                  <a:gd name="connsiteX76" fmla="*/ 77174 w 1228017"/>
                  <a:gd name="connsiteY76" fmla="*/ 972970 h 1141935"/>
                  <a:gd name="connsiteX77" fmla="*/ 209736 w 1228017"/>
                  <a:gd name="connsiteY77" fmla="*/ 874618 h 1141935"/>
                  <a:gd name="connsiteX78" fmla="*/ 229400 w 1228017"/>
                  <a:gd name="connsiteY78" fmla="*/ 887211 h 1141935"/>
                  <a:gd name="connsiteX79" fmla="*/ 288265 w 1228017"/>
                  <a:gd name="connsiteY79" fmla="*/ 828055 h 1141935"/>
                  <a:gd name="connsiteX80" fmla="*/ 372996 w 1228017"/>
                  <a:gd name="connsiteY80" fmla="*/ 858032 h 1141935"/>
                  <a:gd name="connsiteX81" fmla="*/ 329455 w 1228017"/>
                  <a:gd name="connsiteY81" fmla="*/ 958008 h 1141935"/>
                  <a:gd name="connsiteX82" fmla="*/ 347517 w 1228017"/>
                  <a:gd name="connsiteY82" fmla="*/ 973022 h 1141935"/>
                  <a:gd name="connsiteX83" fmla="*/ 317594 w 1228017"/>
                  <a:gd name="connsiteY83" fmla="*/ 1067898 h 1141935"/>
                  <a:gd name="connsiteX84" fmla="*/ 97071 w 1228017"/>
                  <a:gd name="connsiteY84" fmla="*/ 1044385 h 1141935"/>
                  <a:gd name="connsiteX85" fmla="*/ 270022 w 1228017"/>
                  <a:gd name="connsiteY85" fmla="*/ 1071992 h 1141935"/>
                  <a:gd name="connsiteX86" fmla="*/ 319791 w 1228017"/>
                  <a:gd name="connsiteY86" fmla="*/ 1096948 h 1141935"/>
                  <a:gd name="connsiteX87" fmla="*/ 240719 w 1228017"/>
                  <a:gd name="connsiteY87" fmla="*/ 1112091 h 1141935"/>
                  <a:gd name="connsiteX88" fmla="*/ 335993 w 1228017"/>
                  <a:gd name="connsiteY88" fmla="*/ 1141836 h 1141935"/>
                  <a:gd name="connsiteX89" fmla="*/ 454885 w 1228017"/>
                  <a:gd name="connsiteY89" fmla="*/ 1134908 h 1141935"/>
                  <a:gd name="connsiteX90" fmla="*/ 427132 w 1228017"/>
                  <a:gd name="connsiteY90" fmla="*/ 1124092 h 1141935"/>
                  <a:gd name="connsiteX91" fmla="*/ 567032 w 1228017"/>
                  <a:gd name="connsiteY91" fmla="*/ 1116752 h 1141935"/>
                  <a:gd name="connsiteX92" fmla="*/ 408682 w 1228017"/>
                  <a:gd name="connsiteY92" fmla="*/ 1088140 h 1141935"/>
                  <a:gd name="connsiteX93" fmla="*/ 437520 w 1228017"/>
                  <a:gd name="connsiteY93" fmla="*/ 1027078 h 1141935"/>
                  <a:gd name="connsiteX94" fmla="*/ 456978 w 1228017"/>
                  <a:gd name="connsiteY94" fmla="*/ 1029190 h 1141935"/>
                  <a:gd name="connsiteX95" fmla="*/ 537910 w 1228017"/>
                  <a:gd name="connsiteY95" fmla="*/ 935885 h 1141935"/>
                  <a:gd name="connsiteX96" fmla="*/ 577730 w 1228017"/>
                  <a:gd name="connsiteY96" fmla="*/ 992363 h 1141935"/>
                  <a:gd name="connsiteX97" fmla="*/ 621659 w 1228017"/>
                  <a:gd name="connsiteY97" fmla="*/ 1048042 h 1141935"/>
                  <a:gd name="connsiteX98" fmla="*/ 798486 w 1228017"/>
                  <a:gd name="connsiteY98" fmla="*/ 977992 h 1141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</a:cxnLst>
                <a:rect l="l" t="t" r="r" b="b"/>
                <a:pathLst>
                  <a:path w="1228017" h="1141935">
                    <a:moveTo>
                      <a:pt x="629954" y="970395"/>
                    </a:moveTo>
                    <a:cubicBezTo>
                      <a:pt x="714504" y="843559"/>
                      <a:pt x="790630" y="711057"/>
                      <a:pt x="870090" y="591870"/>
                    </a:cubicBezTo>
                    <a:cubicBezTo>
                      <a:pt x="877919" y="576238"/>
                      <a:pt x="894793" y="601682"/>
                      <a:pt x="906783" y="604953"/>
                    </a:cubicBezTo>
                    <a:cubicBezTo>
                      <a:pt x="810605" y="708945"/>
                      <a:pt x="734530" y="904646"/>
                      <a:pt x="629954" y="970395"/>
                    </a:cubicBezTo>
                    <a:close/>
                    <a:moveTo>
                      <a:pt x="649877" y="858728"/>
                    </a:moveTo>
                    <a:cubicBezTo>
                      <a:pt x="657293" y="857955"/>
                      <a:pt x="637499" y="881030"/>
                      <a:pt x="633391" y="889761"/>
                    </a:cubicBezTo>
                    <a:cubicBezTo>
                      <a:pt x="625923" y="890534"/>
                      <a:pt x="645743" y="867484"/>
                      <a:pt x="649877" y="858728"/>
                    </a:cubicBezTo>
                    <a:close/>
                    <a:moveTo>
                      <a:pt x="725435" y="741292"/>
                    </a:moveTo>
                    <a:cubicBezTo>
                      <a:pt x="731766" y="742734"/>
                      <a:pt x="709672" y="768513"/>
                      <a:pt x="704297" y="779510"/>
                    </a:cubicBezTo>
                    <a:cubicBezTo>
                      <a:pt x="697966" y="777991"/>
                      <a:pt x="720060" y="752314"/>
                      <a:pt x="725435" y="741292"/>
                    </a:cubicBezTo>
                    <a:close/>
                    <a:moveTo>
                      <a:pt x="774092" y="654889"/>
                    </a:moveTo>
                    <a:cubicBezTo>
                      <a:pt x="789364" y="628620"/>
                      <a:pt x="814352" y="591201"/>
                      <a:pt x="834817" y="565911"/>
                    </a:cubicBezTo>
                    <a:cubicBezTo>
                      <a:pt x="817479" y="593492"/>
                      <a:pt x="767038" y="679381"/>
                      <a:pt x="749105" y="704516"/>
                    </a:cubicBezTo>
                    <a:cubicBezTo>
                      <a:pt x="714814" y="752572"/>
                      <a:pt x="767296" y="666478"/>
                      <a:pt x="774092" y="654889"/>
                    </a:cubicBezTo>
                    <a:close/>
                    <a:moveTo>
                      <a:pt x="897636" y="505853"/>
                    </a:moveTo>
                    <a:cubicBezTo>
                      <a:pt x="915130" y="517829"/>
                      <a:pt x="931952" y="527306"/>
                      <a:pt x="945777" y="522799"/>
                    </a:cubicBezTo>
                    <a:cubicBezTo>
                      <a:pt x="951332" y="536964"/>
                      <a:pt x="926525" y="557824"/>
                      <a:pt x="919187" y="574898"/>
                    </a:cubicBezTo>
                    <a:cubicBezTo>
                      <a:pt x="900995" y="563387"/>
                      <a:pt x="887765" y="550793"/>
                      <a:pt x="873216" y="538560"/>
                    </a:cubicBezTo>
                    <a:cubicBezTo>
                      <a:pt x="880659" y="524267"/>
                      <a:pt x="889470" y="516387"/>
                      <a:pt x="897636" y="505853"/>
                    </a:cubicBezTo>
                    <a:close/>
                    <a:moveTo>
                      <a:pt x="904638" y="759088"/>
                    </a:moveTo>
                    <a:cubicBezTo>
                      <a:pt x="903527" y="748786"/>
                      <a:pt x="912804" y="732252"/>
                      <a:pt x="922675" y="725660"/>
                    </a:cubicBezTo>
                    <a:cubicBezTo>
                      <a:pt x="924587" y="735060"/>
                      <a:pt x="909367" y="748168"/>
                      <a:pt x="904638" y="759088"/>
                    </a:cubicBezTo>
                    <a:close/>
                    <a:moveTo>
                      <a:pt x="698431" y="1041835"/>
                    </a:moveTo>
                    <a:cubicBezTo>
                      <a:pt x="703083" y="1030555"/>
                      <a:pt x="725822" y="1019069"/>
                      <a:pt x="736598" y="1004055"/>
                    </a:cubicBezTo>
                    <a:cubicBezTo>
                      <a:pt x="733962" y="1024374"/>
                      <a:pt x="710628" y="1033182"/>
                      <a:pt x="698431" y="1041835"/>
                    </a:cubicBezTo>
                    <a:close/>
                    <a:moveTo>
                      <a:pt x="595405" y="937997"/>
                    </a:moveTo>
                    <a:cubicBezTo>
                      <a:pt x="586826" y="941809"/>
                      <a:pt x="602770" y="922468"/>
                      <a:pt x="605535" y="916828"/>
                    </a:cubicBezTo>
                    <a:cubicBezTo>
                      <a:pt x="614062" y="913068"/>
                      <a:pt x="598093" y="932306"/>
                      <a:pt x="595405" y="937997"/>
                    </a:cubicBezTo>
                    <a:close/>
                    <a:moveTo>
                      <a:pt x="538272" y="638870"/>
                    </a:moveTo>
                    <a:cubicBezTo>
                      <a:pt x="535791" y="630294"/>
                      <a:pt x="550469" y="617959"/>
                      <a:pt x="554706" y="607966"/>
                    </a:cubicBezTo>
                    <a:cubicBezTo>
                      <a:pt x="557885" y="607425"/>
                      <a:pt x="546980" y="636501"/>
                      <a:pt x="538272" y="638870"/>
                    </a:cubicBezTo>
                    <a:close/>
                    <a:moveTo>
                      <a:pt x="366019" y="1057390"/>
                    </a:moveTo>
                    <a:cubicBezTo>
                      <a:pt x="364882" y="1038668"/>
                      <a:pt x="377286" y="1017086"/>
                      <a:pt x="388371" y="995659"/>
                    </a:cubicBezTo>
                    <a:cubicBezTo>
                      <a:pt x="385865" y="1015257"/>
                      <a:pt x="378423" y="1035757"/>
                      <a:pt x="366019" y="1057390"/>
                    </a:cubicBezTo>
                    <a:close/>
                    <a:moveTo>
                      <a:pt x="545688" y="422541"/>
                    </a:moveTo>
                    <a:cubicBezTo>
                      <a:pt x="549228" y="429546"/>
                      <a:pt x="535714" y="440182"/>
                      <a:pt x="532458" y="448578"/>
                    </a:cubicBezTo>
                    <a:cubicBezTo>
                      <a:pt x="521941" y="440105"/>
                      <a:pt x="542355" y="429546"/>
                      <a:pt x="545688" y="422541"/>
                    </a:cubicBezTo>
                    <a:close/>
                    <a:moveTo>
                      <a:pt x="667965" y="286459"/>
                    </a:moveTo>
                    <a:cubicBezTo>
                      <a:pt x="673237" y="290940"/>
                      <a:pt x="668637" y="297585"/>
                      <a:pt x="671480" y="302530"/>
                    </a:cubicBezTo>
                    <a:cubicBezTo>
                      <a:pt x="664968" y="311569"/>
                      <a:pt x="655149" y="305208"/>
                      <a:pt x="649050" y="315844"/>
                    </a:cubicBezTo>
                    <a:cubicBezTo>
                      <a:pt x="646466" y="303405"/>
                      <a:pt x="663392" y="298306"/>
                      <a:pt x="667965" y="286459"/>
                    </a:cubicBezTo>
                    <a:close/>
                    <a:moveTo>
                      <a:pt x="798486" y="977992"/>
                    </a:moveTo>
                    <a:cubicBezTo>
                      <a:pt x="849624" y="910441"/>
                      <a:pt x="950867" y="792232"/>
                      <a:pt x="986449" y="718036"/>
                    </a:cubicBezTo>
                    <a:cubicBezTo>
                      <a:pt x="1010094" y="668719"/>
                      <a:pt x="968878" y="634106"/>
                      <a:pt x="943890" y="601064"/>
                    </a:cubicBezTo>
                    <a:cubicBezTo>
                      <a:pt x="974485" y="556923"/>
                      <a:pt x="976217" y="511133"/>
                      <a:pt x="1008827" y="473224"/>
                    </a:cubicBezTo>
                    <a:cubicBezTo>
                      <a:pt x="1016967" y="468434"/>
                      <a:pt x="1028750" y="480589"/>
                      <a:pt x="1035495" y="469567"/>
                    </a:cubicBezTo>
                    <a:cubicBezTo>
                      <a:pt x="1115419" y="365858"/>
                      <a:pt x="1156325" y="252439"/>
                      <a:pt x="1228006" y="143476"/>
                    </a:cubicBezTo>
                    <a:cubicBezTo>
                      <a:pt x="1214208" y="95266"/>
                      <a:pt x="1201804" y="46720"/>
                      <a:pt x="1181700" y="-100"/>
                    </a:cubicBezTo>
                    <a:cubicBezTo>
                      <a:pt x="1143766" y="67761"/>
                      <a:pt x="1105626" y="135724"/>
                      <a:pt x="1067950" y="203585"/>
                    </a:cubicBezTo>
                    <a:cubicBezTo>
                      <a:pt x="1080018" y="238172"/>
                      <a:pt x="1101207" y="270698"/>
                      <a:pt x="1105419" y="307011"/>
                    </a:cubicBezTo>
                    <a:cubicBezTo>
                      <a:pt x="1087434" y="277266"/>
                      <a:pt x="1081930" y="244713"/>
                      <a:pt x="1064126" y="214916"/>
                    </a:cubicBezTo>
                    <a:cubicBezTo>
                      <a:pt x="1049268" y="236343"/>
                      <a:pt x="1043893" y="255813"/>
                      <a:pt x="1027200" y="277703"/>
                    </a:cubicBezTo>
                    <a:cubicBezTo>
                      <a:pt x="1039526" y="311492"/>
                      <a:pt x="1069682" y="341392"/>
                      <a:pt x="1066219" y="378683"/>
                    </a:cubicBezTo>
                    <a:cubicBezTo>
                      <a:pt x="1049965" y="348525"/>
                      <a:pt x="1040895" y="316823"/>
                      <a:pt x="1020921" y="287490"/>
                    </a:cubicBezTo>
                    <a:cubicBezTo>
                      <a:pt x="1003039" y="299851"/>
                      <a:pt x="1028311" y="313835"/>
                      <a:pt x="1018957" y="317364"/>
                    </a:cubicBezTo>
                    <a:cubicBezTo>
                      <a:pt x="1018052" y="314067"/>
                      <a:pt x="1013091" y="296426"/>
                      <a:pt x="1008336" y="307088"/>
                    </a:cubicBezTo>
                    <a:cubicBezTo>
                      <a:pt x="993013" y="352517"/>
                      <a:pt x="1048182" y="382623"/>
                      <a:pt x="1038751" y="426739"/>
                    </a:cubicBezTo>
                    <a:cubicBezTo>
                      <a:pt x="1019319" y="395912"/>
                      <a:pt x="1013324" y="362123"/>
                      <a:pt x="992548" y="331580"/>
                    </a:cubicBezTo>
                    <a:cubicBezTo>
                      <a:pt x="967793" y="367119"/>
                      <a:pt x="954511" y="400213"/>
                      <a:pt x="928799" y="435933"/>
                    </a:cubicBezTo>
                    <a:cubicBezTo>
                      <a:pt x="924381" y="446260"/>
                      <a:pt x="943218" y="459677"/>
                      <a:pt x="930918" y="464931"/>
                    </a:cubicBezTo>
                    <a:cubicBezTo>
                      <a:pt x="923476" y="458956"/>
                      <a:pt x="926551" y="443813"/>
                      <a:pt x="912029" y="445925"/>
                    </a:cubicBezTo>
                    <a:cubicBezTo>
                      <a:pt x="887842" y="460965"/>
                      <a:pt x="867273" y="492281"/>
                      <a:pt x="847092" y="525349"/>
                    </a:cubicBezTo>
                    <a:cubicBezTo>
                      <a:pt x="828461" y="530165"/>
                      <a:pt x="813654" y="538869"/>
                      <a:pt x="800682" y="554399"/>
                    </a:cubicBezTo>
                    <a:cubicBezTo>
                      <a:pt x="709930" y="661997"/>
                      <a:pt x="651557" y="841885"/>
                      <a:pt x="549978" y="933207"/>
                    </a:cubicBezTo>
                    <a:cubicBezTo>
                      <a:pt x="547549" y="931636"/>
                      <a:pt x="545068" y="930039"/>
                      <a:pt x="542665" y="928468"/>
                    </a:cubicBezTo>
                    <a:cubicBezTo>
                      <a:pt x="628610" y="774797"/>
                      <a:pt x="738355" y="646184"/>
                      <a:pt x="831122" y="490968"/>
                    </a:cubicBezTo>
                    <a:cubicBezTo>
                      <a:pt x="795902" y="423545"/>
                      <a:pt x="765487" y="355067"/>
                      <a:pt x="729543" y="287850"/>
                    </a:cubicBezTo>
                    <a:cubicBezTo>
                      <a:pt x="609773" y="478503"/>
                      <a:pt x="482379" y="657954"/>
                      <a:pt x="378448" y="844203"/>
                    </a:cubicBezTo>
                    <a:cubicBezTo>
                      <a:pt x="351523" y="830631"/>
                      <a:pt x="326561" y="826201"/>
                      <a:pt x="299299" y="810903"/>
                    </a:cubicBezTo>
                    <a:cubicBezTo>
                      <a:pt x="440672" y="649738"/>
                      <a:pt x="568221" y="425657"/>
                      <a:pt x="709698" y="264801"/>
                    </a:cubicBezTo>
                    <a:cubicBezTo>
                      <a:pt x="721559" y="216564"/>
                      <a:pt x="648947" y="186768"/>
                      <a:pt x="610496" y="149554"/>
                    </a:cubicBezTo>
                    <a:cubicBezTo>
                      <a:pt x="449251" y="351616"/>
                      <a:pt x="291857" y="571602"/>
                      <a:pt x="128519" y="763929"/>
                    </a:cubicBezTo>
                    <a:cubicBezTo>
                      <a:pt x="85882" y="762229"/>
                      <a:pt x="26785" y="736888"/>
                      <a:pt x="-11" y="775081"/>
                    </a:cubicBezTo>
                    <a:cubicBezTo>
                      <a:pt x="39137" y="770677"/>
                      <a:pt x="79784" y="772994"/>
                      <a:pt x="121491" y="780231"/>
                    </a:cubicBezTo>
                    <a:cubicBezTo>
                      <a:pt x="106891" y="794550"/>
                      <a:pt x="114643" y="804105"/>
                      <a:pt x="112421" y="815823"/>
                    </a:cubicBezTo>
                    <a:cubicBezTo>
                      <a:pt x="79500" y="858702"/>
                      <a:pt x="35648" y="921927"/>
                      <a:pt x="29989" y="960068"/>
                    </a:cubicBezTo>
                    <a:cubicBezTo>
                      <a:pt x="51670" y="970858"/>
                      <a:pt x="58853" y="964832"/>
                      <a:pt x="77174" y="972970"/>
                    </a:cubicBezTo>
                    <a:cubicBezTo>
                      <a:pt x="122679" y="946109"/>
                      <a:pt x="169890" y="926923"/>
                      <a:pt x="209736" y="874618"/>
                    </a:cubicBezTo>
                    <a:cubicBezTo>
                      <a:pt x="216299" y="878790"/>
                      <a:pt x="222863" y="883013"/>
                      <a:pt x="229400" y="887211"/>
                    </a:cubicBezTo>
                    <a:cubicBezTo>
                      <a:pt x="249246" y="868540"/>
                      <a:pt x="268549" y="847113"/>
                      <a:pt x="288265" y="828055"/>
                    </a:cubicBezTo>
                    <a:cubicBezTo>
                      <a:pt x="316354" y="837198"/>
                      <a:pt x="343745" y="843533"/>
                      <a:pt x="372996" y="858032"/>
                    </a:cubicBezTo>
                    <a:cubicBezTo>
                      <a:pt x="351316" y="892877"/>
                      <a:pt x="341290" y="925326"/>
                      <a:pt x="329455" y="958008"/>
                    </a:cubicBezTo>
                    <a:cubicBezTo>
                      <a:pt x="334390" y="963287"/>
                      <a:pt x="349249" y="966403"/>
                      <a:pt x="347517" y="973022"/>
                    </a:cubicBezTo>
                    <a:cubicBezTo>
                      <a:pt x="335889" y="1005034"/>
                      <a:pt x="329713" y="1035835"/>
                      <a:pt x="317594" y="1067898"/>
                    </a:cubicBezTo>
                    <a:cubicBezTo>
                      <a:pt x="240538" y="1043664"/>
                      <a:pt x="165988" y="1031431"/>
                      <a:pt x="97071" y="1044385"/>
                    </a:cubicBezTo>
                    <a:cubicBezTo>
                      <a:pt x="152060" y="1057313"/>
                      <a:pt x="212888" y="1059116"/>
                      <a:pt x="270022" y="1071992"/>
                    </a:cubicBezTo>
                    <a:cubicBezTo>
                      <a:pt x="286405" y="1075727"/>
                      <a:pt x="315811" y="1075006"/>
                      <a:pt x="319791" y="1096948"/>
                    </a:cubicBezTo>
                    <a:cubicBezTo>
                      <a:pt x="294777" y="1101712"/>
                      <a:pt x="255732" y="1093935"/>
                      <a:pt x="240719" y="1112091"/>
                    </a:cubicBezTo>
                    <a:cubicBezTo>
                      <a:pt x="273019" y="1121079"/>
                      <a:pt x="311082" y="1109850"/>
                      <a:pt x="335993" y="1141836"/>
                    </a:cubicBezTo>
                    <a:cubicBezTo>
                      <a:pt x="368862" y="1115413"/>
                      <a:pt x="425995" y="1148043"/>
                      <a:pt x="454885" y="1134908"/>
                    </a:cubicBezTo>
                    <a:cubicBezTo>
                      <a:pt x="447468" y="1136840"/>
                      <a:pt x="425065" y="1138952"/>
                      <a:pt x="427132" y="1124092"/>
                    </a:cubicBezTo>
                    <a:cubicBezTo>
                      <a:pt x="472870" y="1117576"/>
                      <a:pt x="521036" y="1122109"/>
                      <a:pt x="567032" y="1116752"/>
                    </a:cubicBezTo>
                    <a:cubicBezTo>
                      <a:pt x="531993" y="1111421"/>
                      <a:pt x="462120" y="1113147"/>
                      <a:pt x="408682" y="1088140"/>
                    </a:cubicBezTo>
                    <a:cubicBezTo>
                      <a:pt x="423178" y="1066739"/>
                      <a:pt x="433101" y="1046316"/>
                      <a:pt x="437520" y="1027078"/>
                    </a:cubicBezTo>
                    <a:cubicBezTo>
                      <a:pt x="442869" y="1022623"/>
                      <a:pt x="453024" y="1040187"/>
                      <a:pt x="456978" y="1029190"/>
                    </a:cubicBezTo>
                    <a:cubicBezTo>
                      <a:pt x="485687" y="1006038"/>
                      <a:pt x="508969" y="958008"/>
                      <a:pt x="537910" y="935885"/>
                    </a:cubicBezTo>
                    <a:cubicBezTo>
                      <a:pt x="566386" y="947758"/>
                      <a:pt x="568454" y="976267"/>
                      <a:pt x="577730" y="992363"/>
                    </a:cubicBezTo>
                    <a:cubicBezTo>
                      <a:pt x="589049" y="1011910"/>
                      <a:pt x="602511" y="1032332"/>
                      <a:pt x="621659" y="1048042"/>
                    </a:cubicBezTo>
                    <a:cubicBezTo>
                      <a:pt x="706571" y="1117550"/>
                      <a:pt x="746650" y="1046316"/>
                      <a:pt x="798486" y="97799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08" name="Freeform 226">
                <a:extLst>
                  <a:ext uri="{FF2B5EF4-FFF2-40B4-BE49-F238E27FC236}">
                    <a16:creationId xmlns:a16="http://schemas.microsoft.com/office/drawing/2014/main" id="{1617BED0-8633-5AE7-7873-79A1395B59A5}"/>
                  </a:ext>
                </a:extLst>
              </p:cNvPr>
              <p:cNvSpPr/>
              <p:nvPr/>
            </p:nvSpPr>
            <p:spPr>
              <a:xfrm rot="-1917689">
                <a:off x="5495934" y="2325758"/>
                <a:ext cx="395075" cy="751126"/>
              </a:xfrm>
              <a:custGeom>
                <a:avLst/>
                <a:gdLst>
                  <a:gd name="connsiteX0" fmla="*/ 316309 w 395075"/>
                  <a:gd name="connsiteY0" fmla="*/ 600109 h 751126"/>
                  <a:gd name="connsiteX1" fmla="*/ 296722 w 395075"/>
                  <a:gd name="connsiteY1" fmla="*/ 635983 h 751126"/>
                  <a:gd name="connsiteX2" fmla="*/ 288350 w 395075"/>
                  <a:gd name="connsiteY2" fmla="*/ 616797 h 751126"/>
                  <a:gd name="connsiteX3" fmla="*/ 316309 w 395075"/>
                  <a:gd name="connsiteY3" fmla="*/ 600109 h 751126"/>
                  <a:gd name="connsiteX4" fmla="*/ 395045 w 395075"/>
                  <a:gd name="connsiteY4" fmla="*/ 564054 h 751126"/>
                  <a:gd name="connsiteX5" fmla="*/ 277032 w 395075"/>
                  <a:gd name="connsiteY5" fmla="*/ 257175 h 751126"/>
                  <a:gd name="connsiteX6" fmla="*/ 234317 w 395075"/>
                  <a:gd name="connsiteY6" fmla="*/ 129618 h 751126"/>
                  <a:gd name="connsiteX7" fmla="*/ 182585 w 395075"/>
                  <a:gd name="connsiteY7" fmla="*/ -102 h 751126"/>
                  <a:gd name="connsiteX8" fmla="*/ -30 w 395075"/>
                  <a:gd name="connsiteY8" fmla="*/ 197530 h 751126"/>
                  <a:gd name="connsiteX9" fmla="*/ 56871 w 395075"/>
                  <a:gd name="connsiteY9" fmla="*/ 303016 h 751126"/>
                  <a:gd name="connsiteX10" fmla="*/ 77646 w 395075"/>
                  <a:gd name="connsiteY10" fmla="*/ 330135 h 751126"/>
                  <a:gd name="connsiteX11" fmla="*/ 157623 w 395075"/>
                  <a:gd name="connsiteY11" fmla="*/ 232709 h 751126"/>
                  <a:gd name="connsiteX12" fmla="*/ 88680 w 395075"/>
                  <a:gd name="connsiteY12" fmla="*/ 361348 h 751126"/>
                  <a:gd name="connsiteX13" fmla="*/ 271347 w 395075"/>
                  <a:gd name="connsiteY13" fmla="*/ 751024 h 751126"/>
                  <a:gd name="connsiteX14" fmla="*/ 395045 w 395075"/>
                  <a:gd name="connsiteY14" fmla="*/ 564054 h 751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5075" h="751126">
                    <a:moveTo>
                      <a:pt x="316309" y="600109"/>
                    </a:moveTo>
                    <a:cubicBezTo>
                      <a:pt x="317756" y="610384"/>
                      <a:pt x="301994" y="624342"/>
                      <a:pt x="296722" y="635983"/>
                    </a:cubicBezTo>
                    <a:cubicBezTo>
                      <a:pt x="293492" y="629699"/>
                      <a:pt x="291554" y="623081"/>
                      <a:pt x="288350" y="616797"/>
                    </a:cubicBezTo>
                    <a:cubicBezTo>
                      <a:pt x="296774" y="607294"/>
                      <a:pt x="307420" y="607783"/>
                      <a:pt x="316309" y="600109"/>
                    </a:cubicBezTo>
                    <a:close/>
                    <a:moveTo>
                      <a:pt x="395045" y="564054"/>
                    </a:moveTo>
                    <a:cubicBezTo>
                      <a:pt x="350470" y="462894"/>
                      <a:pt x="333829" y="355656"/>
                      <a:pt x="277032" y="257175"/>
                    </a:cubicBezTo>
                    <a:cubicBezTo>
                      <a:pt x="274319" y="212004"/>
                      <a:pt x="250054" y="172008"/>
                      <a:pt x="234317" y="129618"/>
                    </a:cubicBezTo>
                    <a:cubicBezTo>
                      <a:pt x="218296" y="86713"/>
                      <a:pt x="202559" y="38322"/>
                      <a:pt x="182585" y="-102"/>
                    </a:cubicBezTo>
                    <a:cubicBezTo>
                      <a:pt x="114495" y="32888"/>
                      <a:pt x="57026" y="114295"/>
                      <a:pt x="-30" y="197530"/>
                    </a:cubicBezTo>
                    <a:cubicBezTo>
                      <a:pt x="24467" y="228280"/>
                      <a:pt x="40669" y="270953"/>
                      <a:pt x="56871" y="303016"/>
                    </a:cubicBezTo>
                    <a:cubicBezTo>
                      <a:pt x="62375" y="313807"/>
                      <a:pt x="69016" y="328100"/>
                      <a:pt x="77646" y="330135"/>
                    </a:cubicBezTo>
                    <a:cubicBezTo>
                      <a:pt x="103900" y="295908"/>
                      <a:pt x="127441" y="249346"/>
                      <a:pt x="157623" y="232709"/>
                    </a:cubicBezTo>
                    <a:cubicBezTo>
                      <a:pt x="159380" y="270206"/>
                      <a:pt x="111368" y="318520"/>
                      <a:pt x="88680" y="361348"/>
                    </a:cubicBezTo>
                    <a:cubicBezTo>
                      <a:pt x="152868" y="490450"/>
                      <a:pt x="216022" y="619861"/>
                      <a:pt x="271347" y="751024"/>
                    </a:cubicBezTo>
                    <a:cubicBezTo>
                      <a:pt x="310831" y="676416"/>
                      <a:pt x="366827" y="634824"/>
                      <a:pt x="395045" y="56405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09" name="Freeform 227">
                <a:extLst>
                  <a:ext uri="{FF2B5EF4-FFF2-40B4-BE49-F238E27FC236}">
                    <a16:creationId xmlns:a16="http://schemas.microsoft.com/office/drawing/2014/main" id="{0A585E35-E35D-1F03-4254-63CBA69E877A}"/>
                  </a:ext>
                </a:extLst>
              </p:cNvPr>
              <p:cNvSpPr/>
              <p:nvPr/>
            </p:nvSpPr>
            <p:spPr>
              <a:xfrm rot="-1917689">
                <a:off x="5665027" y="2786882"/>
                <a:ext cx="213111" cy="395419"/>
              </a:xfrm>
              <a:custGeom>
                <a:avLst/>
                <a:gdLst>
                  <a:gd name="connsiteX0" fmla="*/ 210447 w 213111"/>
                  <a:gd name="connsiteY0" fmla="*/ 391789 h 395419"/>
                  <a:gd name="connsiteX1" fmla="*/ 197346 w 213111"/>
                  <a:gd name="connsiteY1" fmla="*/ 341982 h 395419"/>
                  <a:gd name="connsiteX2" fmla="*/ 18866 w 213111"/>
                  <a:gd name="connsiteY2" fmla="*/ -102 h 395419"/>
                  <a:gd name="connsiteX3" fmla="*/ -24 w 213111"/>
                  <a:gd name="connsiteY3" fmla="*/ 29257 h 395419"/>
                  <a:gd name="connsiteX4" fmla="*/ 128765 w 213111"/>
                  <a:gd name="connsiteY4" fmla="*/ 260085 h 395419"/>
                  <a:gd name="connsiteX5" fmla="*/ 130497 w 213111"/>
                  <a:gd name="connsiteY5" fmla="*/ 270309 h 395419"/>
                  <a:gd name="connsiteX6" fmla="*/ 204866 w 213111"/>
                  <a:gd name="connsiteY6" fmla="*/ 395111 h 395419"/>
                  <a:gd name="connsiteX7" fmla="*/ 210447 w 213111"/>
                  <a:gd name="connsiteY7" fmla="*/ 391789 h 395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3111" h="395419">
                    <a:moveTo>
                      <a:pt x="210447" y="391789"/>
                    </a:moveTo>
                    <a:cubicBezTo>
                      <a:pt x="219181" y="374405"/>
                      <a:pt x="204013" y="355785"/>
                      <a:pt x="197346" y="341982"/>
                    </a:cubicBezTo>
                    <a:cubicBezTo>
                      <a:pt x="141841" y="226220"/>
                      <a:pt x="82330" y="110999"/>
                      <a:pt x="18866" y="-102"/>
                    </a:cubicBezTo>
                    <a:cubicBezTo>
                      <a:pt x="12561" y="9684"/>
                      <a:pt x="6255" y="19496"/>
                      <a:pt x="-24" y="29257"/>
                    </a:cubicBezTo>
                    <a:cubicBezTo>
                      <a:pt x="44990" y="105745"/>
                      <a:pt x="77549" y="184937"/>
                      <a:pt x="128765" y="260085"/>
                    </a:cubicBezTo>
                    <a:cubicBezTo>
                      <a:pt x="128972" y="263099"/>
                      <a:pt x="129670" y="266627"/>
                      <a:pt x="130497" y="270309"/>
                    </a:cubicBezTo>
                    <a:cubicBezTo>
                      <a:pt x="159231" y="311051"/>
                      <a:pt x="177552" y="354060"/>
                      <a:pt x="204866" y="395111"/>
                    </a:cubicBezTo>
                    <a:cubicBezTo>
                      <a:pt x="207036" y="395755"/>
                      <a:pt x="209026" y="394956"/>
                      <a:pt x="210447" y="39178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10" name="Freeform 228">
                <a:extLst>
                  <a:ext uri="{FF2B5EF4-FFF2-40B4-BE49-F238E27FC236}">
                    <a16:creationId xmlns:a16="http://schemas.microsoft.com/office/drawing/2014/main" id="{0F774E79-FA13-8EA9-6218-8A14A4A1D966}"/>
                  </a:ext>
                </a:extLst>
              </p:cNvPr>
              <p:cNvSpPr/>
              <p:nvPr/>
            </p:nvSpPr>
            <p:spPr>
              <a:xfrm rot="-1917689">
                <a:off x="5827547" y="3030662"/>
                <a:ext cx="2661" cy="4893"/>
              </a:xfrm>
              <a:custGeom>
                <a:avLst/>
                <a:gdLst>
                  <a:gd name="connsiteX0" fmla="*/ 2639 w 2661"/>
                  <a:gd name="connsiteY0" fmla="*/ 4790 h 4893"/>
                  <a:gd name="connsiteX1" fmla="*/ 2432 w 2661"/>
                  <a:gd name="connsiteY1" fmla="*/ 3657 h 4893"/>
                  <a:gd name="connsiteX2" fmla="*/ -22 w 2661"/>
                  <a:gd name="connsiteY2" fmla="*/ -103 h 4893"/>
                  <a:gd name="connsiteX3" fmla="*/ 2639 w 2661"/>
                  <a:gd name="connsiteY3" fmla="*/ 4790 h 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1" h="4893">
                    <a:moveTo>
                      <a:pt x="2639" y="4790"/>
                    </a:moveTo>
                    <a:cubicBezTo>
                      <a:pt x="2536" y="4378"/>
                      <a:pt x="2536" y="4043"/>
                      <a:pt x="2432" y="3657"/>
                    </a:cubicBezTo>
                    <a:cubicBezTo>
                      <a:pt x="1554" y="2421"/>
                      <a:pt x="882" y="1133"/>
                      <a:pt x="-22" y="-103"/>
                    </a:cubicBezTo>
                    <a:cubicBezTo>
                      <a:pt x="856" y="1468"/>
                      <a:pt x="1735" y="3219"/>
                      <a:pt x="2639" y="47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11" name="Freeform 229">
                <a:extLst>
                  <a:ext uri="{FF2B5EF4-FFF2-40B4-BE49-F238E27FC236}">
                    <a16:creationId xmlns:a16="http://schemas.microsoft.com/office/drawing/2014/main" id="{1F6EE463-4EE0-F92F-5FFE-762EFBB38E44}"/>
                  </a:ext>
                </a:extLst>
              </p:cNvPr>
              <p:cNvSpPr/>
              <p:nvPr/>
            </p:nvSpPr>
            <p:spPr>
              <a:xfrm rot="-1917689">
                <a:off x="5862100" y="3005744"/>
                <a:ext cx="69896" cy="135900"/>
              </a:xfrm>
              <a:custGeom>
                <a:avLst/>
                <a:gdLst>
                  <a:gd name="connsiteX0" fmla="*/ 66286 w 69896"/>
                  <a:gd name="connsiteY0" fmla="*/ 135797 h 135900"/>
                  <a:gd name="connsiteX1" fmla="*/ 54218 w 69896"/>
                  <a:gd name="connsiteY1" fmla="*/ 100515 h 135900"/>
                  <a:gd name="connsiteX2" fmla="*/ -21 w 69896"/>
                  <a:gd name="connsiteY2" fmla="*/ -104 h 135900"/>
                  <a:gd name="connsiteX3" fmla="*/ 45536 w 69896"/>
                  <a:gd name="connsiteY3" fmla="*/ 108755 h 135900"/>
                  <a:gd name="connsiteX4" fmla="*/ 66286 w 69896"/>
                  <a:gd name="connsiteY4" fmla="*/ 135797 h 13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896" h="135900">
                    <a:moveTo>
                      <a:pt x="66286" y="135797"/>
                    </a:moveTo>
                    <a:cubicBezTo>
                      <a:pt x="77371" y="122096"/>
                      <a:pt x="59748" y="110507"/>
                      <a:pt x="54218" y="100515"/>
                    </a:cubicBezTo>
                    <a:cubicBezTo>
                      <a:pt x="35432" y="66520"/>
                      <a:pt x="17809" y="31856"/>
                      <a:pt x="-21" y="-104"/>
                    </a:cubicBezTo>
                    <a:cubicBezTo>
                      <a:pt x="7162" y="30105"/>
                      <a:pt x="31943" y="79294"/>
                      <a:pt x="45536" y="108755"/>
                    </a:cubicBezTo>
                    <a:cubicBezTo>
                      <a:pt x="50523" y="119598"/>
                      <a:pt x="57267" y="134689"/>
                      <a:pt x="66286" y="13579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12" name="Freeform 230">
                <a:extLst>
                  <a:ext uri="{FF2B5EF4-FFF2-40B4-BE49-F238E27FC236}">
                    <a16:creationId xmlns:a16="http://schemas.microsoft.com/office/drawing/2014/main" id="{20FF92B3-FC36-DEA8-C3FC-008D2BE589C7}"/>
                  </a:ext>
                </a:extLst>
              </p:cNvPr>
              <p:cNvSpPr/>
              <p:nvPr/>
            </p:nvSpPr>
            <p:spPr>
              <a:xfrm rot="-1917689">
                <a:off x="5629209" y="2848440"/>
                <a:ext cx="260704" cy="419756"/>
              </a:xfrm>
              <a:custGeom>
                <a:avLst/>
                <a:gdLst>
                  <a:gd name="connsiteX0" fmla="*/ 182722 w 260704"/>
                  <a:gd name="connsiteY0" fmla="*/ 321302 h 419756"/>
                  <a:gd name="connsiteX1" fmla="*/ 177218 w 260704"/>
                  <a:gd name="connsiteY1" fmla="*/ 286663 h 419756"/>
                  <a:gd name="connsiteX2" fmla="*/ 182722 w 260704"/>
                  <a:gd name="connsiteY2" fmla="*/ 321302 h 419756"/>
                  <a:gd name="connsiteX3" fmla="*/ 153884 w 260704"/>
                  <a:gd name="connsiteY3" fmla="*/ 247595 h 419756"/>
                  <a:gd name="connsiteX4" fmla="*/ 169672 w 260704"/>
                  <a:gd name="connsiteY4" fmla="*/ 271495 h 419756"/>
                  <a:gd name="connsiteX5" fmla="*/ 153884 w 260704"/>
                  <a:gd name="connsiteY5" fmla="*/ 247595 h 419756"/>
                  <a:gd name="connsiteX6" fmla="*/ 260682 w 260704"/>
                  <a:gd name="connsiteY6" fmla="*/ 378037 h 419756"/>
                  <a:gd name="connsiteX7" fmla="*/ 63675 w 260704"/>
                  <a:gd name="connsiteY7" fmla="*/ -102 h 419756"/>
                  <a:gd name="connsiteX8" fmla="*/ -22 w 260704"/>
                  <a:gd name="connsiteY8" fmla="*/ 104277 h 419756"/>
                  <a:gd name="connsiteX9" fmla="*/ 125563 w 260704"/>
                  <a:gd name="connsiteY9" fmla="*/ 340050 h 419756"/>
                  <a:gd name="connsiteX10" fmla="*/ 140705 w 260704"/>
                  <a:gd name="connsiteY10" fmla="*/ 370440 h 419756"/>
                  <a:gd name="connsiteX11" fmla="*/ 233912 w 260704"/>
                  <a:gd name="connsiteY11" fmla="*/ 419655 h 419756"/>
                  <a:gd name="connsiteX12" fmla="*/ 260682 w 260704"/>
                  <a:gd name="connsiteY12" fmla="*/ 378037 h 419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0704" h="419756">
                    <a:moveTo>
                      <a:pt x="182722" y="321302"/>
                    </a:moveTo>
                    <a:cubicBezTo>
                      <a:pt x="175383" y="311001"/>
                      <a:pt x="173652" y="299411"/>
                      <a:pt x="177218" y="286663"/>
                    </a:cubicBezTo>
                    <a:cubicBezTo>
                      <a:pt x="181094" y="297789"/>
                      <a:pt x="194686" y="306751"/>
                      <a:pt x="182722" y="321302"/>
                    </a:cubicBezTo>
                    <a:close/>
                    <a:moveTo>
                      <a:pt x="153884" y="247595"/>
                    </a:moveTo>
                    <a:cubicBezTo>
                      <a:pt x="164297" y="246127"/>
                      <a:pt x="164194" y="264953"/>
                      <a:pt x="169672" y="271495"/>
                    </a:cubicBezTo>
                    <a:cubicBezTo>
                      <a:pt x="157269" y="273323"/>
                      <a:pt x="159026" y="254291"/>
                      <a:pt x="153884" y="247595"/>
                    </a:cubicBezTo>
                    <a:close/>
                    <a:moveTo>
                      <a:pt x="260682" y="378037"/>
                    </a:moveTo>
                    <a:cubicBezTo>
                      <a:pt x="197838" y="251330"/>
                      <a:pt x="145330" y="122485"/>
                      <a:pt x="63675" y="-102"/>
                    </a:cubicBezTo>
                    <a:cubicBezTo>
                      <a:pt x="46284" y="33841"/>
                      <a:pt x="22717" y="69098"/>
                      <a:pt x="-22" y="104277"/>
                    </a:cubicBezTo>
                    <a:cubicBezTo>
                      <a:pt x="44242" y="179787"/>
                      <a:pt x="87448" y="263794"/>
                      <a:pt x="125563" y="340050"/>
                    </a:cubicBezTo>
                    <a:cubicBezTo>
                      <a:pt x="130912" y="350712"/>
                      <a:pt x="135718" y="365418"/>
                      <a:pt x="140705" y="370440"/>
                    </a:cubicBezTo>
                    <a:cubicBezTo>
                      <a:pt x="166158" y="396219"/>
                      <a:pt x="205694" y="393953"/>
                      <a:pt x="233912" y="419655"/>
                    </a:cubicBezTo>
                    <a:cubicBezTo>
                      <a:pt x="242801" y="405799"/>
                      <a:pt x="251742" y="391918"/>
                      <a:pt x="260682" y="37803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13" name="Freeform 231">
                <a:extLst>
                  <a:ext uri="{FF2B5EF4-FFF2-40B4-BE49-F238E27FC236}">
                    <a16:creationId xmlns:a16="http://schemas.microsoft.com/office/drawing/2014/main" id="{4D9E7383-CC0D-D2AE-BCCC-479D9BAE8BC2}"/>
                  </a:ext>
                </a:extLst>
              </p:cNvPr>
              <p:cNvSpPr/>
              <p:nvPr/>
            </p:nvSpPr>
            <p:spPr>
              <a:xfrm rot="-1917689">
                <a:off x="5623603" y="3005208"/>
                <a:ext cx="154836" cy="239764"/>
              </a:xfrm>
              <a:custGeom>
                <a:avLst/>
                <a:gdLst>
                  <a:gd name="connsiteX0" fmla="*/ -21 w 154836"/>
                  <a:gd name="connsiteY0" fmla="*/ 43990 h 239764"/>
                  <a:gd name="connsiteX1" fmla="*/ 154815 w 154836"/>
                  <a:gd name="connsiteY1" fmla="*/ 239665 h 239764"/>
                  <a:gd name="connsiteX2" fmla="*/ 28326 w 154836"/>
                  <a:gd name="connsiteY2" fmla="*/ -100 h 239764"/>
                  <a:gd name="connsiteX3" fmla="*/ -21 w 154836"/>
                  <a:gd name="connsiteY3" fmla="*/ 43990 h 2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836" h="239764">
                    <a:moveTo>
                      <a:pt x="-21" y="43990"/>
                    </a:moveTo>
                    <a:cubicBezTo>
                      <a:pt x="40057" y="112855"/>
                      <a:pt x="49851" y="192665"/>
                      <a:pt x="154815" y="239665"/>
                    </a:cubicBezTo>
                    <a:cubicBezTo>
                      <a:pt x="118096" y="158542"/>
                      <a:pt x="74632" y="78938"/>
                      <a:pt x="28326" y="-100"/>
                    </a:cubicBezTo>
                    <a:cubicBezTo>
                      <a:pt x="18868" y="14605"/>
                      <a:pt x="9462" y="29285"/>
                      <a:pt x="-21" y="439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14" name="Freeform 232">
                <a:extLst>
                  <a:ext uri="{FF2B5EF4-FFF2-40B4-BE49-F238E27FC236}">
                    <a16:creationId xmlns:a16="http://schemas.microsoft.com/office/drawing/2014/main" id="{6B99FA8B-B7D7-29F1-6995-A9DDDB0E9014}"/>
                  </a:ext>
                </a:extLst>
              </p:cNvPr>
              <p:cNvSpPr/>
              <p:nvPr/>
            </p:nvSpPr>
            <p:spPr>
              <a:xfrm rot="-1917689">
                <a:off x="5725460" y="4230670"/>
                <a:ext cx="51655" cy="8881"/>
              </a:xfrm>
              <a:custGeom>
                <a:avLst/>
                <a:gdLst>
                  <a:gd name="connsiteX0" fmla="*/ 2 w 51655"/>
                  <a:gd name="connsiteY0" fmla="*/ 4876 h 8881"/>
                  <a:gd name="connsiteX1" fmla="*/ 51657 w 51655"/>
                  <a:gd name="connsiteY1" fmla="*/ -94 h 8881"/>
                  <a:gd name="connsiteX2" fmla="*/ 2 w 51655"/>
                  <a:gd name="connsiteY2" fmla="*/ 4876 h 8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655" h="8881">
                    <a:moveTo>
                      <a:pt x="2" y="4876"/>
                    </a:moveTo>
                    <a:cubicBezTo>
                      <a:pt x="16126" y="4515"/>
                      <a:pt x="46101" y="16645"/>
                      <a:pt x="51657" y="-94"/>
                    </a:cubicBezTo>
                    <a:cubicBezTo>
                      <a:pt x="36385" y="4206"/>
                      <a:pt x="7341" y="-3340"/>
                      <a:pt x="2" y="487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15" name="Freeform 233">
                <a:extLst>
                  <a:ext uri="{FF2B5EF4-FFF2-40B4-BE49-F238E27FC236}">
                    <a16:creationId xmlns:a16="http://schemas.microsoft.com/office/drawing/2014/main" id="{35DB4220-D48C-B80E-6C6F-265055A6C518}"/>
                  </a:ext>
                </a:extLst>
              </p:cNvPr>
              <p:cNvSpPr/>
              <p:nvPr/>
            </p:nvSpPr>
            <p:spPr>
              <a:xfrm rot="-1917689">
                <a:off x="5519663" y="4263724"/>
                <a:ext cx="223546" cy="24702"/>
              </a:xfrm>
              <a:custGeom>
                <a:avLst/>
                <a:gdLst>
                  <a:gd name="connsiteX0" fmla="*/ 223548 w 223546"/>
                  <a:gd name="connsiteY0" fmla="*/ 19245 h 24702"/>
                  <a:gd name="connsiteX1" fmla="*/ 2 w 223546"/>
                  <a:gd name="connsiteY1" fmla="*/ 11082 h 24702"/>
                  <a:gd name="connsiteX2" fmla="*/ 203393 w 223546"/>
                  <a:gd name="connsiteY2" fmla="*/ 23598 h 24702"/>
                  <a:gd name="connsiteX3" fmla="*/ 223548 w 223546"/>
                  <a:gd name="connsiteY3" fmla="*/ 19245 h 24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546" h="24702">
                    <a:moveTo>
                      <a:pt x="223548" y="19245"/>
                    </a:moveTo>
                    <a:cubicBezTo>
                      <a:pt x="150755" y="18035"/>
                      <a:pt x="59203" y="-17685"/>
                      <a:pt x="2" y="11082"/>
                    </a:cubicBezTo>
                    <a:cubicBezTo>
                      <a:pt x="66748" y="22388"/>
                      <a:pt x="142693" y="26791"/>
                      <a:pt x="203393" y="23598"/>
                    </a:cubicBezTo>
                    <a:cubicBezTo>
                      <a:pt x="210163" y="23186"/>
                      <a:pt x="222282" y="26920"/>
                      <a:pt x="223548" y="1924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16" name="Freeform 234">
                <a:extLst>
                  <a:ext uri="{FF2B5EF4-FFF2-40B4-BE49-F238E27FC236}">
                    <a16:creationId xmlns:a16="http://schemas.microsoft.com/office/drawing/2014/main" id="{DCF97E7A-8D1B-6008-557A-C8DAE2470B81}"/>
                  </a:ext>
                </a:extLst>
              </p:cNvPr>
              <p:cNvSpPr/>
              <p:nvPr/>
            </p:nvSpPr>
            <p:spPr>
              <a:xfrm rot="-1917689">
                <a:off x="5540538" y="4253345"/>
                <a:ext cx="63128" cy="11590"/>
              </a:xfrm>
              <a:custGeom>
                <a:avLst/>
                <a:gdLst>
                  <a:gd name="connsiteX0" fmla="*/ 63130 w 63128"/>
                  <a:gd name="connsiteY0" fmla="*/ 4794 h 11590"/>
                  <a:gd name="connsiteX1" fmla="*/ 1 w 63128"/>
                  <a:gd name="connsiteY1" fmla="*/ 5901 h 11590"/>
                  <a:gd name="connsiteX2" fmla="*/ 63130 w 63128"/>
                  <a:gd name="connsiteY2" fmla="*/ 4794 h 11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128" h="11590">
                    <a:moveTo>
                      <a:pt x="63130" y="4794"/>
                    </a:moveTo>
                    <a:cubicBezTo>
                      <a:pt x="43207" y="10434"/>
                      <a:pt x="17754" y="-9551"/>
                      <a:pt x="1" y="5901"/>
                    </a:cubicBezTo>
                    <a:cubicBezTo>
                      <a:pt x="21836" y="15610"/>
                      <a:pt x="51734" y="11000"/>
                      <a:pt x="63130" y="479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17" name="Freeform 235">
                <a:extLst>
                  <a:ext uri="{FF2B5EF4-FFF2-40B4-BE49-F238E27FC236}">
                    <a16:creationId xmlns:a16="http://schemas.microsoft.com/office/drawing/2014/main" id="{A70A89B5-FF5D-7B6C-D9EB-AC7F9EA9DC5A}"/>
                  </a:ext>
                </a:extLst>
              </p:cNvPr>
              <p:cNvSpPr/>
              <p:nvPr/>
            </p:nvSpPr>
            <p:spPr>
              <a:xfrm rot="-1917689">
                <a:off x="5867773" y="2258160"/>
                <a:ext cx="238350" cy="486122"/>
              </a:xfrm>
              <a:custGeom>
                <a:avLst/>
                <a:gdLst>
                  <a:gd name="connsiteX0" fmla="*/ 205296 w 238350"/>
                  <a:gd name="connsiteY0" fmla="*/ 191265 h 486122"/>
                  <a:gd name="connsiteX1" fmla="*/ 172091 w 238350"/>
                  <a:gd name="connsiteY1" fmla="*/ 280603 h 486122"/>
                  <a:gd name="connsiteX2" fmla="*/ 205296 w 238350"/>
                  <a:gd name="connsiteY2" fmla="*/ 191265 h 486122"/>
                  <a:gd name="connsiteX3" fmla="*/ 186355 w 238350"/>
                  <a:gd name="connsiteY3" fmla="*/ 123842 h 486122"/>
                  <a:gd name="connsiteX4" fmla="*/ 193539 w 238350"/>
                  <a:gd name="connsiteY4" fmla="*/ 166516 h 486122"/>
                  <a:gd name="connsiteX5" fmla="*/ 186355 w 238350"/>
                  <a:gd name="connsiteY5" fmla="*/ 123842 h 486122"/>
                  <a:gd name="connsiteX6" fmla="*/ 43612 w 238350"/>
                  <a:gd name="connsiteY6" fmla="*/ 291755 h 486122"/>
                  <a:gd name="connsiteX7" fmla="*/ 84802 w 238350"/>
                  <a:gd name="connsiteY7" fmla="*/ 238600 h 486122"/>
                  <a:gd name="connsiteX8" fmla="*/ 51571 w 238350"/>
                  <a:gd name="connsiteY8" fmla="*/ 327964 h 486122"/>
                  <a:gd name="connsiteX9" fmla="*/ 85319 w 238350"/>
                  <a:gd name="connsiteY9" fmla="*/ 453152 h 486122"/>
                  <a:gd name="connsiteX10" fmla="*/ 98885 w 238350"/>
                  <a:gd name="connsiteY10" fmla="*/ 486013 h 486122"/>
                  <a:gd name="connsiteX11" fmla="*/ 232455 w 238350"/>
                  <a:gd name="connsiteY11" fmla="*/ 122245 h 486122"/>
                  <a:gd name="connsiteX12" fmla="*/ 219069 w 238350"/>
                  <a:gd name="connsiteY12" fmla="*/ 99891 h 486122"/>
                  <a:gd name="connsiteX13" fmla="*/ 216253 w 238350"/>
                  <a:gd name="connsiteY13" fmla="*/ 77357 h 486122"/>
                  <a:gd name="connsiteX14" fmla="*/ 127439 w 238350"/>
                  <a:gd name="connsiteY14" fmla="*/ -109 h 486122"/>
                  <a:gd name="connsiteX15" fmla="*/ 83174 w 238350"/>
                  <a:gd name="connsiteY15" fmla="*/ 57913 h 486122"/>
                  <a:gd name="connsiteX16" fmla="*/ 113511 w 238350"/>
                  <a:gd name="connsiteY16" fmla="*/ 80756 h 486122"/>
                  <a:gd name="connsiteX17" fmla="*/ 78445 w 238350"/>
                  <a:gd name="connsiteY17" fmla="*/ 65279 h 486122"/>
                  <a:gd name="connsiteX18" fmla="*/ -32 w 238350"/>
                  <a:gd name="connsiteY18" fmla="*/ 160206 h 486122"/>
                  <a:gd name="connsiteX19" fmla="*/ 43612 w 238350"/>
                  <a:gd name="connsiteY19" fmla="*/ 291755 h 486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8350" h="486122">
                    <a:moveTo>
                      <a:pt x="205296" y="191265"/>
                    </a:moveTo>
                    <a:cubicBezTo>
                      <a:pt x="199456" y="219954"/>
                      <a:pt x="185683" y="250317"/>
                      <a:pt x="172091" y="280603"/>
                    </a:cubicBezTo>
                    <a:cubicBezTo>
                      <a:pt x="176122" y="252507"/>
                      <a:pt x="174572" y="212331"/>
                      <a:pt x="205296" y="191265"/>
                    </a:cubicBezTo>
                    <a:close/>
                    <a:moveTo>
                      <a:pt x="186355" y="123842"/>
                    </a:moveTo>
                    <a:cubicBezTo>
                      <a:pt x="198965" y="135895"/>
                      <a:pt x="198991" y="150548"/>
                      <a:pt x="193539" y="166516"/>
                    </a:cubicBezTo>
                    <a:cubicBezTo>
                      <a:pt x="190050" y="152532"/>
                      <a:pt x="183125" y="139294"/>
                      <a:pt x="186355" y="123842"/>
                    </a:cubicBezTo>
                    <a:close/>
                    <a:moveTo>
                      <a:pt x="43612" y="291755"/>
                    </a:moveTo>
                    <a:cubicBezTo>
                      <a:pt x="55499" y="276741"/>
                      <a:pt x="63923" y="235303"/>
                      <a:pt x="84802" y="238600"/>
                    </a:cubicBezTo>
                    <a:cubicBezTo>
                      <a:pt x="88936" y="265074"/>
                      <a:pt x="60176" y="298708"/>
                      <a:pt x="51571" y="327964"/>
                    </a:cubicBezTo>
                    <a:cubicBezTo>
                      <a:pt x="54491" y="368140"/>
                      <a:pt x="74388" y="415088"/>
                      <a:pt x="85319" y="453152"/>
                    </a:cubicBezTo>
                    <a:cubicBezTo>
                      <a:pt x="89040" y="465977"/>
                      <a:pt x="85939" y="484185"/>
                      <a:pt x="98885" y="486013"/>
                    </a:cubicBezTo>
                    <a:cubicBezTo>
                      <a:pt x="152194" y="362345"/>
                      <a:pt x="265246" y="221680"/>
                      <a:pt x="232455" y="122245"/>
                    </a:cubicBezTo>
                    <a:cubicBezTo>
                      <a:pt x="229974" y="114725"/>
                      <a:pt x="221937" y="108004"/>
                      <a:pt x="219069" y="99891"/>
                    </a:cubicBezTo>
                    <a:cubicBezTo>
                      <a:pt x="216433" y="92448"/>
                      <a:pt x="219405" y="84001"/>
                      <a:pt x="216253" y="77357"/>
                    </a:cubicBezTo>
                    <a:cubicBezTo>
                      <a:pt x="202428" y="47895"/>
                      <a:pt x="163176" y="20596"/>
                      <a:pt x="127439" y="-109"/>
                    </a:cubicBezTo>
                    <a:cubicBezTo>
                      <a:pt x="112891" y="19927"/>
                      <a:pt x="97645" y="37284"/>
                      <a:pt x="83174" y="57913"/>
                    </a:cubicBezTo>
                    <a:cubicBezTo>
                      <a:pt x="92037" y="65819"/>
                      <a:pt x="111314" y="71408"/>
                      <a:pt x="113511" y="80756"/>
                    </a:cubicBezTo>
                    <a:cubicBezTo>
                      <a:pt x="103330" y="79675"/>
                      <a:pt x="84053" y="76250"/>
                      <a:pt x="78445" y="65279"/>
                    </a:cubicBezTo>
                    <a:cubicBezTo>
                      <a:pt x="52501" y="97702"/>
                      <a:pt x="27255" y="133551"/>
                      <a:pt x="-32" y="160206"/>
                    </a:cubicBezTo>
                    <a:cubicBezTo>
                      <a:pt x="14206" y="204090"/>
                      <a:pt x="25886" y="248592"/>
                      <a:pt x="43612" y="29175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18" name="Freeform 236">
                <a:extLst>
                  <a:ext uri="{FF2B5EF4-FFF2-40B4-BE49-F238E27FC236}">
                    <a16:creationId xmlns:a16="http://schemas.microsoft.com/office/drawing/2014/main" id="{7BB4D5B3-BDDE-C4C0-1A1C-36CFBF2A6D0C}"/>
                  </a:ext>
                </a:extLst>
              </p:cNvPr>
              <p:cNvSpPr/>
              <p:nvPr/>
            </p:nvSpPr>
            <p:spPr>
              <a:xfrm rot="-1917689">
                <a:off x="5422447" y="2809993"/>
                <a:ext cx="142071" cy="222502"/>
              </a:xfrm>
              <a:custGeom>
                <a:avLst/>
                <a:gdLst>
                  <a:gd name="connsiteX0" fmla="*/ 90363 w 142071"/>
                  <a:gd name="connsiteY0" fmla="*/ 35667 h 222502"/>
                  <a:gd name="connsiteX1" fmla="*/ 46770 w 142071"/>
                  <a:gd name="connsiteY1" fmla="*/ 87303 h 222502"/>
                  <a:gd name="connsiteX2" fmla="*/ 86151 w 142071"/>
                  <a:gd name="connsiteY2" fmla="*/ 26086 h 222502"/>
                  <a:gd name="connsiteX3" fmla="*/ 61396 w 142071"/>
                  <a:gd name="connsiteY3" fmla="*/ -79 h 222502"/>
                  <a:gd name="connsiteX4" fmla="*/ -27 w 142071"/>
                  <a:gd name="connsiteY4" fmla="*/ 95441 h 222502"/>
                  <a:gd name="connsiteX5" fmla="*/ 74316 w 142071"/>
                  <a:gd name="connsiteY5" fmla="*/ 222405 h 222502"/>
                  <a:gd name="connsiteX6" fmla="*/ 142044 w 142071"/>
                  <a:gd name="connsiteY6" fmla="*/ 117125 h 222502"/>
                  <a:gd name="connsiteX7" fmla="*/ 90363 w 142071"/>
                  <a:gd name="connsiteY7" fmla="*/ 35667 h 222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2071" h="222502">
                    <a:moveTo>
                      <a:pt x="90363" y="35667"/>
                    </a:moveTo>
                    <a:cubicBezTo>
                      <a:pt x="74084" y="44784"/>
                      <a:pt x="64652" y="85448"/>
                      <a:pt x="46770" y="87303"/>
                    </a:cubicBezTo>
                    <a:cubicBezTo>
                      <a:pt x="60879" y="67241"/>
                      <a:pt x="76358" y="38577"/>
                      <a:pt x="86151" y="26086"/>
                    </a:cubicBezTo>
                    <a:cubicBezTo>
                      <a:pt x="76280" y="19030"/>
                      <a:pt x="74704" y="-775"/>
                      <a:pt x="61396" y="-79"/>
                    </a:cubicBezTo>
                    <a:cubicBezTo>
                      <a:pt x="47365" y="22532"/>
                      <a:pt x="19302" y="64794"/>
                      <a:pt x="-27" y="95441"/>
                    </a:cubicBezTo>
                    <a:cubicBezTo>
                      <a:pt x="24082" y="136518"/>
                      <a:pt x="46254" y="189080"/>
                      <a:pt x="74316" y="222405"/>
                    </a:cubicBezTo>
                    <a:cubicBezTo>
                      <a:pt x="96333" y="190986"/>
                      <a:pt x="132328" y="143677"/>
                      <a:pt x="142044" y="117125"/>
                    </a:cubicBezTo>
                    <a:cubicBezTo>
                      <a:pt x="126178" y="109116"/>
                      <a:pt x="122586" y="76692"/>
                      <a:pt x="90363" y="356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19" name="Freeform 237">
                <a:extLst>
                  <a:ext uri="{FF2B5EF4-FFF2-40B4-BE49-F238E27FC236}">
                    <a16:creationId xmlns:a16="http://schemas.microsoft.com/office/drawing/2014/main" id="{EAE0C11C-A7C7-3F0A-2D88-0EF500324D41}"/>
                  </a:ext>
                </a:extLst>
              </p:cNvPr>
              <p:cNvSpPr/>
              <p:nvPr/>
            </p:nvSpPr>
            <p:spPr>
              <a:xfrm rot="-1917689">
                <a:off x="5803477" y="3184122"/>
                <a:ext cx="111010" cy="234975"/>
              </a:xfrm>
              <a:custGeom>
                <a:avLst/>
                <a:gdLst>
                  <a:gd name="connsiteX0" fmla="*/ 110994 w 111010"/>
                  <a:gd name="connsiteY0" fmla="*/ 212879 h 234975"/>
                  <a:gd name="connsiteX1" fmla="*/ 15772 w 111010"/>
                  <a:gd name="connsiteY1" fmla="*/ -102 h 234975"/>
                  <a:gd name="connsiteX2" fmla="*/ 25746 w 111010"/>
                  <a:gd name="connsiteY2" fmla="*/ 65054 h 234975"/>
                  <a:gd name="connsiteX3" fmla="*/ 54377 w 111010"/>
                  <a:gd name="connsiteY3" fmla="*/ 128228 h 234975"/>
                  <a:gd name="connsiteX4" fmla="*/ -17 w 111010"/>
                  <a:gd name="connsiteY4" fmla="*/ 24415 h 234975"/>
                  <a:gd name="connsiteX5" fmla="*/ 96833 w 111010"/>
                  <a:gd name="connsiteY5" fmla="*/ 234873 h 234975"/>
                  <a:gd name="connsiteX6" fmla="*/ 110994 w 111010"/>
                  <a:gd name="connsiteY6" fmla="*/ 212879 h 23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010" h="234975">
                    <a:moveTo>
                      <a:pt x="110994" y="212879"/>
                    </a:moveTo>
                    <a:cubicBezTo>
                      <a:pt x="78849" y="141877"/>
                      <a:pt x="53344" y="69613"/>
                      <a:pt x="15772" y="-102"/>
                    </a:cubicBezTo>
                    <a:cubicBezTo>
                      <a:pt x="-3298" y="22921"/>
                      <a:pt x="17374" y="47568"/>
                      <a:pt x="25746" y="65054"/>
                    </a:cubicBezTo>
                    <a:cubicBezTo>
                      <a:pt x="36057" y="86661"/>
                      <a:pt x="49029" y="106955"/>
                      <a:pt x="54377" y="128228"/>
                    </a:cubicBezTo>
                    <a:cubicBezTo>
                      <a:pt x="34971" y="93898"/>
                      <a:pt x="22671" y="58024"/>
                      <a:pt x="-17" y="24415"/>
                    </a:cubicBezTo>
                    <a:cubicBezTo>
                      <a:pt x="23266" y="96473"/>
                      <a:pt x="66109" y="164308"/>
                      <a:pt x="96833" y="234873"/>
                    </a:cubicBezTo>
                    <a:cubicBezTo>
                      <a:pt x="101536" y="227507"/>
                      <a:pt x="106265" y="220193"/>
                      <a:pt x="110994" y="21287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0891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9D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Afbeelding 44">
            <a:extLst>
              <a:ext uri="{FF2B5EF4-FFF2-40B4-BE49-F238E27FC236}">
                <a16:creationId xmlns:a16="http://schemas.microsoft.com/office/drawing/2014/main" id="{359DC5F7-4275-52FA-3ABB-F691E5F38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990" y="2461747"/>
            <a:ext cx="2093912" cy="2093912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9D8AF34E-E7CE-6B45-BA16-061A91E59F6F}"/>
              </a:ext>
            </a:extLst>
          </p:cNvPr>
          <p:cNvGrpSpPr/>
          <p:nvPr/>
        </p:nvGrpSpPr>
        <p:grpSpPr>
          <a:xfrm>
            <a:off x="-835063" y="494367"/>
            <a:ext cx="827568" cy="828000"/>
            <a:chOff x="-842559" y="468160"/>
            <a:chExt cx="827568" cy="828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1B73CC9-4835-6949-A885-80B8BFEE3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8" name="Graphic 47" descr="Gebruikers">
              <a:extLst>
                <a:ext uri="{FF2B5EF4-FFF2-40B4-BE49-F238E27FC236}">
                  <a16:creationId xmlns:a16="http://schemas.microsoft.com/office/drawing/2014/main" id="{07890D4C-AC70-4C42-843D-F960A46EE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129592-52B5-D34E-81BC-E95357938766}"/>
              </a:ext>
            </a:extLst>
          </p:cNvPr>
          <p:cNvGrpSpPr/>
          <p:nvPr/>
        </p:nvGrpSpPr>
        <p:grpSpPr>
          <a:xfrm>
            <a:off x="844764" y="1742764"/>
            <a:ext cx="827568" cy="828000"/>
            <a:chOff x="-842559" y="1741580"/>
            <a:chExt cx="827568" cy="8280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B220B85-007E-5F44-914B-57D42E953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1" name="Graphic 50" descr="Gloeilamp">
              <a:hlinkClick r:id="rId6" action="ppaction://hlinksldjump"/>
              <a:extLst>
                <a:ext uri="{FF2B5EF4-FFF2-40B4-BE49-F238E27FC236}">
                  <a16:creationId xmlns:a16="http://schemas.microsoft.com/office/drawing/2014/main" id="{006E9C4F-B9E3-E642-9132-4A3ECC8BA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C432755-31CD-6A45-A98C-C3ECDCC0D4D9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732E01C-45F2-4143-8450-E7FEA9305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4" name="Graphic 53" descr="Single gear">
              <a:extLst>
                <a:ext uri="{FF2B5EF4-FFF2-40B4-BE49-F238E27FC236}">
                  <a16:creationId xmlns:a16="http://schemas.microsoft.com/office/drawing/2014/main" id="{1B049337-F37A-E940-B45C-35C6E6AD0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78F3FE3-F4B1-3D49-90B9-DB018822860F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98D45B5-D094-6D4C-8236-4CC78F9B3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71E56C38-F85F-EF4A-926D-FA0FA8F9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-713544" y="5740399"/>
              <a:ext cx="596399" cy="596399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40E29B6-751E-F04C-8E94-1BE914578CC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8BE9B6F-6867-8147-9DA5-20BC6FF9F0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0" name="Graphic 59" descr="Cirkeldiagram">
              <a:extLst>
                <a:ext uri="{FF2B5EF4-FFF2-40B4-BE49-F238E27FC236}">
                  <a16:creationId xmlns:a16="http://schemas.microsoft.com/office/drawing/2014/main" id="{8D399424-8A70-7844-B57A-C621A641F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-739747" y="3134677"/>
              <a:ext cx="620915" cy="620915"/>
            </a:xfrm>
            <a:prstGeom prst="rect">
              <a:avLst/>
            </a:prstGeom>
          </p:spPr>
        </p:pic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DFCCCC51-D9C3-994D-84DA-12A4692A0F37}"/>
              </a:ext>
            </a:extLst>
          </p:cNvPr>
          <p:cNvSpPr/>
          <p:nvPr/>
        </p:nvSpPr>
        <p:spPr>
          <a:xfrm>
            <a:off x="0" y="-980782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62" name="Graphic 61" descr="Gebruikers">
            <a:hlinkClick r:id="rId15" action="ppaction://hlinksldjump"/>
            <a:extLst>
              <a:ext uri="{FF2B5EF4-FFF2-40B4-BE49-F238E27FC236}">
                <a16:creationId xmlns:a16="http://schemas.microsoft.com/office/drawing/2014/main" id="{FBA6DB6B-0C30-6F4D-AE06-239E787DD8A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63" name="Graphic 62" descr="Gloeilamp">
            <a:hlinkClick r:id="rId18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64" name="Graphic 63" descr="Cirkeldiagram">
            <a:hlinkClick r:id="rId21" action="ppaction://hlinksldjump"/>
            <a:extLst>
              <a:ext uri="{FF2B5EF4-FFF2-40B4-BE49-F238E27FC236}">
                <a16:creationId xmlns:a16="http://schemas.microsoft.com/office/drawing/2014/main" id="{257EE65D-7A71-5E45-A8E7-3F7905B6DF4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65" name="Graphic 64" descr="Single gear">
            <a:hlinkClick r:id="rId24" action="ppaction://hlinksldjump"/>
            <a:extLst>
              <a:ext uri="{FF2B5EF4-FFF2-40B4-BE49-F238E27FC236}">
                <a16:creationId xmlns:a16="http://schemas.microsoft.com/office/drawing/2014/main" id="{1CF00180-5CB2-6343-954B-91B35858485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66" name="Graphic 65">
            <a:hlinkClick r:id="rId27" action="ppaction://hlinksldjump"/>
            <a:extLst>
              <a:ext uri="{FF2B5EF4-FFF2-40B4-BE49-F238E27FC236}">
                <a16:creationId xmlns:a16="http://schemas.microsoft.com/office/drawing/2014/main" id="{1219EFF6-C963-5F45-9511-7DB64AE511B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38" name="TextBox 95">
            <a:extLst>
              <a:ext uri="{FF2B5EF4-FFF2-40B4-BE49-F238E27FC236}">
                <a16:creationId xmlns:a16="http://schemas.microsoft.com/office/drawing/2014/main" id="{1974CB1D-5038-7098-FCA7-4AFC6B0C3CA4}"/>
              </a:ext>
            </a:extLst>
          </p:cNvPr>
          <p:cNvSpPr txBox="1"/>
          <p:nvPr/>
        </p:nvSpPr>
        <p:spPr>
          <a:xfrm>
            <a:off x="5468450" y="754878"/>
            <a:ext cx="2005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3200" b="1" spc="300" dirty="0">
                <a:solidFill>
                  <a:schemeClr val="bg1"/>
                </a:solidFill>
                <a:latin typeface="Montserrat" pitchFamily="2" charset="77"/>
              </a:rPr>
              <a:t>Project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F8C6377A-9AD7-1EF9-9657-BAC42135130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 rot="21540000" flipV="1">
            <a:off x="5303724" y="1342738"/>
            <a:ext cx="2335126" cy="84109"/>
          </a:xfrm>
          <a:prstGeom prst="rect">
            <a:avLst/>
          </a:prstGeom>
        </p:spPr>
      </p:pic>
      <p:sp>
        <p:nvSpPr>
          <p:cNvPr id="40" name="Tekstvak 39">
            <a:extLst>
              <a:ext uri="{FF2B5EF4-FFF2-40B4-BE49-F238E27FC236}">
                <a16:creationId xmlns:a16="http://schemas.microsoft.com/office/drawing/2014/main" id="{EF7F5BC8-FACB-1BFA-75F4-3C04109A18C8}"/>
              </a:ext>
            </a:extLst>
          </p:cNvPr>
          <p:cNvSpPr txBox="1"/>
          <p:nvPr/>
        </p:nvSpPr>
        <p:spPr>
          <a:xfrm>
            <a:off x="4070025" y="2887789"/>
            <a:ext cx="57343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BE" sz="4800" b="1" spc="300" dirty="0">
                <a:solidFill>
                  <a:schemeClr val="bg1"/>
                </a:solidFill>
                <a:latin typeface="Montserrat" pitchFamily="2" charset="77"/>
              </a:rPr>
              <a:t>Nationale bank</a:t>
            </a:r>
            <a:endParaRPr lang="nl-BE" sz="4800" dirty="0"/>
          </a:p>
        </p:txBody>
      </p:sp>
      <p:sp>
        <p:nvSpPr>
          <p:cNvPr id="41" name="TextBox 99">
            <a:extLst>
              <a:ext uri="{FF2B5EF4-FFF2-40B4-BE49-F238E27FC236}">
                <a16:creationId xmlns:a16="http://schemas.microsoft.com/office/drawing/2014/main" id="{901A3D7F-ECCF-AB2F-EE8B-117055014D64}"/>
              </a:ext>
            </a:extLst>
          </p:cNvPr>
          <p:cNvSpPr txBox="1"/>
          <p:nvPr/>
        </p:nvSpPr>
        <p:spPr>
          <a:xfrm>
            <a:off x="4287902" y="3627517"/>
            <a:ext cx="2768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3200" dirty="0">
                <a:solidFill>
                  <a:schemeClr val="bg1"/>
                </a:solidFill>
                <a:latin typeface="Montserrat" pitchFamily="2" charset="77"/>
              </a:rPr>
              <a:t>Tool website</a:t>
            </a:r>
          </a:p>
        </p:txBody>
      </p:sp>
      <p:pic>
        <p:nvPicPr>
          <p:cNvPr id="42" name="Graphic 41" descr="Afspelen">
            <a:hlinkClick r:id="rId18" action="ppaction://hlinksldjump"/>
            <a:extLst>
              <a:ext uri="{FF2B5EF4-FFF2-40B4-BE49-F238E27FC236}">
                <a16:creationId xmlns:a16="http://schemas.microsoft.com/office/drawing/2014/main" id="{3A09DD76-5317-BD91-D084-8924AA5851D0}"/>
              </a:ext>
            </a:extLst>
          </p:cNvPr>
          <p:cNvPicPr>
            <a:picLocks noChangeAspect="1"/>
          </p:cNvPicPr>
          <p:nvPr/>
        </p:nvPicPr>
        <p:blipFill rotWithShape="1"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 l="33632" t="-2" b="2350"/>
          <a:stretch/>
        </p:blipFill>
        <p:spPr>
          <a:xfrm>
            <a:off x="11424284" y="5974001"/>
            <a:ext cx="367757" cy="541099"/>
          </a:xfrm>
          <a:prstGeom prst="rect">
            <a:avLst/>
          </a:prstGeom>
        </p:spPr>
      </p:pic>
      <p:pic>
        <p:nvPicPr>
          <p:cNvPr id="43" name="Graphic 42" descr="Afspelen">
            <a:extLst>
              <a:ext uri="{FF2B5EF4-FFF2-40B4-BE49-F238E27FC236}">
                <a16:creationId xmlns:a16="http://schemas.microsoft.com/office/drawing/2014/main" id="{7746468D-1E7B-4B71-43BB-4E4EDA17B9BA}"/>
              </a:ext>
            </a:extLst>
          </p:cNvPr>
          <p:cNvPicPr>
            <a:picLocks noChangeAspect="1"/>
          </p:cNvPicPr>
          <p:nvPr/>
        </p:nvPicPr>
        <p:blipFill rotWithShape="1"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rcRect l="33632" t="-2" b="2350"/>
          <a:stretch/>
        </p:blipFill>
        <p:spPr>
          <a:xfrm rot="10800000">
            <a:off x="10675693" y="5974001"/>
            <a:ext cx="367757" cy="54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7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9D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D8AF34E-E7CE-6B45-BA16-061A91E59F6F}"/>
              </a:ext>
            </a:extLst>
          </p:cNvPr>
          <p:cNvGrpSpPr/>
          <p:nvPr/>
        </p:nvGrpSpPr>
        <p:grpSpPr>
          <a:xfrm>
            <a:off x="-835063" y="494367"/>
            <a:ext cx="827568" cy="828000"/>
            <a:chOff x="-842559" y="468160"/>
            <a:chExt cx="827568" cy="828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1B73CC9-4835-6949-A885-80B8BFEE3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8" name="Graphic 47" descr="Gebruikers">
              <a:extLst>
                <a:ext uri="{FF2B5EF4-FFF2-40B4-BE49-F238E27FC236}">
                  <a16:creationId xmlns:a16="http://schemas.microsoft.com/office/drawing/2014/main" id="{07890D4C-AC70-4C42-843D-F960A46EE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129592-52B5-D34E-81BC-E95357938766}"/>
              </a:ext>
            </a:extLst>
          </p:cNvPr>
          <p:cNvGrpSpPr/>
          <p:nvPr/>
        </p:nvGrpSpPr>
        <p:grpSpPr>
          <a:xfrm>
            <a:off x="844764" y="1742764"/>
            <a:ext cx="827568" cy="828000"/>
            <a:chOff x="-842559" y="1741580"/>
            <a:chExt cx="827568" cy="8280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B220B85-007E-5F44-914B-57D42E953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1" name="Graphic 50" descr="Gloeilamp">
              <a:hlinkClick r:id="rId5" action="ppaction://hlinksldjump"/>
              <a:extLst>
                <a:ext uri="{FF2B5EF4-FFF2-40B4-BE49-F238E27FC236}">
                  <a16:creationId xmlns:a16="http://schemas.microsoft.com/office/drawing/2014/main" id="{006E9C4F-B9E3-E642-9132-4A3ECC8BA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C432755-31CD-6A45-A98C-C3ECDCC0D4D9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732E01C-45F2-4143-8450-E7FEA9305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4" name="Graphic 53" descr="Single gear">
              <a:extLst>
                <a:ext uri="{FF2B5EF4-FFF2-40B4-BE49-F238E27FC236}">
                  <a16:creationId xmlns:a16="http://schemas.microsoft.com/office/drawing/2014/main" id="{1B049337-F37A-E940-B45C-35C6E6AD0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78F3FE3-F4B1-3D49-90B9-DB018822860F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98D45B5-D094-6D4C-8236-4CC78F9B3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71E56C38-F85F-EF4A-926D-FA0FA8F9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-777564" y="5659383"/>
              <a:ext cx="677415" cy="677415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40E29B6-751E-F04C-8E94-1BE914578CC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8BE9B6F-6867-8147-9DA5-20BC6FF9F0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0" name="Graphic 59" descr="Cirkeldiagram">
              <a:extLst>
                <a:ext uri="{FF2B5EF4-FFF2-40B4-BE49-F238E27FC236}">
                  <a16:creationId xmlns:a16="http://schemas.microsoft.com/office/drawing/2014/main" id="{8D399424-8A70-7844-B57A-C621A641F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-739747" y="3134677"/>
              <a:ext cx="620915" cy="620915"/>
            </a:xfrm>
            <a:prstGeom prst="rect">
              <a:avLst/>
            </a:prstGeom>
          </p:spPr>
        </p:pic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DFCCCC51-D9C3-994D-84DA-12A4692A0F37}"/>
              </a:ext>
            </a:extLst>
          </p:cNvPr>
          <p:cNvSpPr/>
          <p:nvPr/>
        </p:nvSpPr>
        <p:spPr>
          <a:xfrm>
            <a:off x="0" y="-980782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62" name="Graphic 61" descr="Gebruikers">
            <a:hlinkClick r:id="rId14" action="ppaction://hlinksldjump"/>
            <a:extLst>
              <a:ext uri="{FF2B5EF4-FFF2-40B4-BE49-F238E27FC236}">
                <a16:creationId xmlns:a16="http://schemas.microsoft.com/office/drawing/2014/main" id="{FBA6DB6B-0C30-6F4D-AE06-239E787DD8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63" name="Graphic 62" descr="Gloeilamp">
            <a:hlinkClick r:id="rId17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64" name="Graphic 63" descr="Cirkeldiagram">
            <a:hlinkClick r:id="rId20" action="ppaction://hlinksldjump"/>
            <a:extLst>
              <a:ext uri="{FF2B5EF4-FFF2-40B4-BE49-F238E27FC236}">
                <a16:creationId xmlns:a16="http://schemas.microsoft.com/office/drawing/2014/main" id="{257EE65D-7A71-5E45-A8E7-3F7905B6DF4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65" name="Graphic 64" descr="Single gear">
            <a:hlinkClick r:id="rId23" action="ppaction://hlinksldjump"/>
            <a:extLst>
              <a:ext uri="{FF2B5EF4-FFF2-40B4-BE49-F238E27FC236}">
                <a16:creationId xmlns:a16="http://schemas.microsoft.com/office/drawing/2014/main" id="{1CF00180-5CB2-6343-954B-91B35858485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66" name="Graphic 65">
            <a:hlinkClick r:id="rId26" action="ppaction://hlinksldjump"/>
            <a:extLst>
              <a:ext uri="{FF2B5EF4-FFF2-40B4-BE49-F238E27FC236}">
                <a16:creationId xmlns:a16="http://schemas.microsoft.com/office/drawing/2014/main" id="{1219EFF6-C963-5F45-9511-7DB64AE511B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grpSp>
        <p:nvGrpSpPr>
          <p:cNvPr id="2" name="Groep 1">
            <a:extLst>
              <a:ext uri="{FF2B5EF4-FFF2-40B4-BE49-F238E27FC236}">
                <a16:creationId xmlns:a16="http://schemas.microsoft.com/office/drawing/2014/main" id="{80194D18-BBC5-DFBE-252F-B95283157CDA}"/>
              </a:ext>
            </a:extLst>
          </p:cNvPr>
          <p:cNvGrpSpPr/>
          <p:nvPr/>
        </p:nvGrpSpPr>
        <p:grpSpPr>
          <a:xfrm>
            <a:off x="1729734" y="754878"/>
            <a:ext cx="9870984" cy="4621173"/>
            <a:chOff x="1675995" y="583080"/>
            <a:chExt cx="9870984" cy="4621173"/>
          </a:xfrm>
        </p:grpSpPr>
        <p:sp>
          <p:nvSpPr>
            <p:cNvPr id="3" name="TextBox 95">
              <a:extLst>
                <a:ext uri="{FF2B5EF4-FFF2-40B4-BE49-F238E27FC236}">
                  <a16:creationId xmlns:a16="http://schemas.microsoft.com/office/drawing/2014/main" id="{1B716011-C316-9CEC-4004-2EA2ECCDB801}"/>
                </a:ext>
              </a:extLst>
            </p:cNvPr>
            <p:cNvSpPr txBox="1"/>
            <p:nvPr/>
          </p:nvSpPr>
          <p:spPr>
            <a:xfrm>
              <a:off x="4450501" y="583080"/>
              <a:ext cx="3934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3200" b="1" spc="300" dirty="0">
                  <a:solidFill>
                    <a:schemeClr val="bg1"/>
                  </a:solidFill>
                  <a:latin typeface="Montserrat" pitchFamily="2" charset="77"/>
                </a:rPr>
                <a:t>BEDRIJFS</a:t>
              </a:r>
              <a:r>
                <a:rPr lang="en-LT" sz="3200" b="1" spc="300" dirty="0">
                  <a:solidFill>
                    <a:schemeClr val="bg1"/>
                  </a:solidFill>
                  <a:latin typeface="Montserrat" pitchFamily="2" charset="77"/>
                </a:rPr>
                <a:t> IDE</a:t>
              </a:r>
              <a:r>
                <a:rPr lang="nl-BE" sz="3200" b="1" spc="300" dirty="0">
                  <a:solidFill>
                    <a:schemeClr val="bg1"/>
                  </a:solidFill>
                  <a:latin typeface="Montserrat" pitchFamily="2" charset="77"/>
                </a:rPr>
                <a:t>E</a:t>
              </a:r>
              <a:endParaRPr lang="en-LT" sz="32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grpSp>
          <p:nvGrpSpPr>
            <p:cNvPr id="4" name="Group 96">
              <a:extLst>
                <a:ext uri="{FF2B5EF4-FFF2-40B4-BE49-F238E27FC236}">
                  <a16:creationId xmlns:a16="http://schemas.microsoft.com/office/drawing/2014/main" id="{CE8406E6-C39D-82B0-37E5-19B61B6EF4C0}"/>
                </a:ext>
              </a:extLst>
            </p:cNvPr>
            <p:cNvGrpSpPr/>
            <p:nvPr/>
          </p:nvGrpSpPr>
          <p:grpSpPr>
            <a:xfrm>
              <a:off x="5095397" y="2211617"/>
              <a:ext cx="2190023" cy="2379553"/>
              <a:chOff x="2253662" y="1452565"/>
              <a:chExt cx="2190023" cy="1987427"/>
            </a:xfrm>
          </p:grpSpPr>
          <p:grpSp>
            <p:nvGrpSpPr>
              <p:cNvPr id="22" name="Graphic 4">
                <a:extLst>
                  <a:ext uri="{FF2B5EF4-FFF2-40B4-BE49-F238E27FC236}">
                    <a16:creationId xmlns:a16="http://schemas.microsoft.com/office/drawing/2014/main" id="{1E1C1E1B-8199-A713-F8AE-72F82A041B73}"/>
                  </a:ext>
                </a:extLst>
              </p:cNvPr>
              <p:cNvGrpSpPr/>
              <p:nvPr/>
            </p:nvGrpSpPr>
            <p:grpSpPr>
              <a:xfrm>
                <a:off x="2791854" y="1452565"/>
                <a:ext cx="910469" cy="1143029"/>
                <a:chOff x="5651500" y="2863849"/>
                <a:chExt cx="887354" cy="1114012"/>
              </a:xfrm>
              <a:solidFill>
                <a:schemeClr val="bg1"/>
              </a:solidFill>
            </p:grpSpPr>
            <p:sp>
              <p:nvSpPr>
                <p:cNvPr id="25" name="Freeform 100">
                  <a:extLst>
                    <a:ext uri="{FF2B5EF4-FFF2-40B4-BE49-F238E27FC236}">
                      <a16:creationId xmlns:a16="http://schemas.microsoft.com/office/drawing/2014/main" id="{3C7D9043-D975-97E5-5A33-7939549578C6}"/>
                    </a:ext>
                  </a:extLst>
                </p:cNvPr>
                <p:cNvSpPr/>
                <p:nvPr/>
              </p:nvSpPr>
              <p:spPr>
                <a:xfrm>
                  <a:off x="5818379" y="3028309"/>
                  <a:ext cx="555527" cy="949552"/>
                </a:xfrm>
                <a:custGeom>
                  <a:avLst/>
                  <a:gdLst>
                    <a:gd name="connsiteX0" fmla="*/ 152752 w 555527"/>
                    <a:gd name="connsiteY0" fmla="*/ 394768 h 949552"/>
                    <a:gd name="connsiteX1" fmla="*/ 134073 w 555527"/>
                    <a:gd name="connsiteY1" fmla="*/ 390120 h 949552"/>
                    <a:gd name="connsiteX2" fmla="*/ 119257 w 555527"/>
                    <a:gd name="connsiteY2" fmla="*/ 362955 h 949552"/>
                    <a:gd name="connsiteX3" fmla="*/ 123008 w 555527"/>
                    <a:gd name="connsiteY3" fmla="*/ 353111 h 949552"/>
                    <a:gd name="connsiteX4" fmla="*/ 124061 w 555527"/>
                    <a:gd name="connsiteY4" fmla="*/ 352935 h 949552"/>
                    <a:gd name="connsiteX5" fmla="*/ 133081 w 555527"/>
                    <a:gd name="connsiteY5" fmla="*/ 358019 h 949552"/>
                    <a:gd name="connsiteX6" fmla="*/ 147746 w 555527"/>
                    <a:gd name="connsiteY6" fmla="*/ 382616 h 949552"/>
                    <a:gd name="connsiteX7" fmla="*/ 152751 w 555527"/>
                    <a:gd name="connsiteY7" fmla="*/ 394778 h 949552"/>
                    <a:gd name="connsiteX8" fmla="*/ 385106 w 555527"/>
                    <a:gd name="connsiteY8" fmla="*/ 380488 h 949552"/>
                    <a:gd name="connsiteX9" fmla="*/ 405128 w 555527"/>
                    <a:gd name="connsiteY9" fmla="*/ 352177 h 949552"/>
                    <a:gd name="connsiteX10" fmla="*/ 426291 w 555527"/>
                    <a:gd name="connsiteY10" fmla="*/ 346420 h 949552"/>
                    <a:gd name="connsiteX11" fmla="*/ 433190 w 555527"/>
                    <a:gd name="connsiteY11" fmla="*/ 351479 h 949552"/>
                    <a:gd name="connsiteX12" fmla="*/ 419015 w 555527"/>
                    <a:gd name="connsiteY12" fmla="*/ 373971 h 949552"/>
                    <a:gd name="connsiteX13" fmla="*/ 385106 w 555527"/>
                    <a:gd name="connsiteY13" fmla="*/ 380488 h 949552"/>
                    <a:gd name="connsiteX14" fmla="*/ 139693 w 555527"/>
                    <a:gd name="connsiteY14" fmla="*/ 51424 h 949552"/>
                    <a:gd name="connsiteX15" fmla="*/ 498185 w 555527"/>
                    <a:gd name="connsiteY15" fmla="*/ 104344 h 949552"/>
                    <a:gd name="connsiteX16" fmla="*/ 502375 w 555527"/>
                    <a:gd name="connsiteY16" fmla="*/ 409696 h 949552"/>
                    <a:gd name="connsiteX17" fmla="*/ 457653 w 555527"/>
                    <a:gd name="connsiteY17" fmla="*/ 470093 h 949552"/>
                    <a:gd name="connsiteX18" fmla="*/ 441482 w 555527"/>
                    <a:gd name="connsiteY18" fmla="*/ 489183 h 949552"/>
                    <a:gd name="connsiteX19" fmla="*/ 399784 w 555527"/>
                    <a:gd name="connsiteY19" fmla="*/ 587536 h 949552"/>
                    <a:gd name="connsiteX20" fmla="*/ 392595 w 555527"/>
                    <a:gd name="connsiteY20" fmla="*/ 625566 h 949552"/>
                    <a:gd name="connsiteX21" fmla="*/ 331377 w 555527"/>
                    <a:gd name="connsiteY21" fmla="*/ 772753 h 949552"/>
                    <a:gd name="connsiteX22" fmla="*/ 330172 w 555527"/>
                    <a:gd name="connsiteY22" fmla="*/ 774409 h 949552"/>
                    <a:gd name="connsiteX23" fmla="*/ 304856 w 555527"/>
                    <a:gd name="connsiteY23" fmla="*/ 780453 h 949552"/>
                    <a:gd name="connsiteX24" fmla="*/ 374981 w 555527"/>
                    <a:gd name="connsiteY24" fmla="*/ 411689 h 949552"/>
                    <a:gd name="connsiteX25" fmla="*/ 380990 w 555527"/>
                    <a:gd name="connsiteY25" fmla="*/ 391415 h 949552"/>
                    <a:gd name="connsiteX26" fmla="*/ 424094 w 555527"/>
                    <a:gd name="connsiteY26" fmla="*/ 384076 h 949552"/>
                    <a:gd name="connsiteX27" fmla="*/ 443413 w 555527"/>
                    <a:gd name="connsiteY27" fmla="*/ 346556 h 949552"/>
                    <a:gd name="connsiteX28" fmla="*/ 428761 w 555527"/>
                    <a:gd name="connsiteY28" fmla="*/ 335391 h 949552"/>
                    <a:gd name="connsiteX29" fmla="*/ 398014 w 555527"/>
                    <a:gd name="connsiteY29" fmla="*/ 343391 h 949552"/>
                    <a:gd name="connsiteX30" fmla="*/ 373526 w 555527"/>
                    <a:gd name="connsiteY30" fmla="*/ 378780 h 949552"/>
                    <a:gd name="connsiteX31" fmla="*/ 346856 w 555527"/>
                    <a:gd name="connsiteY31" fmla="*/ 365833 h 949552"/>
                    <a:gd name="connsiteX32" fmla="*/ 333320 w 555527"/>
                    <a:gd name="connsiteY32" fmla="*/ 350382 h 949552"/>
                    <a:gd name="connsiteX33" fmla="*/ 357670 w 555527"/>
                    <a:gd name="connsiteY33" fmla="*/ 305722 h 949552"/>
                    <a:gd name="connsiteX34" fmla="*/ 353154 w 555527"/>
                    <a:gd name="connsiteY34" fmla="*/ 278832 h 949552"/>
                    <a:gd name="connsiteX35" fmla="*/ 340810 w 555527"/>
                    <a:gd name="connsiteY35" fmla="*/ 271057 h 949552"/>
                    <a:gd name="connsiteX36" fmla="*/ 314102 w 555527"/>
                    <a:gd name="connsiteY36" fmla="*/ 293984 h 949552"/>
                    <a:gd name="connsiteX37" fmla="*/ 319120 w 555527"/>
                    <a:gd name="connsiteY37" fmla="*/ 347890 h 949552"/>
                    <a:gd name="connsiteX38" fmla="*/ 279930 w 555527"/>
                    <a:gd name="connsiteY38" fmla="*/ 362157 h 949552"/>
                    <a:gd name="connsiteX39" fmla="*/ 279574 w 555527"/>
                    <a:gd name="connsiteY39" fmla="*/ 362157 h 949552"/>
                    <a:gd name="connsiteX40" fmla="*/ 238804 w 555527"/>
                    <a:gd name="connsiteY40" fmla="*/ 344737 h 949552"/>
                    <a:gd name="connsiteX41" fmla="*/ 249090 w 555527"/>
                    <a:gd name="connsiteY41" fmla="*/ 318843 h 949552"/>
                    <a:gd name="connsiteX42" fmla="*/ 245051 w 555527"/>
                    <a:gd name="connsiteY42" fmla="*/ 287430 h 949552"/>
                    <a:gd name="connsiteX43" fmla="*/ 225745 w 555527"/>
                    <a:gd name="connsiteY43" fmla="*/ 281723 h 949552"/>
                    <a:gd name="connsiteX44" fmla="*/ 209072 w 555527"/>
                    <a:gd name="connsiteY44" fmla="*/ 292900 h 949552"/>
                    <a:gd name="connsiteX45" fmla="*/ 214065 w 555527"/>
                    <a:gd name="connsiteY45" fmla="*/ 327616 h 949552"/>
                    <a:gd name="connsiteX46" fmla="*/ 224954 w 555527"/>
                    <a:gd name="connsiteY46" fmla="*/ 346444 h 949552"/>
                    <a:gd name="connsiteX47" fmla="*/ 183908 w 555527"/>
                    <a:gd name="connsiteY47" fmla="*/ 387752 h 949552"/>
                    <a:gd name="connsiteX48" fmla="*/ 164702 w 555527"/>
                    <a:gd name="connsiteY48" fmla="*/ 394069 h 949552"/>
                    <a:gd name="connsiteX49" fmla="*/ 158242 w 555527"/>
                    <a:gd name="connsiteY49" fmla="*/ 378281 h 949552"/>
                    <a:gd name="connsiteX50" fmla="*/ 140767 w 555527"/>
                    <a:gd name="connsiteY50" fmla="*/ 349696 h 949552"/>
                    <a:gd name="connsiteX51" fmla="*/ 118613 w 555527"/>
                    <a:gd name="connsiteY51" fmla="*/ 342706 h 949552"/>
                    <a:gd name="connsiteX52" fmla="*/ 107887 w 555527"/>
                    <a:gd name="connsiteY52" fmla="*/ 362618 h 949552"/>
                    <a:gd name="connsiteX53" fmla="*/ 129063 w 555527"/>
                    <a:gd name="connsiteY53" fmla="*/ 400237 h 949552"/>
                    <a:gd name="connsiteX54" fmla="*/ 157288 w 555527"/>
                    <a:gd name="connsiteY54" fmla="*/ 406081 h 949552"/>
                    <a:gd name="connsiteX55" fmla="*/ 252491 w 555527"/>
                    <a:gd name="connsiteY55" fmla="*/ 779768 h 949552"/>
                    <a:gd name="connsiteX56" fmla="*/ 221957 w 555527"/>
                    <a:gd name="connsiteY56" fmla="*/ 775120 h 949552"/>
                    <a:gd name="connsiteX57" fmla="*/ 220751 w 555527"/>
                    <a:gd name="connsiteY57" fmla="*/ 772803 h 949552"/>
                    <a:gd name="connsiteX58" fmla="*/ 162632 w 555527"/>
                    <a:gd name="connsiteY58" fmla="*/ 632008 h 949552"/>
                    <a:gd name="connsiteX59" fmla="*/ 147929 w 555527"/>
                    <a:gd name="connsiteY59" fmla="*/ 567275 h 949552"/>
                    <a:gd name="connsiteX60" fmla="*/ 86974 w 555527"/>
                    <a:gd name="connsiteY60" fmla="*/ 467676 h 949552"/>
                    <a:gd name="connsiteX61" fmla="*/ 35064 w 555527"/>
                    <a:gd name="connsiteY61" fmla="*/ 391466 h 949552"/>
                    <a:gd name="connsiteX62" fmla="*/ 139687 w 555527"/>
                    <a:gd name="connsiteY62" fmla="*/ 51424 h 949552"/>
                    <a:gd name="connsiteX63" fmla="*/ 325055 w 555527"/>
                    <a:gd name="connsiteY63" fmla="*/ 297026 h 949552"/>
                    <a:gd name="connsiteX64" fmla="*/ 338051 w 555527"/>
                    <a:gd name="connsiteY64" fmla="*/ 282135 h 949552"/>
                    <a:gd name="connsiteX65" fmla="*/ 339068 w 555527"/>
                    <a:gd name="connsiteY65" fmla="*/ 282241 h 949552"/>
                    <a:gd name="connsiteX66" fmla="*/ 343885 w 555527"/>
                    <a:gd name="connsiteY66" fmla="*/ 285367 h 949552"/>
                    <a:gd name="connsiteX67" fmla="*/ 346506 w 555527"/>
                    <a:gd name="connsiteY67" fmla="*/ 303647 h 949552"/>
                    <a:gd name="connsiteX68" fmla="*/ 327915 w 555527"/>
                    <a:gd name="connsiteY68" fmla="*/ 339858 h 949552"/>
                    <a:gd name="connsiteX69" fmla="*/ 325056 w 555527"/>
                    <a:gd name="connsiteY69" fmla="*/ 297042 h 949552"/>
                    <a:gd name="connsiteX70" fmla="*/ 230831 w 555527"/>
                    <a:gd name="connsiteY70" fmla="*/ 335255 h 949552"/>
                    <a:gd name="connsiteX71" fmla="*/ 224683 w 555527"/>
                    <a:gd name="connsiteY71" fmla="*/ 323580 h 949552"/>
                    <a:gd name="connsiteX72" fmla="*/ 219239 w 555527"/>
                    <a:gd name="connsiteY72" fmla="*/ 297960 h 949552"/>
                    <a:gd name="connsiteX73" fmla="*/ 227469 w 555527"/>
                    <a:gd name="connsiteY73" fmla="*/ 292876 h 949552"/>
                    <a:gd name="connsiteX74" fmla="*/ 229688 w 555527"/>
                    <a:gd name="connsiteY74" fmla="*/ 292699 h 949552"/>
                    <a:gd name="connsiteX75" fmla="*/ 236876 w 555527"/>
                    <a:gd name="connsiteY75" fmla="*/ 295278 h 949552"/>
                    <a:gd name="connsiteX76" fmla="*/ 238181 w 555527"/>
                    <a:gd name="connsiteY76" fmla="*/ 315726 h 949552"/>
                    <a:gd name="connsiteX77" fmla="*/ 230829 w 555527"/>
                    <a:gd name="connsiteY77" fmla="*/ 335252 h 949552"/>
                    <a:gd name="connsiteX78" fmla="*/ 233078 w 555527"/>
                    <a:gd name="connsiteY78" fmla="*/ 355030 h 949552"/>
                    <a:gd name="connsiteX79" fmla="*/ 280033 w 555527"/>
                    <a:gd name="connsiteY79" fmla="*/ 373435 h 949552"/>
                    <a:gd name="connsiteX80" fmla="*/ 324642 w 555527"/>
                    <a:gd name="connsiteY80" fmla="*/ 357797 h 949552"/>
                    <a:gd name="connsiteX81" fmla="*/ 339621 w 555527"/>
                    <a:gd name="connsiteY81" fmla="*/ 374544 h 949552"/>
                    <a:gd name="connsiteX82" fmla="*/ 369640 w 555527"/>
                    <a:gd name="connsiteY82" fmla="*/ 389397 h 949552"/>
                    <a:gd name="connsiteX83" fmla="*/ 364020 w 555527"/>
                    <a:gd name="connsiteY83" fmla="*/ 408749 h 949552"/>
                    <a:gd name="connsiteX84" fmla="*/ 293456 w 555527"/>
                    <a:gd name="connsiteY84" fmla="*/ 781301 h 949552"/>
                    <a:gd name="connsiteX85" fmla="*/ 286368 w 555527"/>
                    <a:gd name="connsiteY85" fmla="*/ 781823 h 949552"/>
                    <a:gd name="connsiteX86" fmla="*/ 264152 w 555527"/>
                    <a:gd name="connsiteY86" fmla="*/ 780926 h 949552"/>
                    <a:gd name="connsiteX87" fmla="*/ 168974 w 555527"/>
                    <a:gd name="connsiteY87" fmla="*/ 404761 h 949552"/>
                    <a:gd name="connsiteX88" fmla="*/ 189071 w 555527"/>
                    <a:gd name="connsiteY88" fmla="*/ 397808 h 949552"/>
                    <a:gd name="connsiteX89" fmla="*/ 233078 w 555527"/>
                    <a:gd name="connsiteY89" fmla="*/ 355030 h 949552"/>
                    <a:gd name="connsiteX90" fmla="*/ 356932 w 555527"/>
                    <a:gd name="connsiteY90" fmla="*/ 775893 h 949552"/>
                    <a:gd name="connsiteX91" fmla="*/ 291587 w 555527"/>
                    <a:gd name="connsiteY91" fmla="*/ 799033 h 949552"/>
                    <a:gd name="connsiteX92" fmla="*/ 286193 w 555527"/>
                    <a:gd name="connsiteY92" fmla="*/ 804964 h 949552"/>
                    <a:gd name="connsiteX93" fmla="*/ 291863 w 555527"/>
                    <a:gd name="connsiteY93" fmla="*/ 810310 h 949552"/>
                    <a:gd name="connsiteX94" fmla="*/ 292147 w 555527"/>
                    <a:gd name="connsiteY94" fmla="*/ 810310 h 949552"/>
                    <a:gd name="connsiteX95" fmla="*/ 353291 w 555527"/>
                    <a:gd name="connsiteY95" fmla="*/ 791731 h 949552"/>
                    <a:gd name="connsiteX96" fmla="*/ 346818 w 555527"/>
                    <a:gd name="connsiteY96" fmla="*/ 799593 h 949552"/>
                    <a:gd name="connsiteX97" fmla="*/ 310663 w 555527"/>
                    <a:gd name="connsiteY97" fmla="*/ 812316 h 949552"/>
                    <a:gd name="connsiteX98" fmla="*/ 240036 w 555527"/>
                    <a:gd name="connsiteY98" fmla="*/ 812976 h 949552"/>
                    <a:gd name="connsiteX99" fmla="*/ 209703 w 555527"/>
                    <a:gd name="connsiteY99" fmla="*/ 801974 h 949552"/>
                    <a:gd name="connsiteX100" fmla="*/ 204510 w 555527"/>
                    <a:gd name="connsiteY100" fmla="*/ 786983 h 949552"/>
                    <a:gd name="connsiteX101" fmla="*/ 205552 w 555527"/>
                    <a:gd name="connsiteY101" fmla="*/ 783033 h 949552"/>
                    <a:gd name="connsiteX102" fmla="*/ 212275 w 555527"/>
                    <a:gd name="connsiteY102" fmla="*/ 784902 h 949552"/>
                    <a:gd name="connsiteX103" fmla="*/ 283329 w 555527"/>
                    <a:gd name="connsiteY103" fmla="*/ 793126 h 949552"/>
                    <a:gd name="connsiteX104" fmla="*/ 286540 w 555527"/>
                    <a:gd name="connsiteY104" fmla="*/ 793100 h 949552"/>
                    <a:gd name="connsiteX105" fmla="*/ 356703 w 555527"/>
                    <a:gd name="connsiteY105" fmla="*/ 774559 h 949552"/>
                    <a:gd name="connsiteX106" fmla="*/ 356916 w 555527"/>
                    <a:gd name="connsiteY106" fmla="*/ 775891 h 949552"/>
                    <a:gd name="connsiteX107" fmla="*/ 359290 w 555527"/>
                    <a:gd name="connsiteY107" fmla="*/ 802908 h 949552"/>
                    <a:gd name="connsiteX108" fmla="*/ 359667 w 555527"/>
                    <a:gd name="connsiteY108" fmla="*/ 810908 h 949552"/>
                    <a:gd name="connsiteX109" fmla="*/ 356442 w 555527"/>
                    <a:gd name="connsiteY109" fmla="*/ 812116 h 949552"/>
                    <a:gd name="connsiteX110" fmla="*/ 284096 w 555527"/>
                    <a:gd name="connsiteY110" fmla="*/ 832975 h 949552"/>
                    <a:gd name="connsiteX111" fmla="*/ 277698 w 555527"/>
                    <a:gd name="connsiteY111" fmla="*/ 837810 h 949552"/>
                    <a:gd name="connsiteX112" fmla="*/ 282566 w 555527"/>
                    <a:gd name="connsiteY112" fmla="*/ 844165 h 949552"/>
                    <a:gd name="connsiteX113" fmla="*/ 296089 w 555527"/>
                    <a:gd name="connsiteY113" fmla="*/ 845062 h 949552"/>
                    <a:gd name="connsiteX114" fmla="*/ 352729 w 555527"/>
                    <a:gd name="connsiteY114" fmla="*/ 828639 h 949552"/>
                    <a:gd name="connsiteX115" fmla="*/ 347573 w 555527"/>
                    <a:gd name="connsiteY115" fmla="*/ 834445 h 949552"/>
                    <a:gd name="connsiteX116" fmla="*/ 306689 w 555527"/>
                    <a:gd name="connsiteY116" fmla="*/ 849336 h 949552"/>
                    <a:gd name="connsiteX117" fmla="*/ 249723 w 555527"/>
                    <a:gd name="connsiteY117" fmla="*/ 846793 h 949552"/>
                    <a:gd name="connsiteX118" fmla="*/ 218826 w 555527"/>
                    <a:gd name="connsiteY118" fmla="*/ 836974 h 949552"/>
                    <a:gd name="connsiteX119" fmla="*/ 210772 w 555527"/>
                    <a:gd name="connsiteY119" fmla="*/ 816613 h 949552"/>
                    <a:gd name="connsiteX120" fmla="*/ 238734 w 555527"/>
                    <a:gd name="connsiteY120" fmla="*/ 824177 h 949552"/>
                    <a:gd name="connsiteX121" fmla="*/ 272730 w 555527"/>
                    <a:gd name="connsiteY121" fmla="*/ 826119 h 949552"/>
                    <a:gd name="connsiteX122" fmla="*/ 312172 w 555527"/>
                    <a:gd name="connsiteY122" fmla="*/ 823502 h 949552"/>
                    <a:gd name="connsiteX123" fmla="*/ 354146 w 555527"/>
                    <a:gd name="connsiteY123" fmla="*/ 808238 h 949552"/>
                    <a:gd name="connsiteX124" fmla="*/ 359290 w 555527"/>
                    <a:gd name="connsiteY124" fmla="*/ 802904 h 949552"/>
                    <a:gd name="connsiteX125" fmla="*/ 345717 w 555527"/>
                    <a:gd name="connsiteY125" fmla="*/ 866047 h 949552"/>
                    <a:gd name="connsiteX126" fmla="*/ 285590 w 555527"/>
                    <a:gd name="connsiteY126" fmla="*/ 875367 h 949552"/>
                    <a:gd name="connsiteX127" fmla="*/ 279129 w 555527"/>
                    <a:gd name="connsiteY127" fmla="*/ 880115 h 949552"/>
                    <a:gd name="connsiteX128" fmla="*/ 283909 w 555527"/>
                    <a:gd name="connsiteY128" fmla="*/ 886532 h 949552"/>
                    <a:gd name="connsiteX129" fmla="*/ 300543 w 555527"/>
                    <a:gd name="connsiteY129" fmla="*/ 887740 h 949552"/>
                    <a:gd name="connsiteX130" fmla="*/ 335769 w 555527"/>
                    <a:gd name="connsiteY130" fmla="*/ 882008 h 949552"/>
                    <a:gd name="connsiteX131" fmla="*/ 311081 w 555527"/>
                    <a:gd name="connsiteY131" fmla="*/ 895341 h 949552"/>
                    <a:gd name="connsiteX132" fmla="*/ 269884 w 555527"/>
                    <a:gd name="connsiteY132" fmla="*/ 900862 h 949552"/>
                    <a:gd name="connsiteX133" fmla="*/ 229389 w 555527"/>
                    <a:gd name="connsiteY133" fmla="*/ 886133 h 949552"/>
                    <a:gd name="connsiteX134" fmla="*/ 223355 w 555527"/>
                    <a:gd name="connsiteY134" fmla="*/ 852152 h 949552"/>
                    <a:gd name="connsiteX135" fmla="*/ 248231 w 555527"/>
                    <a:gd name="connsiteY135" fmla="*/ 857984 h 949552"/>
                    <a:gd name="connsiteX136" fmla="*/ 290808 w 555527"/>
                    <a:gd name="connsiteY136" fmla="*/ 861325 h 949552"/>
                    <a:gd name="connsiteX137" fmla="*/ 307756 w 555527"/>
                    <a:gd name="connsiteY137" fmla="*/ 860577 h 949552"/>
                    <a:gd name="connsiteX138" fmla="*/ 345127 w 555527"/>
                    <a:gd name="connsiteY138" fmla="*/ 849885 h 949552"/>
                    <a:gd name="connsiteX139" fmla="*/ 345717 w 555527"/>
                    <a:gd name="connsiteY139" fmla="*/ 866047 h 949552"/>
                    <a:gd name="connsiteX140" fmla="*/ 298636 w 555527"/>
                    <a:gd name="connsiteY140" fmla="*/ 935204 h 949552"/>
                    <a:gd name="connsiteX141" fmla="*/ 258468 w 555527"/>
                    <a:gd name="connsiteY141" fmla="*/ 929273 h 949552"/>
                    <a:gd name="connsiteX142" fmla="*/ 249059 w 555527"/>
                    <a:gd name="connsiteY142" fmla="*/ 908899 h 949552"/>
                    <a:gd name="connsiteX143" fmla="*/ 269394 w 555527"/>
                    <a:gd name="connsiteY143" fmla="*/ 912138 h 949552"/>
                    <a:gd name="connsiteX144" fmla="*/ 275027 w 555527"/>
                    <a:gd name="connsiteY144" fmla="*/ 912244 h 949552"/>
                    <a:gd name="connsiteX145" fmla="*/ 314581 w 555527"/>
                    <a:gd name="connsiteY145" fmla="*/ 906076 h 949552"/>
                    <a:gd name="connsiteX146" fmla="*/ 321782 w 555527"/>
                    <a:gd name="connsiteY146" fmla="*/ 903321 h 949552"/>
                    <a:gd name="connsiteX147" fmla="*/ 298636 w 555527"/>
                    <a:gd name="connsiteY147" fmla="*/ 935196 h 949552"/>
                    <a:gd name="connsiteX148" fmla="*/ 24683 w 555527"/>
                    <a:gd name="connsiteY148" fmla="*/ 396064 h 949552"/>
                    <a:gd name="connsiteX149" fmla="*/ 78149 w 555527"/>
                    <a:gd name="connsiteY149" fmla="*/ 474791 h 949552"/>
                    <a:gd name="connsiteX150" fmla="*/ 137009 w 555527"/>
                    <a:gd name="connsiteY150" fmla="*/ 570415 h 949552"/>
                    <a:gd name="connsiteX151" fmla="*/ 151499 w 555527"/>
                    <a:gd name="connsiteY151" fmla="*/ 634139 h 949552"/>
                    <a:gd name="connsiteX152" fmla="*/ 200047 w 555527"/>
                    <a:gd name="connsiteY152" fmla="*/ 765426 h 949552"/>
                    <a:gd name="connsiteX153" fmla="*/ 198653 w 555527"/>
                    <a:gd name="connsiteY153" fmla="*/ 767644 h 949552"/>
                    <a:gd name="connsiteX154" fmla="*/ 197899 w 555527"/>
                    <a:gd name="connsiteY154" fmla="*/ 774049 h 949552"/>
                    <a:gd name="connsiteX155" fmla="*/ 193207 w 555527"/>
                    <a:gd name="connsiteY155" fmla="*/ 785775 h 949552"/>
                    <a:gd name="connsiteX156" fmla="*/ 201436 w 555527"/>
                    <a:gd name="connsiteY156" fmla="*/ 809662 h 949552"/>
                    <a:gd name="connsiteX157" fmla="*/ 211811 w 555527"/>
                    <a:gd name="connsiteY157" fmla="*/ 845873 h 949552"/>
                    <a:gd name="connsiteX158" fmla="*/ 213379 w 555527"/>
                    <a:gd name="connsiteY158" fmla="*/ 846833 h 949552"/>
                    <a:gd name="connsiteX159" fmla="*/ 221307 w 555527"/>
                    <a:gd name="connsiteY159" fmla="*/ 894085 h 949552"/>
                    <a:gd name="connsiteX160" fmla="*/ 238143 w 555527"/>
                    <a:gd name="connsiteY160" fmla="*/ 905113 h 949552"/>
                    <a:gd name="connsiteX161" fmla="*/ 251139 w 555527"/>
                    <a:gd name="connsiteY161" fmla="*/ 937897 h 949552"/>
                    <a:gd name="connsiteX162" fmla="*/ 283718 w 555527"/>
                    <a:gd name="connsiteY162" fmla="*/ 949460 h 949552"/>
                    <a:gd name="connsiteX163" fmla="*/ 303124 w 555527"/>
                    <a:gd name="connsiteY163" fmla="*/ 945573 h 949552"/>
                    <a:gd name="connsiteX164" fmla="*/ 333282 w 555527"/>
                    <a:gd name="connsiteY164" fmla="*/ 902820 h 949552"/>
                    <a:gd name="connsiteX165" fmla="*/ 331675 w 555527"/>
                    <a:gd name="connsiteY165" fmla="*/ 898596 h 949552"/>
                    <a:gd name="connsiteX166" fmla="*/ 349978 w 555527"/>
                    <a:gd name="connsiteY166" fmla="*/ 883294 h 949552"/>
                    <a:gd name="connsiteX167" fmla="*/ 358107 w 555527"/>
                    <a:gd name="connsiteY167" fmla="*/ 862297 h 949552"/>
                    <a:gd name="connsiteX168" fmla="*/ 354732 w 555527"/>
                    <a:gd name="connsiteY168" fmla="*/ 843170 h 949552"/>
                    <a:gd name="connsiteX169" fmla="*/ 355120 w 555527"/>
                    <a:gd name="connsiteY169" fmla="*/ 842888 h 949552"/>
                    <a:gd name="connsiteX170" fmla="*/ 367978 w 555527"/>
                    <a:gd name="connsiteY170" fmla="*/ 793406 h 949552"/>
                    <a:gd name="connsiteX171" fmla="*/ 366008 w 555527"/>
                    <a:gd name="connsiteY171" fmla="*/ 791213 h 949552"/>
                    <a:gd name="connsiteX172" fmla="*/ 364579 w 555527"/>
                    <a:gd name="connsiteY172" fmla="*/ 763712 h 949552"/>
                    <a:gd name="connsiteX173" fmla="*/ 356813 w 555527"/>
                    <a:gd name="connsiteY173" fmla="*/ 761730 h 949552"/>
                    <a:gd name="connsiteX174" fmla="*/ 403781 w 555527"/>
                    <a:gd name="connsiteY174" fmla="*/ 627502 h 949552"/>
                    <a:gd name="connsiteX175" fmla="*/ 410881 w 555527"/>
                    <a:gd name="connsiteY175" fmla="*/ 589871 h 949552"/>
                    <a:gd name="connsiteX176" fmla="*/ 450285 w 555527"/>
                    <a:gd name="connsiteY176" fmla="*/ 496328 h 949552"/>
                    <a:gd name="connsiteX177" fmla="*/ 466279 w 555527"/>
                    <a:gd name="connsiteY177" fmla="*/ 477413 h 949552"/>
                    <a:gd name="connsiteX178" fmla="*/ 512381 w 555527"/>
                    <a:gd name="connsiteY178" fmla="*/ 415034 h 949552"/>
                    <a:gd name="connsiteX179" fmla="*/ 507189 w 555527"/>
                    <a:gd name="connsiteY179" fmla="*/ 97472 h 949552"/>
                    <a:gd name="connsiteX180" fmla="*/ 133781 w 555527"/>
                    <a:gd name="connsiteY180" fmla="*/ 41773 h 949552"/>
                    <a:gd name="connsiteX181" fmla="*/ 24679 w 555527"/>
                    <a:gd name="connsiteY181" fmla="*/ 396057 h 949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</a:cxnLst>
                  <a:rect l="l" t="t" r="r" b="b"/>
                  <a:pathLst>
                    <a:path w="555527" h="949552">
                      <a:moveTo>
                        <a:pt x="152752" y="394768"/>
                      </a:moveTo>
                      <a:cubicBezTo>
                        <a:pt x="146116" y="394450"/>
                        <a:pt x="139756" y="392899"/>
                        <a:pt x="134073" y="390120"/>
                      </a:cubicBezTo>
                      <a:cubicBezTo>
                        <a:pt x="123485" y="384936"/>
                        <a:pt x="118969" y="372401"/>
                        <a:pt x="119257" y="362955"/>
                      </a:cubicBezTo>
                      <a:cubicBezTo>
                        <a:pt x="119435" y="357199"/>
                        <a:pt x="121316" y="353822"/>
                        <a:pt x="123008" y="353111"/>
                      </a:cubicBezTo>
                      <a:cubicBezTo>
                        <a:pt x="123293" y="352970"/>
                        <a:pt x="123648" y="352935"/>
                        <a:pt x="124061" y="352935"/>
                      </a:cubicBezTo>
                      <a:cubicBezTo>
                        <a:pt x="125917" y="352935"/>
                        <a:pt x="128978" y="354256"/>
                        <a:pt x="133081" y="358019"/>
                      </a:cubicBezTo>
                      <a:cubicBezTo>
                        <a:pt x="139667" y="364038"/>
                        <a:pt x="143618" y="372710"/>
                        <a:pt x="147746" y="382616"/>
                      </a:cubicBezTo>
                      <a:cubicBezTo>
                        <a:pt x="149438" y="386654"/>
                        <a:pt x="151095" y="390716"/>
                        <a:pt x="152751" y="394778"/>
                      </a:cubicBezTo>
                      <a:close/>
                      <a:moveTo>
                        <a:pt x="385106" y="380488"/>
                      </a:moveTo>
                      <a:cubicBezTo>
                        <a:pt x="389911" y="369149"/>
                        <a:pt x="396083" y="359429"/>
                        <a:pt x="405128" y="352177"/>
                      </a:cubicBezTo>
                      <a:cubicBezTo>
                        <a:pt x="411074" y="347429"/>
                        <a:pt x="419955" y="345012"/>
                        <a:pt x="426291" y="346420"/>
                      </a:cubicBezTo>
                      <a:cubicBezTo>
                        <a:pt x="429616" y="347155"/>
                        <a:pt x="431886" y="348825"/>
                        <a:pt x="433190" y="351479"/>
                      </a:cubicBezTo>
                      <a:cubicBezTo>
                        <a:pt x="437155" y="359603"/>
                        <a:pt x="427508" y="369759"/>
                        <a:pt x="419015" y="373971"/>
                      </a:cubicBezTo>
                      <a:cubicBezTo>
                        <a:pt x="408615" y="379142"/>
                        <a:pt x="396685" y="381248"/>
                        <a:pt x="385106" y="380488"/>
                      </a:cubicBezTo>
                      <a:close/>
                      <a:moveTo>
                        <a:pt x="139693" y="51424"/>
                      </a:moveTo>
                      <a:cubicBezTo>
                        <a:pt x="244354" y="-11740"/>
                        <a:pt x="413357" y="-5547"/>
                        <a:pt x="498185" y="104344"/>
                      </a:cubicBezTo>
                      <a:cubicBezTo>
                        <a:pt x="567143" y="193700"/>
                        <a:pt x="549982" y="322084"/>
                        <a:pt x="502375" y="409696"/>
                      </a:cubicBezTo>
                      <a:cubicBezTo>
                        <a:pt x="490031" y="432424"/>
                        <a:pt x="474300" y="450717"/>
                        <a:pt x="457653" y="470093"/>
                      </a:cubicBezTo>
                      <a:cubicBezTo>
                        <a:pt x="452271" y="476348"/>
                        <a:pt x="446864" y="482654"/>
                        <a:pt x="441482" y="489183"/>
                      </a:cubicBezTo>
                      <a:cubicBezTo>
                        <a:pt x="416807" y="519188"/>
                        <a:pt x="406558" y="555736"/>
                        <a:pt x="399784" y="587536"/>
                      </a:cubicBezTo>
                      <a:cubicBezTo>
                        <a:pt x="397113" y="600009"/>
                        <a:pt x="394853" y="612756"/>
                        <a:pt x="392595" y="625566"/>
                      </a:cubicBezTo>
                      <a:cubicBezTo>
                        <a:pt x="383137" y="679110"/>
                        <a:pt x="373352" y="734461"/>
                        <a:pt x="331377" y="772753"/>
                      </a:cubicBezTo>
                      <a:cubicBezTo>
                        <a:pt x="330851" y="773226"/>
                        <a:pt x="330474" y="773813"/>
                        <a:pt x="330172" y="774409"/>
                      </a:cubicBezTo>
                      <a:cubicBezTo>
                        <a:pt x="322268" y="777101"/>
                        <a:pt x="313914" y="779281"/>
                        <a:pt x="304856" y="780453"/>
                      </a:cubicBezTo>
                      <a:cubicBezTo>
                        <a:pt x="309272" y="654736"/>
                        <a:pt x="342641" y="531188"/>
                        <a:pt x="374981" y="411689"/>
                      </a:cubicBezTo>
                      <a:cubicBezTo>
                        <a:pt x="376902" y="404623"/>
                        <a:pt x="378820" y="397820"/>
                        <a:pt x="380990" y="391415"/>
                      </a:cubicBezTo>
                      <a:cubicBezTo>
                        <a:pt x="395693" y="392948"/>
                        <a:pt x="410885" y="390631"/>
                        <a:pt x="424094" y="384076"/>
                      </a:cubicBezTo>
                      <a:cubicBezTo>
                        <a:pt x="438998" y="376687"/>
                        <a:pt x="450288" y="360625"/>
                        <a:pt x="443413" y="346556"/>
                      </a:cubicBezTo>
                      <a:cubicBezTo>
                        <a:pt x="440579" y="340762"/>
                        <a:pt x="435510" y="336899"/>
                        <a:pt x="428761" y="335391"/>
                      </a:cubicBezTo>
                      <a:cubicBezTo>
                        <a:pt x="419001" y="333247"/>
                        <a:pt x="406644" y="336462"/>
                        <a:pt x="398014" y="343391"/>
                      </a:cubicBezTo>
                      <a:cubicBezTo>
                        <a:pt x="386359" y="352712"/>
                        <a:pt x="378858" y="365609"/>
                        <a:pt x="373526" y="378780"/>
                      </a:cubicBezTo>
                      <a:cubicBezTo>
                        <a:pt x="363767" y="376487"/>
                        <a:pt x="354533" y="372138"/>
                        <a:pt x="346856" y="365833"/>
                      </a:cubicBezTo>
                      <a:cubicBezTo>
                        <a:pt x="341524" y="361472"/>
                        <a:pt x="336971" y="356213"/>
                        <a:pt x="333320" y="350382"/>
                      </a:cubicBezTo>
                      <a:cubicBezTo>
                        <a:pt x="345489" y="338532"/>
                        <a:pt x="354408" y="322968"/>
                        <a:pt x="357670" y="305722"/>
                      </a:cubicBezTo>
                      <a:cubicBezTo>
                        <a:pt x="359149" y="297872"/>
                        <a:pt x="358747" y="286682"/>
                        <a:pt x="353154" y="278832"/>
                      </a:cubicBezTo>
                      <a:cubicBezTo>
                        <a:pt x="350092" y="274520"/>
                        <a:pt x="345828" y="271842"/>
                        <a:pt x="340810" y="271057"/>
                      </a:cubicBezTo>
                      <a:cubicBezTo>
                        <a:pt x="327399" y="269050"/>
                        <a:pt x="317614" y="281499"/>
                        <a:pt x="314102" y="293984"/>
                      </a:cubicBezTo>
                      <a:cubicBezTo>
                        <a:pt x="309134" y="311691"/>
                        <a:pt x="311292" y="331167"/>
                        <a:pt x="319120" y="347890"/>
                      </a:cubicBezTo>
                      <a:cubicBezTo>
                        <a:pt x="307754" y="356712"/>
                        <a:pt x="294055" y="362045"/>
                        <a:pt x="279930" y="362157"/>
                      </a:cubicBezTo>
                      <a:cubicBezTo>
                        <a:pt x="279823" y="362157"/>
                        <a:pt x="279681" y="362157"/>
                        <a:pt x="279574" y="362157"/>
                      </a:cubicBezTo>
                      <a:cubicBezTo>
                        <a:pt x="264658" y="362157"/>
                        <a:pt x="249805" y="355466"/>
                        <a:pt x="238804" y="344737"/>
                      </a:cubicBezTo>
                      <a:cubicBezTo>
                        <a:pt x="243295" y="335903"/>
                        <a:pt x="246719" y="327030"/>
                        <a:pt x="249090" y="318843"/>
                      </a:cubicBezTo>
                      <a:cubicBezTo>
                        <a:pt x="253117" y="304888"/>
                        <a:pt x="251761" y="294321"/>
                        <a:pt x="245051" y="287430"/>
                      </a:cubicBezTo>
                      <a:cubicBezTo>
                        <a:pt x="240459" y="282720"/>
                        <a:pt x="233246" y="280564"/>
                        <a:pt x="225745" y="281723"/>
                      </a:cubicBezTo>
                      <a:cubicBezTo>
                        <a:pt x="218268" y="282857"/>
                        <a:pt x="212045" y="287031"/>
                        <a:pt x="209072" y="292900"/>
                      </a:cubicBezTo>
                      <a:cubicBezTo>
                        <a:pt x="204883" y="301212"/>
                        <a:pt x="209250" y="315118"/>
                        <a:pt x="214065" y="327616"/>
                      </a:cubicBezTo>
                      <a:cubicBezTo>
                        <a:pt x="216725" y="334482"/>
                        <a:pt x="220438" y="340812"/>
                        <a:pt x="224954" y="346444"/>
                      </a:cubicBezTo>
                      <a:cubicBezTo>
                        <a:pt x="214203" y="364824"/>
                        <a:pt x="199601" y="379814"/>
                        <a:pt x="183908" y="387752"/>
                      </a:cubicBezTo>
                      <a:cubicBezTo>
                        <a:pt x="177648" y="390917"/>
                        <a:pt x="171150" y="393023"/>
                        <a:pt x="164702" y="394069"/>
                      </a:cubicBezTo>
                      <a:cubicBezTo>
                        <a:pt x="162568" y="388798"/>
                        <a:pt x="160425" y="383528"/>
                        <a:pt x="158242" y="378281"/>
                      </a:cubicBezTo>
                      <a:cubicBezTo>
                        <a:pt x="153601" y="367129"/>
                        <a:pt x="149059" y="357285"/>
                        <a:pt x="140767" y="349696"/>
                      </a:cubicBezTo>
                      <a:cubicBezTo>
                        <a:pt x="130669" y="340463"/>
                        <a:pt x="123129" y="340812"/>
                        <a:pt x="118613" y="342706"/>
                      </a:cubicBezTo>
                      <a:cubicBezTo>
                        <a:pt x="112190" y="345383"/>
                        <a:pt x="108188" y="352836"/>
                        <a:pt x="107887" y="362618"/>
                      </a:cubicBezTo>
                      <a:cubicBezTo>
                        <a:pt x="107499" y="375989"/>
                        <a:pt x="113883" y="392811"/>
                        <a:pt x="129063" y="400237"/>
                      </a:cubicBezTo>
                      <a:cubicBezTo>
                        <a:pt x="137581" y="404424"/>
                        <a:pt x="147391" y="406430"/>
                        <a:pt x="157288" y="406081"/>
                      </a:cubicBezTo>
                      <a:cubicBezTo>
                        <a:pt x="203340" y="522378"/>
                        <a:pt x="235292" y="647958"/>
                        <a:pt x="252491" y="779768"/>
                      </a:cubicBezTo>
                      <a:cubicBezTo>
                        <a:pt x="242242" y="778521"/>
                        <a:pt x="232043" y="776864"/>
                        <a:pt x="221957" y="775120"/>
                      </a:cubicBezTo>
                      <a:cubicBezTo>
                        <a:pt x="221743" y="774286"/>
                        <a:pt x="221381" y="773474"/>
                        <a:pt x="220751" y="772803"/>
                      </a:cubicBezTo>
                      <a:cubicBezTo>
                        <a:pt x="181486" y="729477"/>
                        <a:pt x="172341" y="682138"/>
                        <a:pt x="162632" y="632008"/>
                      </a:cubicBezTo>
                      <a:cubicBezTo>
                        <a:pt x="158592" y="611087"/>
                        <a:pt x="154415" y="589455"/>
                        <a:pt x="147929" y="567275"/>
                      </a:cubicBezTo>
                      <a:cubicBezTo>
                        <a:pt x="136601" y="528472"/>
                        <a:pt x="111361" y="497569"/>
                        <a:pt x="86974" y="467676"/>
                      </a:cubicBezTo>
                      <a:cubicBezTo>
                        <a:pt x="67630" y="444000"/>
                        <a:pt x="47646" y="419490"/>
                        <a:pt x="35064" y="391466"/>
                      </a:cubicBezTo>
                      <a:cubicBezTo>
                        <a:pt x="-20635" y="267257"/>
                        <a:pt x="24338" y="121067"/>
                        <a:pt x="139687" y="51424"/>
                      </a:cubicBezTo>
                      <a:close/>
                      <a:moveTo>
                        <a:pt x="325055" y="297026"/>
                      </a:moveTo>
                      <a:cubicBezTo>
                        <a:pt x="327149" y="289574"/>
                        <a:pt x="332318" y="282135"/>
                        <a:pt x="338051" y="282135"/>
                      </a:cubicBezTo>
                      <a:cubicBezTo>
                        <a:pt x="338407" y="282135"/>
                        <a:pt x="338730" y="282160"/>
                        <a:pt x="339068" y="282241"/>
                      </a:cubicBezTo>
                      <a:cubicBezTo>
                        <a:pt x="341049" y="282523"/>
                        <a:pt x="342581" y="283537"/>
                        <a:pt x="343885" y="285367"/>
                      </a:cubicBezTo>
                      <a:cubicBezTo>
                        <a:pt x="346708" y="289342"/>
                        <a:pt x="347799" y="296868"/>
                        <a:pt x="346506" y="303647"/>
                      </a:cubicBezTo>
                      <a:cubicBezTo>
                        <a:pt x="343896" y="317416"/>
                        <a:pt x="337173" y="329952"/>
                        <a:pt x="327915" y="339858"/>
                      </a:cubicBezTo>
                      <a:cubicBezTo>
                        <a:pt x="322407" y="326325"/>
                        <a:pt x="321115" y="311036"/>
                        <a:pt x="325056" y="297042"/>
                      </a:cubicBezTo>
                      <a:close/>
                      <a:moveTo>
                        <a:pt x="230831" y="335255"/>
                      </a:moveTo>
                      <a:cubicBezTo>
                        <a:pt x="228359" y="331617"/>
                        <a:pt x="226290" y="327704"/>
                        <a:pt x="224683" y="323580"/>
                      </a:cubicBezTo>
                      <a:cubicBezTo>
                        <a:pt x="217495" y="304950"/>
                        <a:pt x="218486" y="299455"/>
                        <a:pt x="219239" y="297960"/>
                      </a:cubicBezTo>
                      <a:cubicBezTo>
                        <a:pt x="220544" y="295406"/>
                        <a:pt x="223680" y="293461"/>
                        <a:pt x="227469" y="292876"/>
                      </a:cubicBezTo>
                      <a:cubicBezTo>
                        <a:pt x="228223" y="292770"/>
                        <a:pt x="228962" y="292699"/>
                        <a:pt x="229688" y="292699"/>
                      </a:cubicBezTo>
                      <a:cubicBezTo>
                        <a:pt x="232621" y="292699"/>
                        <a:pt x="235257" y="293621"/>
                        <a:pt x="236876" y="295278"/>
                      </a:cubicBezTo>
                      <a:cubicBezTo>
                        <a:pt x="241467" y="299988"/>
                        <a:pt x="240111" y="308997"/>
                        <a:pt x="238181" y="315726"/>
                      </a:cubicBezTo>
                      <a:cubicBezTo>
                        <a:pt x="236225" y="322430"/>
                        <a:pt x="233752" y="328972"/>
                        <a:pt x="230829" y="335252"/>
                      </a:cubicBezTo>
                      <a:close/>
                      <a:moveTo>
                        <a:pt x="233078" y="355030"/>
                      </a:moveTo>
                      <a:cubicBezTo>
                        <a:pt x="245962" y="366631"/>
                        <a:pt x="262483" y="373772"/>
                        <a:pt x="280033" y="373435"/>
                      </a:cubicBezTo>
                      <a:cubicBezTo>
                        <a:pt x="296040" y="373294"/>
                        <a:pt x="311621" y="367491"/>
                        <a:pt x="324642" y="357797"/>
                      </a:cubicBezTo>
                      <a:cubicBezTo>
                        <a:pt x="328757" y="364089"/>
                        <a:pt x="333800" y="369771"/>
                        <a:pt x="339621" y="374544"/>
                      </a:cubicBezTo>
                      <a:cubicBezTo>
                        <a:pt x="348314" y="381659"/>
                        <a:pt x="358676" y="386656"/>
                        <a:pt x="369640" y="389397"/>
                      </a:cubicBezTo>
                      <a:cubicBezTo>
                        <a:pt x="367421" y="396176"/>
                        <a:pt x="365626" y="402793"/>
                        <a:pt x="364020" y="408749"/>
                      </a:cubicBezTo>
                      <a:cubicBezTo>
                        <a:pt x="331404" y="529269"/>
                        <a:pt x="297734" y="653852"/>
                        <a:pt x="293456" y="781301"/>
                      </a:cubicBezTo>
                      <a:cubicBezTo>
                        <a:pt x="291073" y="781442"/>
                        <a:pt x="288802" y="781788"/>
                        <a:pt x="286368" y="781823"/>
                      </a:cubicBezTo>
                      <a:cubicBezTo>
                        <a:pt x="278967" y="781965"/>
                        <a:pt x="271553" y="781541"/>
                        <a:pt x="264152" y="780926"/>
                      </a:cubicBezTo>
                      <a:cubicBezTo>
                        <a:pt x="247053" y="648294"/>
                        <a:pt x="215101" y="521917"/>
                        <a:pt x="168974" y="404761"/>
                      </a:cubicBezTo>
                      <a:cubicBezTo>
                        <a:pt x="175761" y="403426"/>
                        <a:pt x="182535" y="401109"/>
                        <a:pt x="189071" y="397808"/>
                      </a:cubicBezTo>
                      <a:cubicBezTo>
                        <a:pt x="207926" y="388275"/>
                        <a:pt x="222578" y="372213"/>
                        <a:pt x="233078" y="355030"/>
                      </a:cubicBezTo>
                      <a:close/>
                      <a:moveTo>
                        <a:pt x="356932" y="775893"/>
                      </a:moveTo>
                      <a:cubicBezTo>
                        <a:pt x="338078" y="789612"/>
                        <a:pt x="314933" y="797837"/>
                        <a:pt x="291587" y="799033"/>
                      </a:cubicBezTo>
                      <a:cubicBezTo>
                        <a:pt x="288440" y="799209"/>
                        <a:pt x="286030" y="801848"/>
                        <a:pt x="286193" y="804964"/>
                      </a:cubicBezTo>
                      <a:cubicBezTo>
                        <a:pt x="286371" y="807980"/>
                        <a:pt x="288863" y="810310"/>
                        <a:pt x="291863" y="810310"/>
                      </a:cubicBezTo>
                      <a:cubicBezTo>
                        <a:pt x="291969" y="810310"/>
                        <a:pt x="292076" y="810310"/>
                        <a:pt x="292147" y="810310"/>
                      </a:cubicBezTo>
                      <a:cubicBezTo>
                        <a:pt x="313574" y="809215"/>
                        <a:pt x="334812" y="802659"/>
                        <a:pt x="353291" y="791731"/>
                      </a:cubicBezTo>
                      <a:cubicBezTo>
                        <a:pt x="351534" y="794747"/>
                        <a:pt x="349339" y="797488"/>
                        <a:pt x="346818" y="799593"/>
                      </a:cubicBezTo>
                      <a:cubicBezTo>
                        <a:pt x="336920" y="807868"/>
                        <a:pt x="322982" y="810671"/>
                        <a:pt x="310663" y="812316"/>
                      </a:cubicBezTo>
                      <a:cubicBezTo>
                        <a:pt x="287280" y="815442"/>
                        <a:pt x="263507" y="815668"/>
                        <a:pt x="240036" y="812976"/>
                      </a:cubicBezTo>
                      <a:cubicBezTo>
                        <a:pt x="229223" y="811719"/>
                        <a:pt x="217142" y="809451"/>
                        <a:pt x="209703" y="801974"/>
                      </a:cubicBezTo>
                      <a:cubicBezTo>
                        <a:pt x="206027" y="798285"/>
                        <a:pt x="203932" y="792267"/>
                        <a:pt x="204510" y="786983"/>
                      </a:cubicBezTo>
                      <a:cubicBezTo>
                        <a:pt x="204652" y="785786"/>
                        <a:pt x="204947" y="784390"/>
                        <a:pt x="205552" y="783033"/>
                      </a:cubicBezTo>
                      <a:cubicBezTo>
                        <a:pt x="207998" y="784079"/>
                        <a:pt x="210469" y="784580"/>
                        <a:pt x="212275" y="784902"/>
                      </a:cubicBezTo>
                      <a:cubicBezTo>
                        <a:pt x="235383" y="788952"/>
                        <a:pt x="259218" y="793126"/>
                        <a:pt x="283329" y="793126"/>
                      </a:cubicBezTo>
                      <a:cubicBezTo>
                        <a:pt x="284396" y="793126"/>
                        <a:pt x="285473" y="793126"/>
                        <a:pt x="286540" y="793100"/>
                      </a:cubicBezTo>
                      <a:cubicBezTo>
                        <a:pt x="313700" y="792677"/>
                        <a:pt x="337773" y="786160"/>
                        <a:pt x="356703" y="774559"/>
                      </a:cubicBezTo>
                      <a:cubicBezTo>
                        <a:pt x="356810" y="774993"/>
                        <a:pt x="356881" y="775442"/>
                        <a:pt x="356916" y="775891"/>
                      </a:cubicBezTo>
                      <a:close/>
                      <a:moveTo>
                        <a:pt x="359290" y="802908"/>
                      </a:moveTo>
                      <a:cubicBezTo>
                        <a:pt x="359880" y="805536"/>
                        <a:pt x="359916" y="808229"/>
                        <a:pt x="359667" y="810908"/>
                      </a:cubicBezTo>
                      <a:cubicBezTo>
                        <a:pt x="358536" y="810978"/>
                        <a:pt x="357395" y="811317"/>
                        <a:pt x="356442" y="812116"/>
                      </a:cubicBezTo>
                      <a:cubicBezTo>
                        <a:pt x="336696" y="828626"/>
                        <a:pt x="309600" y="836414"/>
                        <a:pt x="284096" y="832975"/>
                      </a:cubicBezTo>
                      <a:cubicBezTo>
                        <a:pt x="281024" y="832590"/>
                        <a:pt x="278125" y="834720"/>
                        <a:pt x="277698" y="837810"/>
                      </a:cubicBezTo>
                      <a:cubicBezTo>
                        <a:pt x="277286" y="840900"/>
                        <a:pt x="279465" y="843741"/>
                        <a:pt x="282566" y="844165"/>
                      </a:cubicBezTo>
                      <a:cubicBezTo>
                        <a:pt x="287044" y="844762"/>
                        <a:pt x="291573" y="845062"/>
                        <a:pt x="296089" y="845062"/>
                      </a:cubicBezTo>
                      <a:cubicBezTo>
                        <a:pt x="315997" y="845062"/>
                        <a:pt x="335906" y="839230"/>
                        <a:pt x="352729" y="828639"/>
                      </a:cubicBezTo>
                      <a:cubicBezTo>
                        <a:pt x="351161" y="830793"/>
                        <a:pt x="349443" y="832801"/>
                        <a:pt x="347573" y="834445"/>
                      </a:cubicBezTo>
                      <a:cubicBezTo>
                        <a:pt x="338265" y="842657"/>
                        <a:pt x="324503" y="847679"/>
                        <a:pt x="306689" y="849336"/>
                      </a:cubicBezTo>
                      <a:cubicBezTo>
                        <a:pt x="287270" y="851141"/>
                        <a:pt x="267850" y="849159"/>
                        <a:pt x="249723" y="846793"/>
                      </a:cubicBezTo>
                      <a:cubicBezTo>
                        <a:pt x="238120" y="845249"/>
                        <a:pt x="227030" y="843352"/>
                        <a:pt x="218826" y="836974"/>
                      </a:cubicBezTo>
                      <a:cubicBezTo>
                        <a:pt x="212817" y="832313"/>
                        <a:pt x="208790" y="823566"/>
                        <a:pt x="210772" y="816613"/>
                      </a:cubicBezTo>
                      <a:cubicBezTo>
                        <a:pt x="219403" y="821285"/>
                        <a:pt x="229476" y="823117"/>
                        <a:pt x="238734" y="824177"/>
                      </a:cubicBezTo>
                      <a:cubicBezTo>
                        <a:pt x="250025" y="825473"/>
                        <a:pt x="261377" y="826119"/>
                        <a:pt x="272730" y="826119"/>
                      </a:cubicBezTo>
                      <a:cubicBezTo>
                        <a:pt x="285915" y="826119"/>
                        <a:pt x="299099" y="825247"/>
                        <a:pt x="312172" y="823502"/>
                      </a:cubicBezTo>
                      <a:cubicBezTo>
                        <a:pt x="326121" y="821644"/>
                        <a:pt x="342016" y="818368"/>
                        <a:pt x="354146" y="808238"/>
                      </a:cubicBezTo>
                      <a:cubicBezTo>
                        <a:pt x="356002" y="806680"/>
                        <a:pt x="357695" y="804847"/>
                        <a:pt x="359290" y="802904"/>
                      </a:cubicBezTo>
                      <a:close/>
                      <a:moveTo>
                        <a:pt x="345717" y="866047"/>
                      </a:moveTo>
                      <a:cubicBezTo>
                        <a:pt x="327150" y="875043"/>
                        <a:pt x="306000" y="878383"/>
                        <a:pt x="285590" y="875367"/>
                      </a:cubicBezTo>
                      <a:cubicBezTo>
                        <a:pt x="282517" y="874943"/>
                        <a:pt x="279593" y="877013"/>
                        <a:pt x="279129" y="880115"/>
                      </a:cubicBezTo>
                      <a:cubicBezTo>
                        <a:pt x="278663" y="883191"/>
                        <a:pt x="280811" y="886059"/>
                        <a:pt x="283909" y="886532"/>
                      </a:cubicBezTo>
                      <a:cubicBezTo>
                        <a:pt x="289428" y="887341"/>
                        <a:pt x="294998" y="887740"/>
                        <a:pt x="300543" y="887740"/>
                      </a:cubicBezTo>
                      <a:cubicBezTo>
                        <a:pt x="312511" y="887740"/>
                        <a:pt x="324390" y="885660"/>
                        <a:pt x="335769" y="882008"/>
                      </a:cubicBezTo>
                      <a:cubicBezTo>
                        <a:pt x="329735" y="887503"/>
                        <a:pt x="321505" y="892002"/>
                        <a:pt x="311081" y="895341"/>
                      </a:cubicBezTo>
                      <a:cubicBezTo>
                        <a:pt x="297745" y="899603"/>
                        <a:pt x="283946" y="901447"/>
                        <a:pt x="269884" y="900862"/>
                      </a:cubicBezTo>
                      <a:cubicBezTo>
                        <a:pt x="257590" y="900325"/>
                        <a:pt x="240566" y="897347"/>
                        <a:pt x="229389" y="886133"/>
                      </a:cubicBezTo>
                      <a:cubicBezTo>
                        <a:pt x="220947" y="877684"/>
                        <a:pt x="217007" y="862619"/>
                        <a:pt x="223355" y="852152"/>
                      </a:cubicBezTo>
                      <a:cubicBezTo>
                        <a:pt x="231271" y="855317"/>
                        <a:pt x="239839" y="856875"/>
                        <a:pt x="248231" y="857984"/>
                      </a:cubicBezTo>
                      <a:cubicBezTo>
                        <a:pt x="261817" y="859768"/>
                        <a:pt x="276156" y="861325"/>
                        <a:pt x="290808" y="861325"/>
                      </a:cubicBezTo>
                      <a:cubicBezTo>
                        <a:pt x="296416" y="861325"/>
                        <a:pt x="302086" y="861113"/>
                        <a:pt x="307756" y="860577"/>
                      </a:cubicBezTo>
                      <a:cubicBezTo>
                        <a:pt x="322622" y="859192"/>
                        <a:pt x="335091" y="855567"/>
                        <a:pt x="345127" y="849885"/>
                      </a:cubicBezTo>
                      <a:cubicBezTo>
                        <a:pt x="347133" y="854733"/>
                        <a:pt x="347271" y="860390"/>
                        <a:pt x="345717" y="866047"/>
                      </a:cubicBezTo>
                      <a:close/>
                      <a:moveTo>
                        <a:pt x="298636" y="935204"/>
                      </a:moveTo>
                      <a:cubicBezTo>
                        <a:pt x="285502" y="940799"/>
                        <a:pt x="269394" y="938432"/>
                        <a:pt x="258468" y="929273"/>
                      </a:cubicBezTo>
                      <a:cubicBezTo>
                        <a:pt x="252647" y="924400"/>
                        <a:pt x="248093" y="916201"/>
                        <a:pt x="249059" y="908899"/>
                      </a:cubicBezTo>
                      <a:cubicBezTo>
                        <a:pt x="255344" y="910581"/>
                        <a:pt x="262006" y="911813"/>
                        <a:pt x="269394" y="912138"/>
                      </a:cubicBezTo>
                      <a:cubicBezTo>
                        <a:pt x="271265" y="912209"/>
                        <a:pt x="273158" y="912244"/>
                        <a:pt x="275027" y="912244"/>
                      </a:cubicBezTo>
                      <a:cubicBezTo>
                        <a:pt x="288450" y="912244"/>
                        <a:pt x="301722" y="910174"/>
                        <a:pt x="314581" y="906076"/>
                      </a:cubicBezTo>
                      <a:cubicBezTo>
                        <a:pt x="317141" y="905267"/>
                        <a:pt x="319423" y="904268"/>
                        <a:pt x="321782" y="903321"/>
                      </a:cubicBezTo>
                      <a:cubicBezTo>
                        <a:pt x="320526" y="917028"/>
                        <a:pt x="311395" y="929750"/>
                        <a:pt x="298636" y="935196"/>
                      </a:cubicBezTo>
                      <a:close/>
                      <a:moveTo>
                        <a:pt x="24683" y="396064"/>
                      </a:moveTo>
                      <a:cubicBezTo>
                        <a:pt x="37881" y="425446"/>
                        <a:pt x="58353" y="450530"/>
                        <a:pt x="78149" y="474791"/>
                      </a:cubicBezTo>
                      <a:cubicBezTo>
                        <a:pt x="102938" y="505145"/>
                        <a:pt x="126334" y="533805"/>
                        <a:pt x="137009" y="570415"/>
                      </a:cubicBezTo>
                      <a:cubicBezTo>
                        <a:pt x="143344" y="592097"/>
                        <a:pt x="147484" y="613467"/>
                        <a:pt x="151499" y="634139"/>
                      </a:cubicBezTo>
                      <a:cubicBezTo>
                        <a:pt x="160405" y="680269"/>
                        <a:pt x="168948" y="724093"/>
                        <a:pt x="200047" y="765426"/>
                      </a:cubicBezTo>
                      <a:cubicBezTo>
                        <a:pt x="199506" y="766086"/>
                        <a:pt x="199044" y="766821"/>
                        <a:pt x="198653" y="767644"/>
                      </a:cubicBezTo>
                      <a:cubicBezTo>
                        <a:pt x="197750" y="769661"/>
                        <a:pt x="197547" y="771906"/>
                        <a:pt x="197899" y="774049"/>
                      </a:cubicBezTo>
                      <a:cubicBezTo>
                        <a:pt x="195389" y="777302"/>
                        <a:pt x="193696" y="781251"/>
                        <a:pt x="193207" y="785775"/>
                      </a:cubicBezTo>
                      <a:cubicBezTo>
                        <a:pt x="192279" y="794410"/>
                        <a:pt x="195451" y="803519"/>
                        <a:pt x="201436" y="809662"/>
                      </a:cubicBezTo>
                      <a:cubicBezTo>
                        <a:pt x="195164" y="822222"/>
                        <a:pt x="201411" y="837786"/>
                        <a:pt x="211811" y="845873"/>
                      </a:cubicBezTo>
                      <a:cubicBezTo>
                        <a:pt x="212313" y="846258"/>
                        <a:pt x="212878" y="846470"/>
                        <a:pt x="213379" y="846833"/>
                      </a:cubicBezTo>
                      <a:cubicBezTo>
                        <a:pt x="204385" y="862198"/>
                        <a:pt x="209880" y="882634"/>
                        <a:pt x="221307" y="894085"/>
                      </a:cubicBezTo>
                      <a:cubicBezTo>
                        <a:pt x="225887" y="898670"/>
                        <a:pt x="231670" y="902222"/>
                        <a:pt x="238143" y="905113"/>
                      </a:cubicBezTo>
                      <a:cubicBezTo>
                        <a:pt x="235369" y="917200"/>
                        <a:pt x="242019" y="930259"/>
                        <a:pt x="251139" y="937897"/>
                      </a:cubicBezTo>
                      <a:cubicBezTo>
                        <a:pt x="260159" y="945461"/>
                        <a:pt x="271951" y="949460"/>
                        <a:pt x="283718" y="949460"/>
                      </a:cubicBezTo>
                      <a:cubicBezTo>
                        <a:pt x="290367" y="949460"/>
                        <a:pt x="297003" y="948189"/>
                        <a:pt x="303124" y="945573"/>
                      </a:cubicBezTo>
                      <a:cubicBezTo>
                        <a:pt x="320098" y="938321"/>
                        <a:pt x="332216" y="921137"/>
                        <a:pt x="333282" y="902820"/>
                      </a:cubicBezTo>
                      <a:cubicBezTo>
                        <a:pt x="333389" y="901174"/>
                        <a:pt x="332731" y="899694"/>
                        <a:pt x="331675" y="898596"/>
                      </a:cubicBezTo>
                      <a:cubicBezTo>
                        <a:pt x="333481" y="900478"/>
                        <a:pt x="348623" y="885263"/>
                        <a:pt x="349978" y="883294"/>
                      </a:cubicBezTo>
                      <a:cubicBezTo>
                        <a:pt x="353929" y="877487"/>
                        <a:pt x="356965" y="869238"/>
                        <a:pt x="358107" y="862297"/>
                      </a:cubicBezTo>
                      <a:cubicBezTo>
                        <a:pt x="358462" y="860252"/>
                        <a:pt x="355386" y="842609"/>
                        <a:pt x="354732" y="843170"/>
                      </a:cubicBezTo>
                      <a:cubicBezTo>
                        <a:pt x="354874" y="843064"/>
                        <a:pt x="354981" y="842994"/>
                        <a:pt x="355120" y="842888"/>
                      </a:cubicBezTo>
                      <a:cubicBezTo>
                        <a:pt x="367778" y="831698"/>
                        <a:pt x="376271" y="811112"/>
                        <a:pt x="367978" y="793406"/>
                      </a:cubicBezTo>
                      <a:cubicBezTo>
                        <a:pt x="367527" y="792445"/>
                        <a:pt x="366822" y="791760"/>
                        <a:pt x="366008" y="791213"/>
                      </a:cubicBezTo>
                      <a:cubicBezTo>
                        <a:pt x="369394" y="782291"/>
                        <a:pt x="369696" y="772285"/>
                        <a:pt x="364579" y="763712"/>
                      </a:cubicBezTo>
                      <a:cubicBezTo>
                        <a:pt x="363000" y="761020"/>
                        <a:pt x="359498" y="760147"/>
                        <a:pt x="356813" y="761730"/>
                      </a:cubicBezTo>
                      <a:cubicBezTo>
                        <a:pt x="386795" y="723127"/>
                        <a:pt x="395464" y="674654"/>
                        <a:pt x="403781" y="627502"/>
                      </a:cubicBezTo>
                      <a:cubicBezTo>
                        <a:pt x="406039" y="614830"/>
                        <a:pt x="408247" y="602220"/>
                        <a:pt x="410881" y="589871"/>
                      </a:cubicBezTo>
                      <a:cubicBezTo>
                        <a:pt x="417379" y="559404"/>
                        <a:pt x="427139" y="524452"/>
                        <a:pt x="450285" y="496328"/>
                      </a:cubicBezTo>
                      <a:cubicBezTo>
                        <a:pt x="455604" y="489848"/>
                        <a:pt x="460973" y="483606"/>
                        <a:pt x="466279" y="477413"/>
                      </a:cubicBezTo>
                      <a:cubicBezTo>
                        <a:pt x="483340" y="457575"/>
                        <a:pt x="499460" y="438834"/>
                        <a:pt x="512381" y="415034"/>
                      </a:cubicBezTo>
                      <a:cubicBezTo>
                        <a:pt x="561720" y="324246"/>
                        <a:pt x="579258" y="190841"/>
                        <a:pt x="507189" y="97472"/>
                      </a:cubicBezTo>
                      <a:cubicBezTo>
                        <a:pt x="418673" y="-17242"/>
                        <a:pt x="242644" y="-23958"/>
                        <a:pt x="133781" y="41773"/>
                      </a:cubicBezTo>
                      <a:cubicBezTo>
                        <a:pt x="13564" y="114357"/>
                        <a:pt x="-33341" y="266665"/>
                        <a:pt x="24679" y="396057"/>
                      </a:cubicBezTo>
                    </a:path>
                  </a:pathLst>
                </a:custGeom>
                <a:grpFill/>
                <a:ln w="12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LT" dirty="0"/>
                </a:p>
              </p:txBody>
            </p:sp>
            <p:sp>
              <p:nvSpPr>
                <p:cNvPr id="26" name="Freeform 101">
                  <a:extLst>
                    <a:ext uri="{FF2B5EF4-FFF2-40B4-BE49-F238E27FC236}">
                      <a16:creationId xmlns:a16="http://schemas.microsoft.com/office/drawing/2014/main" id="{0FBD6791-74FF-D1BC-5797-D42F11968729}"/>
                    </a:ext>
                  </a:extLst>
                </p:cNvPr>
                <p:cNvSpPr/>
                <p:nvPr/>
              </p:nvSpPr>
              <p:spPr>
                <a:xfrm>
                  <a:off x="5859545" y="3128279"/>
                  <a:ext cx="142589" cy="204679"/>
                </a:xfrm>
                <a:custGeom>
                  <a:avLst/>
                  <a:gdLst>
                    <a:gd name="connsiteX0" fmla="*/ 69207 w 142589"/>
                    <a:gd name="connsiteY0" fmla="*/ 32523 h 204679"/>
                    <a:gd name="connsiteX1" fmla="*/ 97684 w 142589"/>
                    <a:gd name="connsiteY1" fmla="*/ 11352 h 204679"/>
                    <a:gd name="connsiteX2" fmla="*/ 127753 w 142589"/>
                    <a:gd name="connsiteY2" fmla="*/ 23626 h 204679"/>
                    <a:gd name="connsiteX3" fmla="*/ 33065 w 142589"/>
                    <a:gd name="connsiteY3" fmla="*/ 192233 h 204679"/>
                    <a:gd name="connsiteX4" fmla="*/ 11501 w 142589"/>
                    <a:gd name="connsiteY4" fmla="*/ 187959 h 204679"/>
                    <a:gd name="connsiteX5" fmla="*/ 69207 w 142589"/>
                    <a:gd name="connsiteY5" fmla="*/ 32523 h 204679"/>
                    <a:gd name="connsiteX6" fmla="*/ 4488 w 142589"/>
                    <a:gd name="connsiteY6" fmla="*/ 198077 h 204679"/>
                    <a:gd name="connsiteX7" fmla="*/ 36816 w 142589"/>
                    <a:gd name="connsiteY7" fmla="*/ 204482 h 204679"/>
                    <a:gd name="connsiteX8" fmla="*/ 37933 w 142589"/>
                    <a:gd name="connsiteY8" fmla="*/ 204588 h 204679"/>
                    <a:gd name="connsiteX9" fmla="*/ 41268 w 142589"/>
                    <a:gd name="connsiteY9" fmla="*/ 203503 h 204679"/>
                    <a:gd name="connsiteX10" fmla="*/ 43576 w 142589"/>
                    <a:gd name="connsiteY10" fmla="*/ 199591 h 204679"/>
                    <a:gd name="connsiteX11" fmla="*/ 140309 w 142589"/>
                    <a:gd name="connsiteY11" fmla="*/ 28067 h 204679"/>
                    <a:gd name="connsiteX12" fmla="*/ 142492 w 142589"/>
                    <a:gd name="connsiteY12" fmla="*/ 23706 h 204679"/>
                    <a:gd name="connsiteX13" fmla="*/ 140433 w 142589"/>
                    <a:gd name="connsiteY13" fmla="*/ 19282 h 204679"/>
                    <a:gd name="connsiteX14" fmla="*/ 96401 w 142589"/>
                    <a:gd name="connsiteY14" fmla="*/ 130 h 204679"/>
                    <a:gd name="connsiteX15" fmla="*/ 60185 w 142589"/>
                    <a:gd name="connsiteY15" fmla="*/ 25675 h 204679"/>
                    <a:gd name="connsiteX16" fmla="*/ -93 w 142589"/>
                    <a:gd name="connsiteY16" fmla="*/ 192312 h 204679"/>
                    <a:gd name="connsiteX17" fmla="*/ 4486 w 142589"/>
                    <a:gd name="connsiteY17" fmla="*/ 198070 h 204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42589" h="204679">
                      <a:moveTo>
                        <a:pt x="69207" y="32523"/>
                      </a:moveTo>
                      <a:cubicBezTo>
                        <a:pt x="76244" y="23364"/>
                        <a:pt x="85804" y="12686"/>
                        <a:pt x="97684" y="11352"/>
                      </a:cubicBezTo>
                      <a:cubicBezTo>
                        <a:pt x="108221" y="10131"/>
                        <a:pt x="118232" y="16262"/>
                        <a:pt x="127753" y="23626"/>
                      </a:cubicBezTo>
                      <a:cubicBezTo>
                        <a:pt x="76445" y="65868"/>
                        <a:pt x="42298" y="126664"/>
                        <a:pt x="33065" y="192233"/>
                      </a:cubicBezTo>
                      <a:lnTo>
                        <a:pt x="11501" y="187959"/>
                      </a:lnTo>
                      <a:cubicBezTo>
                        <a:pt x="14687" y="132060"/>
                        <a:pt x="35098" y="77046"/>
                        <a:pt x="69207" y="32523"/>
                      </a:cubicBezTo>
                      <a:close/>
                      <a:moveTo>
                        <a:pt x="4488" y="198077"/>
                      </a:moveTo>
                      <a:lnTo>
                        <a:pt x="36816" y="204482"/>
                      </a:lnTo>
                      <a:cubicBezTo>
                        <a:pt x="37193" y="204552"/>
                        <a:pt x="37570" y="204588"/>
                        <a:pt x="37933" y="204588"/>
                      </a:cubicBezTo>
                      <a:cubicBezTo>
                        <a:pt x="39124" y="204588"/>
                        <a:pt x="40305" y="204213"/>
                        <a:pt x="41268" y="203503"/>
                      </a:cubicBezTo>
                      <a:cubicBezTo>
                        <a:pt x="42548" y="202581"/>
                        <a:pt x="43388" y="201161"/>
                        <a:pt x="43576" y="199591"/>
                      </a:cubicBezTo>
                      <a:cubicBezTo>
                        <a:pt x="51404" y="132364"/>
                        <a:pt x="86680" y="69836"/>
                        <a:pt x="140309" y="28067"/>
                      </a:cubicBezTo>
                      <a:cubicBezTo>
                        <a:pt x="141664" y="27022"/>
                        <a:pt x="142467" y="25414"/>
                        <a:pt x="142492" y="23706"/>
                      </a:cubicBezTo>
                      <a:cubicBezTo>
                        <a:pt x="142504" y="21999"/>
                        <a:pt x="141753" y="20366"/>
                        <a:pt x="140433" y="19282"/>
                      </a:cubicBezTo>
                      <a:cubicBezTo>
                        <a:pt x="127525" y="8653"/>
                        <a:pt x="113261" y="-1752"/>
                        <a:pt x="96401" y="130"/>
                      </a:cubicBezTo>
                      <a:cubicBezTo>
                        <a:pt x="80256" y="1950"/>
                        <a:pt x="68564" y="14734"/>
                        <a:pt x="60185" y="25675"/>
                      </a:cubicBezTo>
                      <a:cubicBezTo>
                        <a:pt x="23667" y="73312"/>
                        <a:pt x="2253" y="132488"/>
                        <a:pt x="-93" y="192312"/>
                      </a:cubicBezTo>
                      <a:cubicBezTo>
                        <a:pt x="-200" y="195078"/>
                        <a:pt x="1738" y="197521"/>
                        <a:pt x="4486" y="198070"/>
                      </a:cubicBezTo>
                    </a:path>
                  </a:pathLst>
                </a:custGeom>
                <a:grpFill/>
                <a:ln w="12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LT"/>
                </a:p>
              </p:txBody>
            </p:sp>
            <p:sp>
              <p:nvSpPr>
                <p:cNvPr id="27" name="Freeform 102">
                  <a:extLst>
                    <a:ext uri="{FF2B5EF4-FFF2-40B4-BE49-F238E27FC236}">
                      <a16:creationId xmlns:a16="http://schemas.microsoft.com/office/drawing/2014/main" id="{B79EFFC1-C8C7-18B1-EB4E-A1C364352202}"/>
                    </a:ext>
                  </a:extLst>
                </p:cNvPr>
                <p:cNvSpPr/>
                <p:nvPr/>
              </p:nvSpPr>
              <p:spPr>
                <a:xfrm>
                  <a:off x="5651500" y="3281988"/>
                  <a:ext cx="127873" cy="59002"/>
                </a:xfrm>
                <a:custGeom>
                  <a:avLst/>
                  <a:gdLst>
                    <a:gd name="connsiteX0" fmla="*/ 12156 w 127873"/>
                    <a:gd name="connsiteY0" fmla="*/ 29839 h 59002"/>
                    <a:gd name="connsiteX1" fmla="*/ 33545 w 127873"/>
                    <a:gd name="connsiteY1" fmla="*/ 12493 h 59002"/>
                    <a:gd name="connsiteX2" fmla="*/ 45613 w 127873"/>
                    <a:gd name="connsiteY2" fmla="*/ 11197 h 59002"/>
                    <a:gd name="connsiteX3" fmla="*/ 89507 w 127873"/>
                    <a:gd name="connsiteY3" fmla="*/ 22399 h 59002"/>
                    <a:gd name="connsiteX4" fmla="*/ 103632 w 127873"/>
                    <a:gd name="connsiteY4" fmla="*/ 27658 h 59002"/>
                    <a:gd name="connsiteX5" fmla="*/ 45061 w 127873"/>
                    <a:gd name="connsiteY5" fmla="*/ 44418 h 59002"/>
                    <a:gd name="connsiteX6" fmla="*/ 28025 w 127873"/>
                    <a:gd name="connsiteY6" fmla="*/ 47621 h 59002"/>
                    <a:gd name="connsiteX7" fmla="*/ 28025 w 127873"/>
                    <a:gd name="connsiteY7" fmla="*/ 53266 h 59002"/>
                    <a:gd name="connsiteX8" fmla="*/ 27197 w 127873"/>
                    <a:gd name="connsiteY8" fmla="*/ 47609 h 59002"/>
                    <a:gd name="connsiteX9" fmla="*/ 14025 w 127873"/>
                    <a:gd name="connsiteY9" fmla="*/ 41889 h 59002"/>
                    <a:gd name="connsiteX10" fmla="*/ 12156 w 127873"/>
                    <a:gd name="connsiteY10" fmla="*/ 29840 h 59002"/>
                    <a:gd name="connsiteX11" fmla="*/ 26858 w 127873"/>
                    <a:gd name="connsiteY11" fmla="*/ 58885 h 59002"/>
                    <a:gd name="connsiteX12" fmla="*/ 28025 w 127873"/>
                    <a:gd name="connsiteY12" fmla="*/ 58910 h 59002"/>
                    <a:gd name="connsiteX13" fmla="*/ 48009 w 127873"/>
                    <a:gd name="connsiteY13" fmla="*/ 55321 h 59002"/>
                    <a:gd name="connsiteX14" fmla="*/ 108011 w 127873"/>
                    <a:gd name="connsiteY14" fmla="*/ 38101 h 59002"/>
                    <a:gd name="connsiteX15" fmla="*/ 124143 w 127873"/>
                    <a:gd name="connsiteY15" fmla="*/ 32306 h 59002"/>
                    <a:gd name="connsiteX16" fmla="*/ 127756 w 127873"/>
                    <a:gd name="connsiteY16" fmla="*/ 26562 h 59002"/>
                    <a:gd name="connsiteX17" fmla="*/ 123240 w 127873"/>
                    <a:gd name="connsiteY17" fmla="*/ 21503 h 59002"/>
                    <a:gd name="connsiteX18" fmla="*/ 93634 w 127873"/>
                    <a:gd name="connsiteY18" fmla="*/ 11883 h 59002"/>
                    <a:gd name="connsiteX19" fmla="*/ 45613 w 127873"/>
                    <a:gd name="connsiteY19" fmla="*/ -92 h 59002"/>
                    <a:gd name="connsiteX20" fmla="*/ 31086 w 127873"/>
                    <a:gd name="connsiteY20" fmla="*/ 1466 h 59002"/>
                    <a:gd name="connsiteX21" fmla="*/ 1505 w 127873"/>
                    <a:gd name="connsiteY21" fmla="*/ 25926 h 59002"/>
                    <a:gd name="connsiteX22" fmla="*/ 4917 w 127873"/>
                    <a:gd name="connsiteY22" fmla="*/ 48655 h 59002"/>
                    <a:gd name="connsiteX23" fmla="*/ 26858 w 127873"/>
                    <a:gd name="connsiteY23" fmla="*/ 58885 h 59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27873" h="59002">
                      <a:moveTo>
                        <a:pt x="12156" y="29839"/>
                      </a:moveTo>
                      <a:cubicBezTo>
                        <a:pt x="15242" y="21614"/>
                        <a:pt x="25704" y="14226"/>
                        <a:pt x="33545" y="12493"/>
                      </a:cubicBezTo>
                      <a:cubicBezTo>
                        <a:pt x="37509" y="11621"/>
                        <a:pt x="41448" y="11197"/>
                        <a:pt x="45613" y="11197"/>
                      </a:cubicBezTo>
                      <a:cubicBezTo>
                        <a:pt x="60453" y="11197"/>
                        <a:pt x="74566" y="16642"/>
                        <a:pt x="89507" y="22399"/>
                      </a:cubicBezTo>
                      <a:cubicBezTo>
                        <a:pt x="94161" y="24194"/>
                        <a:pt x="98865" y="26000"/>
                        <a:pt x="103632" y="27658"/>
                      </a:cubicBezTo>
                      <a:cubicBezTo>
                        <a:pt x="86985" y="33290"/>
                        <a:pt x="67880" y="38748"/>
                        <a:pt x="45061" y="44418"/>
                      </a:cubicBezTo>
                      <a:cubicBezTo>
                        <a:pt x="39754" y="45926"/>
                        <a:pt x="33695" y="47621"/>
                        <a:pt x="28025" y="47621"/>
                      </a:cubicBezTo>
                      <a:lnTo>
                        <a:pt x="28025" y="53266"/>
                      </a:lnTo>
                      <a:lnTo>
                        <a:pt x="27197" y="47609"/>
                      </a:lnTo>
                      <a:cubicBezTo>
                        <a:pt x="21527" y="47432"/>
                        <a:pt x="16597" y="45302"/>
                        <a:pt x="14025" y="41889"/>
                      </a:cubicBezTo>
                      <a:cubicBezTo>
                        <a:pt x="11152" y="38101"/>
                        <a:pt x="10550" y="34151"/>
                        <a:pt x="12156" y="29840"/>
                      </a:cubicBezTo>
                      <a:close/>
                      <a:moveTo>
                        <a:pt x="26858" y="58885"/>
                      </a:moveTo>
                      <a:cubicBezTo>
                        <a:pt x="26922" y="58885"/>
                        <a:pt x="27975" y="58910"/>
                        <a:pt x="28025" y="58910"/>
                      </a:cubicBezTo>
                      <a:cubicBezTo>
                        <a:pt x="35288" y="58910"/>
                        <a:pt x="42125" y="56978"/>
                        <a:pt x="48009" y="55321"/>
                      </a:cubicBezTo>
                      <a:cubicBezTo>
                        <a:pt x="71254" y="49540"/>
                        <a:pt x="90899" y="43907"/>
                        <a:pt x="108011" y="38101"/>
                      </a:cubicBezTo>
                      <a:cubicBezTo>
                        <a:pt x="113468" y="36243"/>
                        <a:pt x="118849" y="34312"/>
                        <a:pt x="124143" y="32306"/>
                      </a:cubicBezTo>
                      <a:cubicBezTo>
                        <a:pt x="126501" y="31395"/>
                        <a:pt x="127969" y="29067"/>
                        <a:pt x="127756" y="26562"/>
                      </a:cubicBezTo>
                      <a:cubicBezTo>
                        <a:pt x="127542" y="24072"/>
                        <a:pt x="125697" y="22001"/>
                        <a:pt x="123240" y="21503"/>
                      </a:cubicBezTo>
                      <a:cubicBezTo>
                        <a:pt x="113405" y="19496"/>
                        <a:pt x="103796" y="15796"/>
                        <a:pt x="93634" y="11883"/>
                      </a:cubicBezTo>
                      <a:cubicBezTo>
                        <a:pt x="78367" y="6002"/>
                        <a:pt x="62573" y="-92"/>
                        <a:pt x="45613" y="-92"/>
                      </a:cubicBezTo>
                      <a:cubicBezTo>
                        <a:pt x="40683" y="-92"/>
                        <a:pt x="35790" y="445"/>
                        <a:pt x="31086" y="1466"/>
                      </a:cubicBezTo>
                      <a:cubicBezTo>
                        <a:pt x="20285" y="3871"/>
                        <a:pt x="6235" y="13241"/>
                        <a:pt x="1505" y="25926"/>
                      </a:cubicBezTo>
                      <a:cubicBezTo>
                        <a:pt x="-1468" y="33876"/>
                        <a:pt x="-289" y="41739"/>
                        <a:pt x="4917" y="48655"/>
                      </a:cubicBezTo>
                      <a:cubicBezTo>
                        <a:pt x="9609" y="54885"/>
                        <a:pt x="17613" y="58611"/>
                        <a:pt x="26858" y="58885"/>
                      </a:cubicBezTo>
                    </a:path>
                  </a:pathLst>
                </a:custGeom>
                <a:grpFill/>
                <a:ln w="12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LT"/>
                </a:p>
              </p:txBody>
            </p:sp>
            <p:sp>
              <p:nvSpPr>
                <p:cNvPr id="28" name="Freeform 103">
                  <a:extLst>
                    <a:ext uri="{FF2B5EF4-FFF2-40B4-BE49-F238E27FC236}">
                      <a16:creationId xmlns:a16="http://schemas.microsoft.com/office/drawing/2014/main" id="{AE74DDD2-6EBD-EE83-E0F1-CD154649B492}"/>
                    </a:ext>
                  </a:extLst>
                </p:cNvPr>
                <p:cNvSpPr/>
                <p:nvPr/>
              </p:nvSpPr>
              <p:spPr>
                <a:xfrm>
                  <a:off x="5764013" y="3003228"/>
                  <a:ext cx="109098" cy="87325"/>
                </a:xfrm>
                <a:custGeom>
                  <a:avLst/>
                  <a:gdLst>
                    <a:gd name="connsiteX0" fmla="*/ 11742 w 109098"/>
                    <a:gd name="connsiteY0" fmla="*/ 17827 h 87325"/>
                    <a:gd name="connsiteX1" fmla="*/ 23848 w 109098"/>
                    <a:gd name="connsiteY1" fmla="*/ 11186 h 87325"/>
                    <a:gd name="connsiteX2" fmla="*/ 29342 w 109098"/>
                    <a:gd name="connsiteY2" fmla="*/ 12083 h 87325"/>
                    <a:gd name="connsiteX3" fmla="*/ 49477 w 109098"/>
                    <a:gd name="connsiteY3" fmla="*/ 28631 h 87325"/>
                    <a:gd name="connsiteX4" fmla="*/ 75369 w 109098"/>
                    <a:gd name="connsiteY4" fmla="*/ 58250 h 87325"/>
                    <a:gd name="connsiteX5" fmla="*/ 38575 w 109098"/>
                    <a:gd name="connsiteY5" fmla="*/ 41403 h 87325"/>
                    <a:gd name="connsiteX6" fmla="*/ 35013 w 109098"/>
                    <a:gd name="connsiteY6" fmla="*/ 40219 h 87325"/>
                    <a:gd name="connsiteX7" fmla="*/ 18027 w 109098"/>
                    <a:gd name="connsiteY7" fmla="*/ 32556 h 87325"/>
                    <a:gd name="connsiteX8" fmla="*/ 11742 w 109098"/>
                    <a:gd name="connsiteY8" fmla="*/ 17827 h 87325"/>
                    <a:gd name="connsiteX9" fmla="*/ 11102 w 109098"/>
                    <a:gd name="connsiteY9" fmla="*/ 41503 h 87325"/>
                    <a:gd name="connsiteX10" fmla="*/ 31412 w 109098"/>
                    <a:gd name="connsiteY10" fmla="*/ 50923 h 87325"/>
                    <a:gd name="connsiteX11" fmla="*/ 34851 w 109098"/>
                    <a:gd name="connsiteY11" fmla="*/ 52082 h 87325"/>
                    <a:gd name="connsiteX12" fmla="*/ 100309 w 109098"/>
                    <a:gd name="connsiteY12" fmla="*/ 86374 h 87325"/>
                    <a:gd name="connsiteX13" fmla="*/ 103321 w 109098"/>
                    <a:gd name="connsiteY13" fmla="*/ 87234 h 87325"/>
                    <a:gd name="connsiteX14" fmla="*/ 107636 w 109098"/>
                    <a:gd name="connsiteY14" fmla="*/ 85265 h 87325"/>
                    <a:gd name="connsiteX15" fmla="*/ 107611 w 109098"/>
                    <a:gd name="connsiteY15" fmla="*/ 77888 h 87325"/>
                    <a:gd name="connsiteX16" fmla="*/ 58047 w 109098"/>
                    <a:gd name="connsiteY16" fmla="*/ 21229 h 87325"/>
                    <a:gd name="connsiteX17" fmla="*/ 33070 w 109098"/>
                    <a:gd name="connsiteY17" fmla="*/ 1416 h 87325"/>
                    <a:gd name="connsiteX18" fmla="*/ 23850 w 109098"/>
                    <a:gd name="connsiteY18" fmla="*/ -92 h 87325"/>
                    <a:gd name="connsiteX19" fmla="*/ 1043 w 109098"/>
                    <a:gd name="connsiteY19" fmla="*/ 14051 h 87325"/>
                    <a:gd name="connsiteX20" fmla="*/ 11104 w 109098"/>
                    <a:gd name="connsiteY20" fmla="*/ 41502 h 87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09098" h="87325">
                      <a:moveTo>
                        <a:pt x="11742" y="17827"/>
                      </a:moveTo>
                      <a:cubicBezTo>
                        <a:pt x="13399" y="13241"/>
                        <a:pt x="19005" y="11186"/>
                        <a:pt x="23848" y="11186"/>
                      </a:cubicBezTo>
                      <a:cubicBezTo>
                        <a:pt x="25754" y="11186"/>
                        <a:pt x="27661" y="11496"/>
                        <a:pt x="29342" y="12083"/>
                      </a:cubicBezTo>
                      <a:cubicBezTo>
                        <a:pt x="37434" y="14874"/>
                        <a:pt x="43832" y="22176"/>
                        <a:pt x="49477" y="28631"/>
                      </a:cubicBezTo>
                      <a:lnTo>
                        <a:pt x="75369" y="58250"/>
                      </a:lnTo>
                      <a:cubicBezTo>
                        <a:pt x="63615" y="51720"/>
                        <a:pt x="51434" y="45839"/>
                        <a:pt x="38575" y="41403"/>
                      </a:cubicBezTo>
                      <a:lnTo>
                        <a:pt x="35013" y="40219"/>
                      </a:lnTo>
                      <a:cubicBezTo>
                        <a:pt x="28715" y="38126"/>
                        <a:pt x="22731" y="36132"/>
                        <a:pt x="18027" y="32556"/>
                      </a:cubicBezTo>
                      <a:cubicBezTo>
                        <a:pt x="13523" y="29104"/>
                        <a:pt x="9910" y="22961"/>
                        <a:pt x="11742" y="17827"/>
                      </a:cubicBezTo>
                      <a:close/>
                      <a:moveTo>
                        <a:pt x="11102" y="41503"/>
                      </a:moveTo>
                      <a:cubicBezTo>
                        <a:pt x="17312" y="46250"/>
                        <a:pt x="24487" y="48618"/>
                        <a:pt x="31412" y="50923"/>
                      </a:cubicBezTo>
                      <a:lnTo>
                        <a:pt x="34851" y="52082"/>
                      </a:lnTo>
                      <a:cubicBezTo>
                        <a:pt x="58096" y="60069"/>
                        <a:pt x="79548" y="73439"/>
                        <a:pt x="100309" y="86374"/>
                      </a:cubicBezTo>
                      <a:cubicBezTo>
                        <a:pt x="101238" y="86960"/>
                        <a:pt x="102279" y="87234"/>
                        <a:pt x="103321" y="87234"/>
                      </a:cubicBezTo>
                      <a:cubicBezTo>
                        <a:pt x="104939" y="87234"/>
                        <a:pt x="106533" y="86548"/>
                        <a:pt x="107636" y="85265"/>
                      </a:cubicBezTo>
                      <a:cubicBezTo>
                        <a:pt x="109468" y="83134"/>
                        <a:pt x="109454" y="80006"/>
                        <a:pt x="107611" y="77888"/>
                      </a:cubicBezTo>
                      <a:lnTo>
                        <a:pt x="58047" y="21229"/>
                      </a:lnTo>
                      <a:cubicBezTo>
                        <a:pt x="51799" y="14089"/>
                        <a:pt x="44022" y="5192"/>
                        <a:pt x="33070" y="1416"/>
                      </a:cubicBezTo>
                      <a:cubicBezTo>
                        <a:pt x="30161" y="407"/>
                        <a:pt x="27061" y="-92"/>
                        <a:pt x="23850" y="-92"/>
                      </a:cubicBezTo>
                      <a:cubicBezTo>
                        <a:pt x="13061" y="-92"/>
                        <a:pt x="4130" y="5453"/>
                        <a:pt x="1043" y="14051"/>
                      </a:cubicBezTo>
                      <a:cubicBezTo>
                        <a:pt x="-2770" y="24718"/>
                        <a:pt x="3589" y="35758"/>
                        <a:pt x="11104" y="41502"/>
                      </a:cubicBezTo>
                    </a:path>
                  </a:pathLst>
                </a:custGeom>
                <a:grpFill/>
                <a:ln w="12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LT"/>
                </a:p>
              </p:txBody>
            </p:sp>
            <p:sp>
              <p:nvSpPr>
                <p:cNvPr id="29" name="Freeform 104">
                  <a:extLst>
                    <a:ext uri="{FF2B5EF4-FFF2-40B4-BE49-F238E27FC236}">
                      <a16:creationId xmlns:a16="http://schemas.microsoft.com/office/drawing/2014/main" id="{26AB46BD-5FC9-A00C-A65E-523FBFCABBCB}"/>
                    </a:ext>
                  </a:extLst>
                </p:cNvPr>
                <p:cNvSpPr/>
                <p:nvPr/>
              </p:nvSpPr>
              <p:spPr>
                <a:xfrm>
                  <a:off x="6405855" y="3140991"/>
                  <a:ext cx="132999" cy="67590"/>
                </a:xfrm>
                <a:custGeom>
                  <a:avLst/>
                  <a:gdLst>
                    <a:gd name="connsiteX0" fmla="*/ 88554 w 132999"/>
                    <a:gd name="connsiteY0" fmla="*/ 11214 h 67590"/>
                    <a:gd name="connsiteX1" fmla="*/ 109804 w 132999"/>
                    <a:gd name="connsiteY1" fmla="*/ 15849 h 67590"/>
                    <a:gd name="connsiteX2" fmla="*/ 120304 w 132999"/>
                    <a:gd name="connsiteY2" fmla="*/ 25107 h 67590"/>
                    <a:gd name="connsiteX3" fmla="*/ 119703 w 132999"/>
                    <a:gd name="connsiteY3" fmla="*/ 35711 h 67590"/>
                    <a:gd name="connsiteX4" fmla="*/ 107710 w 132999"/>
                    <a:gd name="connsiteY4" fmla="*/ 40310 h 67590"/>
                    <a:gd name="connsiteX5" fmla="*/ 48524 w 132999"/>
                    <a:gd name="connsiteY5" fmla="*/ 50826 h 67590"/>
                    <a:gd name="connsiteX6" fmla="*/ 31062 w 132999"/>
                    <a:gd name="connsiteY6" fmla="*/ 52921 h 67590"/>
                    <a:gd name="connsiteX7" fmla="*/ 20750 w 132999"/>
                    <a:gd name="connsiteY7" fmla="*/ 54094 h 67590"/>
                    <a:gd name="connsiteX8" fmla="*/ 88555 w 132999"/>
                    <a:gd name="connsiteY8" fmla="*/ 11216 h 67590"/>
                    <a:gd name="connsiteX9" fmla="*/ 5595 w 132999"/>
                    <a:gd name="connsiteY9" fmla="*/ 67499 h 67590"/>
                    <a:gd name="connsiteX10" fmla="*/ 7526 w 132999"/>
                    <a:gd name="connsiteY10" fmla="*/ 67146 h 67590"/>
                    <a:gd name="connsiteX11" fmla="*/ 32352 w 132999"/>
                    <a:gd name="connsiteY11" fmla="*/ 64105 h 67590"/>
                    <a:gd name="connsiteX12" fmla="*/ 50529 w 132999"/>
                    <a:gd name="connsiteY12" fmla="*/ 61925 h 67590"/>
                    <a:gd name="connsiteX13" fmla="*/ 109715 w 132999"/>
                    <a:gd name="connsiteY13" fmla="*/ 51408 h 67590"/>
                    <a:gd name="connsiteX14" fmla="*/ 128269 w 132999"/>
                    <a:gd name="connsiteY14" fmla="*/ 43109 h 67590"/>
                    <a:gd name="connsiteX15" fmla="*/ 130488 w 132999"/>
                    <a:gd name="connsiteY15" fmla="*/ 20082 h 67590"/>
                    <a:gd name="connsiteX16" fmla="*/ 114581 w 132999"/>
                    <a:gd name="connsiteY16" fmla="*/ 5590 h 67590"/>
                    <a:gd name="connsiteX17" fmla="*/ 88551 w 132999"/>
                    <a:gd name="connsiteY17" fmla="*/ -92 h 67590"/>
                    <a:gd name="connsiteX18" fmla="*/ 9920 w 132999"/>
                    <a:gd name="connsiteY18" fmla="*/ 49041 h 67590"/>
                    <a:gd name="connsiteX19" fmla="*/ 1490 w 132999"/>
                    <a:gd name="connsiteY19" fmla="*/ 57926 h 67590"/>
                    <a:gd name="connsiteX20" fmla="*/ 1632 w 132999"/>
                    <a:gd name="connsiteY20" fmla="*/ 65900 h 67590"/>
                    <a:gd name="connsiteX21" fmla="*/ 5584 w 132999"/>
                    <a:gd name="connsiteY21" fmla="*/ 67483 h 67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32999" h="67590">
                      <a:moveTo>
                        <a:pt x="88554" y="11214"/>
                      </a:moveTo>
                      <a:cubicBezTo>
                        <a:pt x="95566" y="11214"/>
                        <a:pt x="102792" y="12797"/>
                        <a:pt x="109804" y="15849"/>
                      </a:cubicBezTo>
                      <a:cubicBezTo>
                        <a:pt x="113342" y="17569"/>
                        <a:pt x="118033" y="20572"/>
                        <a:pt x="120304" y="25107"/>
                      </a:cubicBezTo>
                      <a:cubicBezTo>
                        <a:pt x="122150" y="28771"/>
                        <a:pt x="121883" y="33232"/>
                        <a:pt x="119703" y="35711"/>
                      </a:cubicBezTo>
                      <a:cubicBezTo>
                        <a:pt x="117332" y="38417"/>
                        <a:pt x="112879" y="39400"/>
                        <a:pt x="107710" y="40310"/>
                      </a:cubicBezTo>
                      <a:lnTo>
                        <a:pt x="48524" y="50826"/>
                      </a:lnTo>
                      <a:cubicBezTo>
                        <a:pt x="46643" y="51180"/>
                        <a:pt x="39229" y="51985"/>
                        <a:pt x="31062" y="52921"/>
                      </a:cubicBezTo>
                      <a:cubicBezTo>
                        <a:pt x="27085" y="53370"/>
                        <a:pt x="23660" y="53755"/>
                        <a:pt x="20750" y="54094"/>
                      </a:cubicBezTo>
                      <a:cubicBezTo>
                        <a:pt x="40194" y="33446"/>
                        <a:pt x="62173" y="11216"/>
                        <a:pt x="88555" y="11216"/>
                      </a:cubicBezTo>
                      <a:close/>
                      <a:moveTo>
                        <a:pt x="5595" y="67499"/>
                      </a:moveTo>
                      <a:cubicBezTo>
                        <a:pt x="6246" y="67499"/>
                        <a:pt x="6886" y="67393"/>
                        <a:pt x="7526" y="67146"/>
                      </a:cubicBezTo>
                      <a:cubicBezTo>
                        <a:pt x="10186" y="66623"/>
                        <a:pt x="23470" y="65115"/>
                        <a:pt x="32352" y="64105"/>
                      </a:cubicBezTo>
                      <a:cubicBezTo>
                        <a:pt x="40844" y="63144"/>
                        <a:pt x="48585" y="62261"/>
                        <a:pt x="50529" y="61925"/>
                      </a:cubicBezTo>
                      <a:lnTo>
                        <a:pt x="109715" y="51408"/>
                      </a:lnTo>
                      <a:cubicBezTo>
                        <a:pt x="115022" y="50472"/>
                        <a:pt x="123076" y="49042"/>
                        <a:pt x="128269" y="43109"/>
                      </a:cubicBezTo>
                      <a:cubicBezTo>
                        <a:pt x="133500" y="37153"/>
                        <a:pt x="134391" y="27895"/>
                        <a:pt x="130488" y="20082"/>
                      </a:cubicBezTo>
                      <a:cubicBezTo>
                        <a:pt x="127554" y="14238"/>
                        <a:pt x="122146" y="9266"/>
                        <a:pt x="114581" y="5590"/>
                      </a:cubicBezTo>
                      <a:cubicBezTo>
                        <a:pt x="105900" y="1827"/>
                        <a:pt x="97144" y="-92"/>
                        <a:pt x="88551" y="-92"/>
                      </a:cubicBezTo>
                      <a:cubicBezTo>
                        <a:pt x="56085" y="-92"/>
                        <a:pt x="31560" y="26013"/>
                        <a:pt x="9920" y="49041"/>
                      </a:cubicBezTo>
                      <a:cubicBezTo>
                        <a:pt x="7061" y="52093"/>
                        <a:pt x="4237" y="55072"/>
                        <a:pt x="1490" y="57926"/>
                      </a:cubicBezTo>
                      <a:cubicBezTo>
                        <a:pt x="-679" y="60168"/>
                        <a:pt x="-619" y="63745"/>
                        <a:pt x="1632" y="65900"/>
                      </a:cubicBezTo>
                      <a:cubicBezTo>
                        <a:pt x="2735" y="66960"/>
                        <a:pt x="4168" y="67483"/>
                        <a:pt x="5584" y="67483"/>
                      </a:cubicBezTo>
                    </a:path>
                  </a:pathLst>
                </a:custGeom>
                <a:grpFill/>
                <a:ln w="12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LT"/>
                </a:p>
              </p:txBody>
            </p:sp>
            <p:sp>
              <p:nvSpPr>
                <p:cNvPr id="30" name="Freeform 105">
                  <a:extLst>
                    <a:ext uri="{FF2B5EF4-FFF2-40B4-BE49-F238E27FC236}">
                      <a16:creationId xmlns:a16="http://schemas.microsoft.com/office/drawing/2014/main" id="{ECF7669F-3763-4DCD-199C-5F0ECB17CB43}"/>
                    </a:ext>
                  </a:extLst>
                </p:cNvPr>
                <p:cNvSpPr/>
                <p:nvPr/>
              </p:nvSpPr>
              <p:spPr>
                <a:xfrm>
                  <a:off x="6405626" y="3324716"/>
                  <a:ext cx="118720" cy="64683"/>
                </a:xfrm>
                <a:custGeom>
                  <a:avLst/>
                  <a:gdLst>
                    <a:gd name="connsiteX0" fmla="*/ 31051 w 118720"/>
                    <a:gd name="connsiteY0" fmla="*/ 11198 h 64683"/>
                    <a:gd name="connsiteX1" fmla="*/ 102970 w 118720"/>
                    <a:gd name="connsiteY1" fmla="*/ 30375 h 64683"/>
                    <a:gd name="connsiteX2" fmla="*/ 107235 w 118720"/>
                    <a:gd name="connsiteY2" fmla="*/ 39247 h 64683"/>
                    <a:gd name="connsiteX3" fmla="*/ 100110 w 118720"/>
                    <a:gd name="connsiteY3" fmla="*/ 48954 h 64683"/>
                    <a:gd name="connsiteX4" fmla="*/ 87101 w 118720"/>
                    <a:gd name="connsiteY4" fmla="*/ 53303 h 64683"/>
                    <a:gd name="connsiteX5" fmla="*/ 52628 w 118720"/>
                    <a:gd name="connsiteY5" fmla="*/ 36443 h 64683"/>
                    <a:gd name="connsiteX6" fmla="*/ 38967 w 118720"/>
                    <a:gd name="connsiteY6" fmla="*/ 25988 h 64683"/>
                    <a:gd name="connsiteX7" fmla="*/ 20087 w 118720"/>
                    <a:gd name="connsiteY7" fmla="*/ 11359 h 64683"/>
                    <a:gd name="connsiteX8" fmla="*/ 31051 w 118720"/>
                    <a:gd name="connsiteY8" fmla="*/ 11183 h 64683"/>
                    <a:gd name="connsiteX9" fmla="*/ 32104 w 118720"/>
                    <a:gd name="connsiteY9" fmla="*/ 34985 h 64683"/>
                    <a:gd name="connsiteX10" fmla="*/ 45577 w 118720"/>
                    <a:gd name="connsiteY10" fmla="*/ 45290 h 64683"/>
                    <a:gd name="connsiteX11" fmla="*/ 87100 w 118720"/>
                    <a:gd name="connsiteY11" fmla="*/ 64592 h 64683"/>
                    <a:gd name="connsiteX12" fmla="*/ 106820 w 118720"/>
                    <a:gd name="connsiteY12" fmla="*/ 58075 h 64683"/>
                    <a:gd name="connsiteX13" fmla="*/ 118562 w 118720"/>
                    <a:gd name="connsiteY13" fmla="*/ 40194 h 64683"/>
                    <a:gd name="connsiteX14" fmla="*/ 111085 w 118720"/>
                    <a:gd name="connsiteY14" fmla="*/ 22487 h 64683"/>
                    <a:gd name="connsiteX15" fmla="*/ 31050 w 118720"/>
                    <a:gd name="connsiteY15" fmla="*/ -92 h 64683"/>
                    <a:gd name="connsiteX16" fmla="*/ 5320 w 118720"/>
                    <a:gd name="connsiteY16" fmla="*/ 643 h 64683"/>
                    <a:gd name="connsiteX17" fmla="*/ 252 w 118720"/>
                    <a:gd name="connsiteY17" fmla="*/ 4331 h 64683"/>
                    <a:gd name="connsiteX18" fmla="*/ 1696 w 118720"/>
                    <a:gd name="connsiteY18" fmla="*/ 10412 h 64683"/>
                    <a:gd name="connsiteX19" fmla="*/ 32104 w 118720"/>
                    <a:gd name="connsiteY19" fmla="*/ 34985 h 646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18720" h="64683">
                      <a:moveTo>
                        <a:pt x="31051" y="11198"/>
                      </a:moveTo>
                      <a:cubicBezTo>
                        <a:pt x="66741" y="11198"/>
                        <a:pt x="90262" y="17465"/>
                        <a:pt x="102970" y="30375"/>
                      </a:cubicBezTo>
                      <a:cubicBezTo>
                        <a:pt x="106032" y="33490"/>
                        <a:pt x="107461" y="36468"/>
                        <a:pt x="107235" y="39247"/>
                      </a:cubicBezTo>
                      <a:cubicBezTo>
                        <a:pt x="106880" y="43259"/>
                        <a:pt x="103183" y="46736"/>
                        <a:pt x="100110" y="48954"/>
                      </a:cubicBezTo>
                      <a:cubicBezTo>
                        <a:pt x="96083" y="51882"/>
                        <a:pt x="91818" y="53303"/>
                        <a:pt x="87101" y="53303"/>
                      </a:cubicBezTo>
                      <a:cubicBezTo>
                        <a:pt x="75622" y="53303"/>
                        <a:pt x="63241" y="44779"/>
                        <a:pt x="52628" y="36443"/>
                      </a:cubicBezTo>
                      <a:cubicBezTo>
                        <a:pt x="48149" y="32928"/>
                        <a:pt x="43570" y="29465"/>
                        <a:pt x="38967" y="25988"/>
                      </a:cubicBezTo>
                      <a:cubicBezTo>
                        <a:pt x="32669" y="21241"/>
                        <a:pt x="26234" y="16394"/>
                        <a:pt x="20087" y="11359"/>
                      </a:cubicBezTo>
                      <a:cubicBezTo>
                        <a:pt x="23625" y="11253"/>
                        <a:pt x="27300" y="11183"/>
                        <a:pt x="31051" y="11183"/>
                      </a:cubicBezTo>
                      <a:close/>
                      <a:moveTo>
                        <a:pt x="32104" y="34985"/>
                      </a:moveTo>
                      <a:cubicBezTo>
                        <a:pt x="36645" y="38401"/>
                        <a:pt x="41161" y="41826"/>
                        <a:pt x="45577" y="45290"/>
                      </a:cubicBezTo>
                      <a:cubicBezTo>
                        <a:pt x="58322" y="55309"/>
                        <a:pt x="72184" y="64592"/>
                        <a:pt x="87100" y="64592"/>
                      </a:cubicBezTo>
                      <a:cubicBezTo>
                        <a:pt x="94213" y="64592"/>
                        <a:pt x="100849" y="62388"/>
                        <a:pt x="106820" y="58075"/>
                      </a:cubicBezTo>
                      <a:cubicBezTo>
                        <a:pt x="115827" y="51545"/>
                        <a:pt x="118173" y="44742"/>
                        <a:pt x="118562" y="40194"/>
                      </a:cubicBezTo>
                      <a:cubicBezTo>
                        <a:pt x="118918" y="35932"/>
                        <a:pt x="117897" y="29415"/>
                        <a:pt x="111085" y="22487"/>
                      </a:cubicBezTo>
                      <a:cubicBezTo>
                        <a:pt x="91177" y="2251"/>
                        <a:pt x="55876" y="-92"/>
                        <a:pt x="31050" y="-92"/>
                      </a:cubicBezTo>
                      <a:cubicBezTo>
                        <a:pt x="21754" y="-92"/>
                        <a:pt x="12948" y="283"/>
                        <a:pt x="5320" y="643"/>
                      </a:cubicBezTo>
                      <a:cubicBezTo>
                        <a:pt x="3037" y="749"/>
                        <a:pt x="1043" y="2200"/>
                        <a:pt x="252" y="4331"/>
                      </a:cubicBezTo>
                      <a:cubicBezTo>
                        <a:pt x="-537" y="6461"/>
                        <a:pt x="39" y="8855"/>
                        <a:pt x="1696" y="10412"/>
                      </a:cubicBezTo>
                      <a:cubicBezTo>
                        <a:pt x="11205" y="19234"/>
                        <a:pt x="21830" y="27247"/>
                        <a:pt x="32104" y="34985"/>
                      </a:cubicBezTo>
                    </a:path>
                  </a:pathLst>
                </a:custGeom>
                <a:grpFill/>
                <a:ln w="12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LT"/>
                </a:p>
              </p:txBody>
            </p:sp>
            <p:sp>
              <p:nvSpPr>
                <p:cNvPr id="31" name="Freeform 106">
                  <a:extLst>
                    <a:ext uri="{FF2B5EF4-FFF2-40B4-BE49-F238E27FC236}">
                      <a16:creationId xmlns:a16="http://schemas.microsoft.com/office/drawing/2014/main" id="{F4798EDE-00E8-176A-3FD9-8A969EC2A9EE}"/>
                    </a:ext>
                  </a:extLst>
                </p:cNvPr>
                <p:cNvSpPr/>
                <p:nvPr/>
              </p:nvSpPr>
              <p:spPr>
                <a:xfrm>
                  <a:off x="6204379" y="3152558"/>
                  <a:ext cx="67985" cy="26103"/>
                </a:xfrm>
                <a:custGeom>
                  <a:avLst/>
                  <a:gdLst>
                    <a:gd name="connsiteX0" fmla="*/ 5576 w 67985"/>
                    <a:gd name="connsiteY0" fmla="*/ 26002 h 26103"/>
                    <a:gd name="connsiteX1" fmla="*/ 7031 w 67985"/>
                    <a:gd name="connsiteY1" fmla="*/ 25825 h 26103"/>
                    <a:gd name="connsiteX2" fmla="*/ 63658 w 67985"/>
                    <a:gd name="connsiteY2" fmla="*/ 10996 h 26103"/>
                    <a:gd name="connsiteX3" fmla="*/ 67697 w 67985"/>
                    <a:gd name="connsiteY3" fmla="*/ 4106 h 26103"/>
                    <a:gd name="connsiteX4" fmla="*/ 60760 w 67985"/>
                    <a:gd name="connsiteY4" fmla="*/ 93 h 26103"/>
                    <a:gd name="connsiteX5" fmla="*/ 4121 w 67985"/>
                    <a:gd name="connsiteY5" fmla="*/ 14909 h 26103"/>
                    <a:gd name="connsiteX6" fmla="*/ 93 w 67985"/>
                    <a:gd name="connsiteY6" fmla="*/ 21812 h 26103"/>
                    <a:gd name="connsiteX7" fmla="*/ 5576 w 67985"/>
                    <a:gd name="connsiteY7" fmla="*/ 26012 h 261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7985" h="26103">
                      <a:moveTo>
                        <a:pt x="5576" y="26002"/>
                      </a:moveTo>
                      <a:cubicBezTo>
                        <a:pt x="6053" y="26002"/>
                        <a:pt x="6544" y="25931"/>
                        <a:pt x="7031" y="25825"/>
                      </a:cubicBezTo>
                      <a:lnTo>
                        <a:pt x="63658" y="10996"/>
                      </a:lnTo>
                      <a:cubicBezTo>
                        <a:pt x="66695" y="10212"/>
                        <a:pt x="68500" y="7121"/>
                        <a:pt x="67697" y="4106"/>
                      </a:cubicBezTo>
                      <a:cubicBezTo>
                        <a:pt x="66919" y="1089"/>
                        <a:pt x="63846" y="-692"/>
                        <a:pt x="60760" y="93"/>
                      </a:cubicBezTo>
                      <a:lnTo>
                        <a:pt x="4121" y="14909"/>
                      </a:lnTo>
                      <a:cubicBezTo>
                        <a:pt x="1098" y="15708"/>
                        <a:pt x="-709" y="18797"/>
                        <a:pt x="93" y="21812"/>
                      </a:cubicBezTo>
                      <a:cubicBezTo>
                        <a:pt x="759" y="24341"/>
                        <a:pt x="3066" y="26012"/>
                        <a:pt x="5576" y="26012"/>
                      </a:cubicBezTo>
                    </a:path>
                  </a:pathLst>
                </a:custGeom>
                <a:grpFill/>
                <a:ln w="12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LT"/>
                </a:p>
              </p:txBody>
            </p:sp>
            <p:sp>
              <p:nvSpPr>
                <p:cNvPr id="32" name="Freeform 107">
                  <a:extLst>
                    <a:ext uri="{FF2B5EF4-FFF2-40B4-BE49-F238E27FC236}">
                      <a16:creationId xmlns:a16="http://schemas.microsoft.com/office/drawing/2014/main" id="{6CCF7AB0-1E73-1E24-C270-EB2E29CC6118}"/>
                    </a:ext>
                  </a:extLst>
                </p:cNvPr>
                <p:cNvSpPr/>
                <p:nvPr/>
              </p:nvSpPr>
              <p:spPr>
                <a:xfrm>
                  <a:off x="6215395" y="3174516"/>
                  <a:ext cx="65344" cy="31037"/>
                </a:xfrm>
                <a:custGeom>
                  <a:avLst/>
                  <a:gdLst>
                    <a:gd name="connsiteX0" fmla="*/ 5035 w 65344"/>
                    <a:gd name="connsiteY0" fmla="*/ 19694 h 31037"/>
                    <a:gd name="connsiteX1" fmla="*/ -71 w 65344"/>
                    <a:gd name="connsiteY1" fmla="*/ 25837 h 31037"/>
                    <a:gd name="connsiteX2" fmla="*/ 5575 w 65344"/>
                    <a:gd name="connsiteY2" fmla="*/ 30946 h 31037"/>
                    <a:gd name="connsiteX3" fmla="*/ 6126 w 65344"/>
                    <a:gd name="connsiteY3" fmla="*/ 30920 h 31037"/>
                    <a:gd name="connsiteX4" fmla="*/ 62828 w 65344"/>
                    <a:gd name="connsiteY4" fmla="*/ 10173 h 31037"/>
                    <a:gd name="connsiteX5" fmla="*/ 64208 w 65344"/>
                    <a:gd name="connsiteY5" fmla="*/ 2310 h 31037"/>
                    <a:gd name="connsiteX6" fmla="*/ 56292 w 65344"/>
                    <a:gd name="connsiteY6" fmla="*/ 929 h 31037"/>
                    <a:gd name="connsiteX7" fmla="*/ 5034 w 65344"/>
                    <a:gd name="connsiteY7" fmla="*/ 19695 h 31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5344" h="31037">
                      <a:moveTo>
                        <a:pt x="5035" y="19694"/>
                      </a:moveTo>
                      <a:cubicBezTo>
                        <a:pt x="1924" y="19976"/>
                        <a:pt x="-372" y="22735"/>
                        <a:pt x="-71" y="25837"/>
                      </a:cubicBezTo>
                      <a:cubicBezTo>
                        <a:pt x="214" y="28751"/>
                        <a:pt x="2689" y="30946"/>
                        <a:pt x="5575" y="30946"/>
                      </a:cubicBezTo>
                      <a:cubicBezTo>
                        <a:pt x="5752" y="30946"/>
                        <a:pt x="5937" y="30946"/>
                        <a:pt x="6126" y="30920"/>
                      </a:cubicBezTo>
                      <a:cubicBezTo>
                        <a:pt x="26461" y="28988"/>
                        <a:pt x="46081" y="21824"/>
                        <a:pt x="62828" y="10173"/>
                      </a:cubicBezTo>
                      <a:cubicBezTo>
                        <a:pt x="65388" y="8379"/>
                        <a:pt x="66028" y="4865"/>
                        <a:pt x="64208" y="2310"/>
                      </a:cubicBezTo>
                      <a:cubicBezTo>
                        <a:pt x="62401" y="-243"/>
                        <a:pt x="58864" y="-854"/>
                        <a:pt x="56292" y="929"/>
                      </a:cubicBezTo>
                      <a:cubicBezTo>
                        <a:pt x="41163" y="11458"/>
                        <a:pt x="23437" y="17938"/>
                        <a:pt x="5034" y="19695"/>
                      </a:cubicBezTo>
                    </a:path>
                  </a:pathLst>
                </a:custGeom>
                <a:grpFill/>
                <a:ln w="12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LT"/>
                </a:p>
              </p:txBody>
            </p:sp>
            <p:sp>
              <p:nvSpPr>
                <p:cNvPr id="33" name="Freeform 108">
                  <a:extLst>
                    <a:ext uri="{FF2B5EF4-FFF2-40B4-BE49-F238E27FC236}">
                      <a16:creationId xmlns:a16="http://schemas.microsoft.com/office/drawing/2014/main" id="{B2E77289-520D-C094-F7DB-CEE474DD7D98}"/>
                    </a:ext>
                  </a:extLst>
                </p:cNvPr>
                <p:cNvSpPr/>
                <p:nvPr/>
              </p:nvSpPr>
              <p:spPr>
                <a:xfrm>
                  <a:off x="6223929" y="3199835"/>
                  <a:ext cx="88031" cy="34104"/>
                </a:xfrm>
                <a:custGeom>
                  <a:avLst/>
                  <a:gdLst>
                    <a:gd name="connsiteX0" fmla="*/ -87 w 88031"/>
                    <a:gd name="connsiteY0" fmla="*/ 28730 h 34104"/>
                    <a:gd name="connsiteX1" fmla="*/ 5571 w 88031"/>
                    <a:gd name="connsiteY1" fmla="*/ 34013 h 34104"/>
                    <a:gd name="connsiteX2" fmla="*/ 5948 w 88031"/>
                    <a:gd name="connsiteY2" fmla="*/ 34001 h 34104"/>
                    <a:gd name="connsiteX3" fmla="*/ 85055 w 88031"/>
                    <a:gd name="connsiteY3" fmla="*/ 10462 h 34104"/>
                    <a:gd name="connsiteX4" fmla="*/ 87188 w 88031"/>
                    <a:gd name="connsiteY4" fmla="*/ 2774 h 34104"/>
                    <a:gd name="connsiteX5" fmla="*/ 79449 w 88031"/>
                    <a:gd name="connsiteY5" fmla="*/ 655 h 34104"/>
                    <a:gd name="connsiteX6" fmla="*/ 5221 w 88031"/>
                    <a:gd name="connsiteY6" fmla="*/ 22735 h 34104"/>
                    <a:gd name="connsiteX7" fmla="*/ -85 w 88031"/>
                    <a:gd name="connsiteY7" fmla="*/ 28729 h 34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31" h="34104">
                      <a:moveTo>
                        <a:pt x="-87" y="28730"/>
                      </a:moveTo>
                      <a:cubicBezTo>
                        <a:pt x="126" y="31721"/>
                        <a:pt x="2612" y="34013"/>
                        <a:pt x="5571" y="34013"/>
                      </a:cubicBezTo>
                      <a:cubicBezTo>
                        <a:pt x="5713" y="34013"/>
                        <a:pt x="5820" y="34001"/>
                        <a:pt x="5948" y="34001"/>
                      </a:cubicBezTo>
                      <a:cubicBezTo>
                        <a:pt x="33609" y="32220"/>
                        <a:pt x="60969" y="24082"/>
                        <a:pt x="85055" y="10462"/>
                      </a:cubicBezTo>
                      <a:cubicBezTo>
                        <a:pt x="87789" y="8929"/>
                        <a:pt x="88743" y="5478"/>
                        <a:pt x="87188" y="2774"/>
                      </a:cubicBezTo>
                      <a:cubicBezTo>
                        <a:pt x="85634" y="58"/>
                        <a:pt x="82146" y="-902"/>
                        <a:pt x="79449" y="655"/>
                      </a:cubicBezTo>
                      <a:cubicBezTo>
                        <a:pt x="56843" y="13427"/>
                        <a:pt x="31176" y="21065"/>
                        <a:pt x="5221" y="22735"/>
                      </a:cubicBezTo>
                      <a:cubicBezTo>
                        <a:pt x="2099" y="22947"/>
                        <a:pt x="-286" y="25624"/>
                        <a:pt x="-85" y="28729"/>
                      </a:cubicBezTo>
                    </a:path>
                  </a:pathLst>
                </a:custGeom>
                <a:grpFill/>
                <a:ln w="12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LT"/>
                </a:p>
              </p:txBody>
            </p:sp>
            <p:sp>
              <p:nvSpPr>
                <p:cNvPr id="34" name="Freeform 109">
                  <a:extLst>
                    <a:ext uri="{FF2B5EF4-FFF2-40B4-BE49-F238E27FC236}">
                      <a16:creationId xmlns:a16="http://schemas.microsoft.com/office/drawing/2014/main" id="{5F1527F8-3C27-D130-CA80-016AABEF5D45}"/>
                    </a:ext>
                  </a:extLst>
                </p:cNvPr>
                <p:cNvSpPr/>
                <p:nvPr/>
              </p:nvSpPr>
              <p:spPr>
                <a:xfrm>
                  <a:off x="6240963" y="3245064"/>
                  <a:ext cx="65348" cy="25397"/>
                </a:xfrm>
                <a:custGeom>
                  <a:avLst/>
                  <a:gdLst>
                    <a:gd name="connsiteX0" fmla="*/ 64534 w 65348"/>
                    <a:gd name="connsiteY0" fmla="*/ 2789 h 25397"/>
                    <a:gd name="connsiteX1" fmla="*/ 56794 w 65348"/>
                    <a:gd name="connsiteY1" fmla="*/ 621 h 25397"/>
                    <a:gd name="connsiteX2" fmla="*/ 5548 w 65348"/>
                    <a:gd name="connsiteY2" fmla="*/ 14016 h 25397"/>
                    <a:gd name="connsiteX3" fmla="*/ -97 w 65348"/>
                    <a:gd name="connsiteY3" fmla="*/ 19698 h 25397"/>
                    <a:gd name="connsiteX4" fmla="*/ 5586 w 65348"/>
                    <a:gd name="connsiteY4" fmla="*/ 25306 h 25397"/>
                    <a:gd name="connsiteX5" fmla="*/ 5611 w 65348"/>
                    <a:gd name="connsiteY5" fmla="*/ 25306 h 25397"/>
                    <a:gd name="connsiteX6" fmla="*/ 62326 w 65348"/>
                    <a:gd name="connsiteY6" fmla="*/ 10477 h 25397"/>
                    <a:gd name="connsiteX7" fmla="*/ 64535 w 65348"/>
                    <a:gd name="connsiteY7" fmla="*/ 2789 h 25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5348" h="25397">
                      <a:moveTo>
                        <a:pt x="64534" y="2789"/>
                      </a:moveTo>
                      <a:cubicBezTo>
                        <a:pt x="63005" y="73"/>
                        <a:pt x="59529" y="-887"/>
                        <a:pt x="56794" y="621"/>
                      </a:cubicBezTo>
                      <a:cubicBezTo>
                        <a:pt x="41163" y="9281"/>
                        <a:pt x="23450" y="13904"/>
                        <a:pt x="5548" y="14016"/>
                      </a:cubicBezTo>
                      <a:cubicBezTo>
                        <a:pt x="2412" y="14028"/>
                        <a:pt x="-122" y="16584"/>
                        <a:pt x="-97" y="19698"/>
                      </a:cubicBezTo>
                      <a:cubicBezTo>
                        <a:pt x="-71" y="22800"/>
                        <a:pt x="2463" y="25306"/>
                        <a:pt x="5586" y="25306"/>
                      </a:cubicBezTo>
                      <a:cubicBezTo>
                        <a:pt x="5598" y="25306"/>
                        <a:pt x="5598" y="25306"/>
                        <a:pt x="5611" y="25306"/>
                      </a:cubicBezTo>
                      <a:cubicBezTo>
                        <a:pt x="25419" y="25164"/>
                        <a:pt x="45040" y="20047"/>
                        <a:pt x="62326" y="10477"/>
                      </a:cubicBezTo>
                      <a:cubicBezTo>
                        <a:pt x="65061" y="8958"/>
                        <a:pt x="66064" y="5518"/>
                        <a:pt x="64535" y="2789"/>
                      </a:cubicBezTo>
                    </a:path>
                  </a:pathLst>
                </a:custGeom>
                <a:grpFill/>
                <a:ln w="12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LT"/>
                </a:p>
              </p:txBody>
            </p:sp>
            <p:sp>
              <p:nvSpPr>
                <p:cNvPr id="35" name="Freeform 110">
                  <a:extLst>
                    <a:ext uri="{FF2B5EF4-FFF2-40B4-BE49-F238E27FC236}">
                      <a16:creationId xmlns:a16="http://schemas.microsoft.com/office/drawing/2014/main" id="{CFA2AA53-C6AC-7D85-D778-E1DBAA901240}"/>
                    </a:ext>
                  </a:extLst>
                </p:cNvPr>
                <p:cNvSpPr/>
                <p:nvPr/>
              </p:nvSpPr>
              <p:spPr>
                <a:xfrm>
                  <a:off x="6269374" y="3270448"/>
                  <a:ext cx="45447" cy="22615"/>
                </a:xfrm>
                <a:custGeom>
                  <a:avLst/>
                  <a:gdLst>
                    <a:gd name="connsiteX0" fmla="*/ 36110 w 45447"/>
                    <a:gd name="connsiteY0" fmla="*/ 1168 h 22615"/>
                    <a:gd name="connsiteX1" fmla="*/ 5802 w 45447"/>
                    <a:gd name="connsiteY1" fmla="*/ 11211 h 22615"/>
                    <a:gd name="connsiteX2" fmla="*/ -94 w 45447"/>
                    <a:gd name="connsiteY2" fmla="*/ 16632 h 22615"/>
                    <a:gd name="connsiteX3" fmla="*/ 5363 w 45447"/>
                    <a:gd name="connsiteY3" fmla="*/ 22488 h 22615"/>
                    <a:gd name="connsiteX4" fmla="*/ 7407 w 45447"/>
                    <a:gd name="connsiteY4" fmla="*/ 22524 h 22615"/>
                    <a:gd name="connsiteX5" fmla="*/ 43248 w 45447"/>
                    <a:gd name="connsiteY5" fmla="*/ 9950 h 22615"/>
                    <a:gd name="connsiteX6" fmla="*/ 44087 w 45447"/>
                    <a:gd name="connsiteY6" fmla="*/ 2001 h 22615"/>
                    <a:gd name="connsiteX7" fmla="*/ 36109 w 45447"/>
                    <a:gd name="connsiteY7" fmla="*/ 1167 h 22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5447" h="22615">
                      <a:moveTo>
                        <a:pt x="36110" y="1168"/>
                      </a:moveTo>
                      <a:cubicBezTo>
                        <a:pt x="27680" y="7946"/>
                        <a:pt x="16641" y="11548"/>
                        <a:pt x="5802" y="11211"/>
                      </a:cubicBezTo>
                      <a:cubicBezTo>
                        <a:pt x="2765" y="10929"/>
                        <a:pt x="44" y="13517"/>
                        <a:pt x="-94" y="16632"/>
                      </a:cubicBezTo>
                      <a:cubicBezTo>
                        <a:pt x="-201" y="19747"/>
                        <a:pt x="2228" y="22376"/>
                        <a:pt x="5363" y="22488"/>
                      </a:cubicBezTo>
                      <a:cubicBezTo>
                        <a:pt x="6053" y="22513"/>
                        <a:pt x="6728" y="22524"/>
                        <a:pt x="7407" y="22524"/>
                      </a:cubicBezTo>
                      <a:cubicBezTo>
                        <a:pt x="20291" y="22524"/>
                        <a:pt x="33250" y="18000"/>
                        <a:pt x="43248" y="9950"/>
                      </a:cubicBezTo>
                      <a:cubicBezTo>
                        <a:pt x="45680" y="7983"/>
                        <a:pt x="46057" y="4430"/>
                        <a:pt x="44087" y="2001"/>
                      </a:cubicBezTo>
                      <a:cubicBezTo>
                        <a:pt x="42117" y="-430"/>
                        <a:pt x="38492" y="-790"/>
                        <a:pt x="36109" y="1167"/>
                      </a:cubicBezTo>
                    </a:path>
                  </a:pathLst>
                </a:custGeom>
                <a:grpFill/>
                <a:ln w="12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LT"/>
                </a:p>
              </p:txBody>
            </p:sp>
            <p:sp>
              <p:nvSpPr>
                <p:cNvPr id="36" name="Freeform 111">
                  <a:extLst>
                    <a:ext uri="{FF2B5EF4-FFF2-40B4-BE49-F238E27FC236}">
                      <a16:creationId xmlns:a16="http://schemas.microsoft.com/office/drawing/2014/main" id="{2667C845-3A87-0C69-8702-56A5AEC6164A}"/>
                    </a:ext>
                  </a:extLst>
                </p:cNvPr>
                <p:cNvSpPr/>
                <p:nvPr/>
              </p:nvSpPr>
              <p:spPr>
                <a:xfrm>
                  <a:off x="5982469" y="2863849"/>
                  <a:ext cx="64071" cy="123469"/>
                </a:xfrm>
                <a:custGeom>
                  <a:avLst/>
                  <a:gdLst>
                    <a:gd name="connsiteX0" fmla="*/ 26086 w 64071"/>
                    <a:gd name="connsiteY0" fmla="*/ 11368 h 123469"/>
                    <a:gd name="connsiteX1" fmla="*/ 47523 w 64071"/>
                    <a:gd name="connsiteY1" fmla="*/ 28654 h 123469"/>
                    <a:gd name="connsiteX2" fmla="*/ 51248 w 64071"/>
                    <a:gd name="connsiteY2" fmla="*/ 40130 h 123469"/>
                    <a:gd name="connsiteX3" fmla="*/ 49108 w 64071"/>
                    <a:gd name="connsiteY3" fmla="*/ 85096 h 123469"/>
                    <a:gd name="connsiteX4" fmla="*/ 46789 w 64071"/>
                    <a:gd name="connsiteY4" fmla="*/ 99902 h 123469"/>
                    <a:gd name="connsiteX5" fmla="*/ 18389 w 64071"/>
                    <a:gd name="connsiteY5" fmla="*/ 46330 h 123469"/>
                    <a:gd name="connsiteX6" fmla="*/ 11775 w 64071"/>
                    <a:gd name="connsiteY6" fmla="*/ 30409 h 123469"/>
                    <a:gd name="connsiteX7" fmla="*/ 6211 w 64071"/>
                    <a:gd name="connsiteY7" fmla="*/ 31554 h 123469"/>
                    <a:gd name="connsiteX8" fmla="*/ 11620 w 64071"/>
                    <a:gd name="connsiteY8" fmla="*/ 29601 h 123469"/>
                    <a:gd name="connsiteX9" fmla="*/ 14586 w 64071"/>
                    <a:gd name="connsiteY9" fmla="*/ 15629 h 123469"/>
                    <a:gd name="connsiteX10" fmla="*/ 26085 w 64071"/>
                    <a:gd name="connsiteY10" fmla="*/ 11366 h 123469"/>
                    <a:gd name="connsiteX11" fmla="*/ 434 w 64071"/>
                    <a:gd name="connsiteY11" fmla="*/ 31559 h 123469"/>
                    <a:gd name="connsiteX12" fmla="*/ 647 w 64071"/>
                    <a:gd name="connsiteY12" fmla="*/ 32698 h 123469"/>
                    <a:gd name="connsiteX13" fmla="*/ 8238 w 64071"/>
                    <a:gd name="connsiteY13" fmla="*/ 51408 h 123469"/>
                    <a:gd name="connsiteX14" fmla="*/ 37383 w 64071"/>
                    <a:gd name="connsiteY14" fmla="*/ 106277 h 123469"/>
                    <a:gd name="connsiteX15" fmla="*/ 46366 w 64071"/>
                    <a:gd name="connsiteY15" fmla="*/ 120794 h 123469"/>
                    <a:gd name="connsiteX16" fmla="*/ 52762 w 64071"/>
                    <a:gd name="connsiteY16" fmla="*/ 123143 h 123469"/>
                    <a:gd name="connsiteX17" fmla="*/ 56834 w 64071"/>
                    <a:gd name="connsiteY17" fmla="*/ 117724 h 123469"/>
                    <a:gd name="connsiteX18" fmla="*/ 60315 w 64071"/>
                    <a:gd name="connsiteY18" fmla="*/ 86977 h 123469"/>
                    <a:gd name="connsiteX19" fmla="*/ 62381 w 64071"/>
                    <a:gd name="connsiteY19" fmla="*/ 37840 h 123469"/>
                    <a:gd name="connsiteX20" fmla="*/ 57899 w 64071"/>
                    <a:gd name="connsiteY20" fmla="*/ 24026 h 123469"/>
                    <a:gd name="connsiteX21" fmla="*/ 27787 w 64071"/>
                    <a:gd name="connsiteY21" fmla="*/ 215 h 123469"/>
                    <a:gd name="connsiteX22" fmla="*/ 6073 w 64071"/>
                    <a:gd name="connsiteY22" fmla="*/ 8144 h 123469"/>
                    <a:gd name="connsiteX23" fmla="*/ 437 w 64071"/>
                    <a:gd name="connsiteY23" fmla="*/ 31560 h 1234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4071" h="123469">
                      <a:moveTo>
                        <a:pt x="26086" y="11368"/>
                      </a:moveTo>
                      <a:cubicBezTo>
                        <a:pt x="34820" y="12702"/>
                        <a:pt x="44225" y="21380"/>
                        <a:pt x="47523" y="28654"/>
                      </a:cubicBezTo>
                      <a:cubicBezTo>
                        <a:pt x="49187" y="32333"/>
                        <a:pt x="50403" y="36079"/>
                        <a:pt x="51248" y="40130"/>
                      </a:cubicBezTo>
                      <a:cubicBezTo>
                        <a:pt x="54257" y="54564"/>
                        <a:pt x="51753" y="69396"/>
                        <a:pt x="49108" y="85096"/>
                      </a:cubicBezTo>
                      <a:cubicBezTo>
                        <a:pt x="48283" y="89987"/>
                        <a:pt x="47454" y="94929"/>
                        <a:pt x="46789" y="99902"/>
                      </a:cubicBezTo>
                      <a:cubicBezTo>
                        <a:pt x="37860" y="84852"/>
                        <a:pt x="28606" y="67375"/>
                        <a:pt x="18389" y="46330"/>
                      </a:cubicBezTo>
                      <a:cubicBezTo>
                        <a:pt x="15824" y="41474"/>
                        <a:pt x="12925" y="35925"/>
                        <a:pt x="11775" y="30409"/>
                      </a:cubicBezTo>
                      <a:lnTo>
                        <a:pt x="6211" y="31554"/>
                      </a:lnTo>
                      <a:lnTo>
                        <a:pt x="11620" y="29601"/>
                      </a:lnTo>
                      <a:cubicBezTo>
                        <a:pt x="10646" y="24050"/>
                        <a:pt x="11727" y="18823"/>
                        <a:pt x="14586" y="15629"/>
                      </a:cubicBezTo>
                      <a:cubicBezTo>
                        <a:pt x="17736" y="12066"/>
                        <a:pt x="21510" y="10681"/>
                        <a:pt x="26085" y="11366"/>
                      </a:cubicBezTo>
                      <a:close/>
                      <a:moveTo>
                        <a:pt x="434" y="31559"/>
                      </a:moveTo>
                      <a:cubicBezTo>
                        <a:pt x="448" y="31629"/>
                        <a:pt x="647" y="32650"/>
                        <a:pt x="647" y="32698"/>
                      </a:cubicBezTo>
                      <a:cubicBezTo>
                        <a:pt x="2119" y="39763"/>
                        <a:pt x="5411" y="46022"/>
                        <a:pt x="8238" y="51408"/>
                      </a:cubicBezTo>
                      <a:cubicBezTo>
                        <a:pt x="18652" y="72846"/>
                        <a:pt x="28188" y="90811"/>
                        <a:pt x="37383" y="106277"/>
                      </a:cubicBezTo>
                      <a:cubicBezTo>
                        <a:pt x="40320" y="111208"/>
                        <a:pt x="43315" y="116052"/>
                        <a:pt x="46366" y="120794"/>
                      </a:cubicBezTo>
                      <a:cubicBezTo>
                        <a:pt x="47743" y="122902"/>
                        <a:pt x="50336" y="123859"/>
                        <a:pt x="52762" y="123143"/>
                      </a:cubicBezTo>
                      <a:cubicBezTo>
                        <a:pt x="55173" y="122431"/>
                        <a:pt x="56840" y="120215"/>
                        <a:pt x="56834" y="117724"/>
                      </a:cubicBezTo>
                      <a:cubicBezTo>
                        <a:pt x="56817" y="107751"/>
                        <a:pt x="58515" y="97654"/>
                        <a:pt x="60315" y="86977"/>
                      </a:cubicBezTo>
                      <a:cubicBezTo>
                        <a:pt x="63017" y="70935"/>
                        <a:pt x="65820" y="54337"/>
                        <a:pt x="62381" y="37840"/>
                      </a:cubicBezTo>
                      <a:cubicBezTo>
                        <a:pt x="61382" y="33045"/>
                        <a:pt x="59860" y="28395"/>
                        <a:pt x="57899" y="24026"/>
                      </a:cubicBezTo>
                      <a:cubicBezTo>
                        <a:pt x="53337" y="14008"/>
                        <a:pt x="41251" y="2242"/>
                        <a:pt x="27787" y="215"/>
                      </a:cubicBezTo>
                      <a:cubicBezTo>
                        <a:pt x="19346" y="-1065"/>
                        <a:pt x="11834" y="1678"/>
                        <a:pt x="6073" y="8144"/>
                      </a:cubicBezTo>
                      <a:cubicBezTo>
                        <a:pt x="882" y="13971"/>
                        <a:pt x="-1168" y="22512"/>
                        <a:pt x="437" y="31560"/>
                      </a:cubicBezTo>
                    </a:path>
                  </a:pathLst>
                </a:custGeom>
                <a:grpFill/>
                <a:ln w="12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LT"/>
                </a:p>
              </p:txBody>
            </p:sp>
            <p:sp>
              <p:nvSpPr>
                <p:cNvPr id="37" name="Freeform 112">
                  <a:extLst>
                    <a:ext uri="{FF2B5EF4-FFF2-40B4-BE49-F238E27FC236}">
                      <a16:creationId xmlns:a16="http://schemas.microsoft.com/office/drawing/2014/main" id="{1F11041B-67B9-5F2C-0340-BD2D92784397}"/>
                    </a:ext>
                  </a:extLst>
                </p:cNvPr>
                <p:cNvSpPr/>
                <p:nvPr/>
              </p:nvSpPr>
              <p:spPr>
                <a:xfrm>
                  <a:off x="6269488" y="2922538"/>
                  <a:ext cx="91459" cy="100502"/>
                </a:xfrm>
                <a:custGeom>
                  <a:avLst/>
                  <a:gdLst>
                    <a:gd name="connsiteX0" fmla="*/ 19193 w 91459"/>
                    <a:gd name="connsiteY0" fmla="*/ 72828 h 100502"/>
                    <a:gd name="connsiteX1" fmla="*/ 62616 w 91459"/>
                    <a:gd name="connsiteY1" fmla="*/ 12738 h 100502"/>
                    <a:gd name="connsiteX2" fmla="*/ 72478 w 91459"/>
                    <a:gd name="connsiteY2" fmla="*/ 11902 h 100502"/>
                    <a:gd name="connsiteX3" fmla="*/ 79111 w 91459"/>
                    <a:gd name="connsiteY3" fmla="*/ 21948 h 100502"/>
                    <a:gd name="connsiteX4" fmla="*/ 78620 w 91459"/>
                    <a:gd name="connsiteY4" fmla="*/ 35573 h 100502"/>
                    <a:gd name="connsiteX5" fmla="*/ 50583 w 91459"/>
                    <a:gd name="connsiteY5" fmla="*/ 61672 h 100502"/>
                    <a:gd name="connsiteX6" fmla="*/ 35917 w 91459"/>
                    <a:gd name="connsiteY6" fmla="*/ 70685 h 100502"/>
                    <a:gd name="connsiteX7" fmla="*/ 15479 w 91459"/>
                    <a:gd name="connsiteY7" fmla="*/ 83077 h 100502"/>
                    <a:gd name="connsiteX8" fmla="*/ 19178 w 91459"/>
                    <a:gd name="connsiteY8" fmla="*/ 72823 h 100502"/>
                    <a:gd name="connsiteX9" fmla="*/ 41975 w 91459"/>
                    <a:gd name="connsiteY9" fmla="*/ 80236 h 100502"/>
                    <a:gd name="connsiteX10" fmla="*/ 56433 w 91459"/>
                    <a:gd name="connsiteY10" fmla="*/ 71346 h 100502"/>
                    <a:gd name="connsiteX11" fmla="*/ 89257 w 91459"/>
                    <a:gd name="connsiteY11" fmla="*/ 39554 h 100502"/>
                    <a:gd name="connsiteX12" fmla="*/ 90071 w 91459"/>
                    <a:gd name="connsiteY12" fmla="*/ 18926 h 100502"/>
                    <a:gd name="connsiteX13" fmla="*/ 77365 w 91459"/>
                    <a:gd name="connsiteY13" fmla="*/ 1707 h 100502"/>
                    <a:gd name="connsiteX14" fmla="*/ 58047 w 91459"/>
                    <a:gd name="connsiteY14" fmla="*/ 2414 h 100502"/>
                    <a:gd name="connsiteX15" fmla="*/ 8558 w 91459"/>
                    <a:gd name="connsiteY15" fmla="*/ 68849 h 100502"/>
                    <a:gd name="connsiteX16" fmla="*/ 179 w 91459"/>
                    <a:gd name="connsiteY16" fmla="*/ 93024 h 100502"/>
                    <a:gd name="connsiteX17" fmla="*/ 1868 w 91459"/>
                    <a:gd name="connsiteY17" fmla="*/ 99035 h 100502"/>
                    <a:gd name="connsiteX18" fmla="*/ 8106 w 91459"/>
                    <a:gd name="connsiteY18" fmla="*/ 99837 h 100502"/>
                    <a:gd name="connsiteX19" fmla="*/ 41977 w 91459"/>
                    <a:gd name="connsiteY19" fmla="*/ 80235 h 100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91459" h="100502">
                      <a:moveTo>
                        <a:pt x="19193" y="72828"/>
                      </a:moveTo>
                      <a:cubicBezTo>
                        <a:pt x="31776" y="39653"/>
                        <a:pt x="45974" y="19999"/>
                        <a:pt x="62616" y="12738"/>
                      </a:cubicBezTo>
                      <a:cubicBezTo>
                        <a:pt x="66631" y="10991"/>
                        <a:pt x="69940" y="10712"/>
                        <a:pt x="72478" y="11902"/>
                      </a:cubicBezTo>
                      <a:cubicBezTo>
                        <a:pt x="76133" y="13647"/>
                        <a:pt x="78105" y="18309"/>
                        <a:pt x="79111" y="21948"/>
                      </a:cubicBezTo>
                      <a:cubicBezTo>
                        <a:pt x="80448" y="26723"/>
                        <a:pt x="80284" y="31188"/>
                        <a:pt x="78620" y="35573"/>
                      </a:cubicBezTo>
                      <a:cubicBezTo>
                        <a:pt x="74573" y="46242"/>
                        <a:pt x="62178" y="54746"/>
                        <a:pt x="50583" y="61672"/>
                      </a:cubicBezTo>
                      <a:cubicBezTo>
                        <a:pt x="45693" y="64596"/>
                        <a:pt x="40816" y="67631"/>
                        <a:pt x="35917" y="70685"/>
                      </a:cubicBezTo>
                      <a:cubicBezTo>
                        <a:pt x="29224" y="74865"/>
                        <a:pt x="22389" y="79137"/>
                        <a:pt x="15479" y="83077"/>
                      </a:cubicBezTo>
                      <a:cubicBezTo>
                        <a:pt x="16627" y="79750"/>
                        <a:pt x="17854" y="76309"/>
                        <a:pt x="19178" y="72823"/>
                      </a:cubicBezTo>
                      <a:close/>
                      <a:moveTo>
                        <a:pt x="41975" y="80236"/>
                      </a:moveTo>
                      <a:cubicBezTo>
                        <a:pt x="46794" y="77219"/>
                        <a:pt x="51613" y="74229"/>
                        <a:pt x="56433" y="71346"/>
                      </a:cubicBezTo>
                      <a:cubicBezTo>
                        <a:pt x="70365" y="63030"/>
                        <a:pt x="83998" y="53418"/>
                        <a:pt x="89257" y="39554"/>
                      </a:cubicBezTo>
                      <a:cubicBezTo>
                        <a:pt x="91764" y="32942"/>
                        <a:pt x="92027" y="25997"/>
                        <a:pt x="90071" y="18926"/>
                      </a:cubicBezTo>
                      <a:cubicBezTo>
                        <a:pt x="87095" y="8252"/>
                        <a:pt x="81512" y="3672"/>
                        <a:pt x="77365" y="1707"/>
                      </a:cubicBezTo>
                      <a:cubicBezTo>
                        <a:pt x="73476" y="-126"/>
                        <a:pt x="66976" y="-1475"/>
                        <a:pt x="58047" y="2414"/>
                      </a:cubicBezTo>
                      <a:cubicBezTo>
                        <a:pt x="31964" y="13785"/>
                        <a:pt x="17311" y="45772"/>
                        <a:pt x="8558" y="68849"/>
                      </a:cubicBezTo>
                      <a:cubicBezTo>
                        <a:pt x="5280" y="77489"/>
                        <a:pt x="2529" y="85807"/>
                        <a:pt x="179" y="93024"/>
                      </a:cubicBezTo>
                      <a:cubicBezTo>
                        <a:pt x="-525" y="95183"/>
                        <a:pt x="144" y="97549"/>
                        <a:pt x="1868" y="99035"/>
                      </a:cubicBezTo>
                      <a:cubicBezTo>
                        <a:pt x="3597" y="100520"/>
                        <a:pt x="6055" y="100828"/>
                        <a:pt x="8106" y="99837"/>
                      </a:cubicBezTo>
                      <a:cubicBezTo>
                        <a:pt x="19770" y="94108"/>
                        <a:pt x="31065" y="87057"/>
                        <a:pt x="41977" y="80235"/>
                      </a:cubicBezTo>
                    </a:path>
                  </a:pathLst>
                </a:custGeom>
                <a:grpFill/>
                <a:ln w="12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LT"/>
                </a:p>
              </p:txBody>
            </p:sp>
          </p:grpSp>
          <p:sp>
            <p:nvSpPr>
              <p:cNvPr id="23" name="TextBox 98">
                <a:extLst>
                  <a:ext uri="{FF2B5EF4-FFF2-40B4-BE49-F238E27FC236}">
                    <a16:creationId xmlns:a16="http://schemas.microsoft.com/office/drawing/2014/main" id="{2E022AAC-6805-2876-992C-E06B15F5CFEE}"/>
                  </a:ext>
                </a:extLst>
              </p:cNvPr>
              <p:cNvSpPr txBox="1"/>
              <p:nvPr/>
            </p:nvSpPr>
            <p:spPr>
              <a:xfrm>
                <a:off x="2685038" y="2604490"/>
                <a:ext cx="11384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l-BE" sz="2800" b="1" spc="300" dirty="0">
                    <a:solidFill>
                      <a:schemeClr val="bg1"/>
                    </a:solidFill>
                    <a:latin typeface="Montserrat" pitchFamily="2" charset="77"/>
                  </a:rPr>
                  <a:t>Tool</a:t>
                </a:r>
                <a:endParaRPr lang="en-LT" sz="2800" b="1" spc="300" dirty="0">
                  <a:solidFill>
                    <a:schemeClr val="bg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24" name="TextBox 99">
                <a:extLst>
                  <a:ext uri="{FF2B5EF4-FFF2-40B4-BE49-F238E27FC236}">
                    <a16:creationId xmlns:a16="http://schemas.microsoft.com/office/drawing/2014/main" id="{1AF64718-C796-C4F5-207C-E43F9CD69655}"/>
                  </a:ext>
                </a:extLst>
              </p:cNvPr>
              <p:cNvSpPr txBox="1"/>
              <p:nvPr/>
            </p:nvSpPr>
            <p:spPr>
              <a:xfrm>
                <a:off x="2253662" y="3002993"/>
                <a:ext cx="2190023" cy="43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l-BE" sz="1400" dirty="0">
                    <a:solidFill>
                      <a:schemeClr val="bg1"/>
                    </a:solidFill>
                    <a:latin typeface="Montserrat" pitchFamily="2" charset="77"/>
                  </a:rPr>
                  <a:t>Vergelijking financiële</a:t>
                </a:r>
              </a:p>
              <a:p>
                <a:pPr algn="ctr"/>
                <a:r>
                  <a:rPr lang="nl-BE" sz="1400" dirty="0">
                    <a:solidFill>
                      <a:schemeClr val="bg1"/>
                    </a:solidFill>
                    <a:latin typeface="Montserrat" pitchFamily="2" charset="77"/>
                  </a:rPr>
                  <a:t>Tussen bedrijven</a:t>
                </a:r>
              </a:p>
            </p:txBody>
          </p:sp>
        </p:grpSp>
        <p:grpSp>
          <p:nvGrpSpPr>
            <p:cNvPr id="5" name="Graphic 43">
              <a:extLst>
                <a:ext uri="{FF2B5EF4-FFF2-40B4-BE49-F238E27FC236}">
                  <a16:creationId xmlns:a16="http://schemas.microsoft.com/office/drawing/2014/main" id="{677D1755-E4CE-7B49-A57A-A3D81FB0B0B7}"/>
                </a:ext>
              </a:extLst>
            </p:cNvPr>
            <p:cNvGrpSpPr/>
            <p:nvPr/>
          </p:nvGrpSpPr>
          <p:grpSpPr>
            <a:xfrm rot="269299" flipV="1">
              <a:off x="6876024" y="2432896"/>
              <a:ext cx="1458826" cy="482830"/>
              <a:chOff x="5270499" y="2952750"/>
              <a:chExt cx="1652160" cy="946643"/>
            </a:xfrm>
            <a:solidFill>
              <a:schemeClr val="bg1"/>
            </a:solidFill>
          </p:grpSpPr>
          <p:sp>
            <p:nvSpPr>
              <p:cNvPr id="20" name="Freeform 165">
                <a:extLst>
                  <a:ext uri="{FF2B5EF4-FFF2-40B4-BE49-F238E27FC236}">
                    <a16:creationId xmlns:a16="http://schemas.microsoft.com/office/drawing/2014/main" id="{AD0F4A64-59EC-406F-7DB8-C54D6B0C1A00}"/>
                  </a:ext>
                </a:extLst>
              </p:cNvPr>
              <p:cNvSpPr/>
              <p:nvPr/>
            </p:nvSpPr>
            <p:spPr>
              <a:xfrm>
                <a:off x="5270499" y="2952750"/>
                <a:ext cx="1519201" cy="772908"/>
              </a:xfrm>
              <a:custGeom>
                <a:avLst/>
                <a:gdLst>
                  <a:gd name="connsiteX0" fmla="*/ 10315 w 1519201"/>
                  <a:gd name="connsiteY0" fmla="*/ 16104 h 772908"/>
                  <a:gd name="connsiteX1" fmla="*/ 30066 w 1519201"/>
                  <a:gd name="connsiteY1" fmla="*/ 13529 h 772908"/>
                  <a:gd name="connsiteX2" fmla="*/ 86285 w 1519201"/>
                  <a:gd name="connsiteY2" fmla="*/ 6858 h 772908"/>
                  <a:gd name="connsiteX3" fmla="*/ 174511 w 1519201"/>
                  <a:gd name="connsiteY3" fmla="*/ 760 h 772908"/>
                  <a:gd name="connsiteX4" fmla="*/ 228804 w 1519201"/>
                  <a:gd name="connsiteY4" fmla="*/ -97 h 772908"/>
                  <a:gd name="connsiteX5" fmla="*/ 288972 w 1519201"/>
                  <a:gd name="connsiteY5" fmla="*/ 1621 h 772908"/>
                  <a:gd name="connsiteX6" fmla="*/ 423832 w 1519201"/>
                  <a:gd name="connsiteY6" fmla="*/ 14091 h 772908"/>
                  <a:gd name="connsiteX7" fmla="*/ 572315 w 1519201"/>
                  <a:gd name="connsiteY7" fmla="*/ 42341 h 772908"/>
                  <a:gd name="connsiteX8" fmla="*/ 727508 w 1519201"/>
                  <a:gd name="connsiteY8" fmla="*/ 87953 h 772908"/>
                  <a:gd name="connsiteX9" fmla="*/ 882310 w 1519201"/>
                  <a:gd name="connsiteY9" fmla="*/ 151050 h 772908"/>
                  <a:gd name="connsiteX10" fmla="*/ 1029425 w 1519201"/>
                  <a:gd name="connsiteY10" fmla="*/ 230712 h 772908"/>
                  <a:gd name="connsiteX11" fmla="*/ 1162689 w 1519201"/>
                  <a:gd name="connsiteY11" fmla="*/ 322956 h 772908"/>
                  <a:gd name="connsiteX12" fmla="*/ 1222212 w 1519201"/>
                  <a:gd name="connsiteY12" fmla="*/ 372438 h 772908"/>
                  <a:gd name="connsiteX13" fmla="*/ 1276847 w 1519201"/>
                  <a:gd name="connsiteY13" fmla="*/ 422493 h 772908"/>
                  <a:gd name="connsiteX14" fmla="*/ 1325797 w 1519201"/>
                  <a:gd name="connsiteY14" fmla="*/ 472635 h 772908"/>
                  <a:gd name="connsiteX15" fmla="*/ 1368758 w 1519201"/>
                  <a:gd name="connsiteY15" fmla="*/ 521967 h 772908"/>
                  <a:gd name="connsiteX16" fmla="*/ 1405895 w 1519201"/>
                  <a:gd name="connsiteY16" fmla="*/ 569209 h 772908"/>
                  <a:gd name="connsiteX17" fmla="*/ 1437308 w 1519201"/>
                  <a:gd name="connsiteY17" fmla="*/ 613278 h 772908"/>
                  <a:gd name="connsiteX18" fmla="*/ 1463024 w 1519201"/>
                  <a:gd name="connsiteY18" fmla="*/ 653227 h 772908"/>
                  <a:gd name="connsiteX19" fmla="*/ 1483219 w 1519201"/>
                  <a:gd name="connsiteY19" fmla="*/ 688074 h 772908"/>
                  <a:gd name="connsiteX20" fmla="*/ 1498641 w 1519201"/>
                  <a:gd name="connsiteY20" fmla="*/ 716573 h 772908"/>
                  <a:gd name="connsiteX21" fmla="*/ 1509302 w 1519201"/>
                  <a:gd name="connsiteY21" fmla="*/ 738016 h 772908"/>
                  <a:gd name="connsiteX22" fmla="*/ 1517950 w 1519201"/>
                  <a:gd name="connsiteY22" fmla="*/ 755937 h 772908"/>
                  <a:gd name="connsiteX23" fmla="*/ 1512252 w 1519201"/>
                  <a:gd name="connsiteY23" fmla="*/ 771668 h 772908"/>
                  <a:gd name="connsiteX24" fmla="*/ 1497400 w 1519201"/>
                  <a:gd name="connsiteY24" fmla="*/ 767972 h 772908"/>
                  <a:gd name="connsiteX25" fmla="*/ 1497113 w 1519201"/>
                  <a:gd name="connsiteY25" fmla="*/ 767573 h 772908"/>
                  <a:gd name="connsiteX26" fmla="*/ 1485389 w 1519201"/>
                  <a:gd name="connsiteY26" fmla="*/ 751805 h 772908"/>
                  <a:gd name="connsiteX27" fmla="*/ 1452620 w 1519201"/>
                  <a:gd name="connsiteY27" fmla="*/ 707338 h 772908"/>
                  <a:gd name="connsiteX28" fmla="*/ 1428905 w 1519201"/>
                  <a:gd name="connsiteY28" fmla="*/ 676026 h 772908"/>
                  <a:gd name="connsiteX29" fmla="*/ 1400024 w 1519201"/>
                  <a:gd name="connsiteY29" fmla="*/ 639923 h 772908"/>
                  <a:gd name="connsiteX30" fmla="*/ 1328169 w 1519201"/>
                  <a:gd name="connsiteY30" fmla="*/ 555893 h 772908"/>
                  <a:gd name="connsiteX31" fmla="*/ 1285094 w 1519201"/>
                  <a:gd name="connsiteY31" fmla="*/ 509708 h 772908"/>
                  <a:gd name="connsiteX32" fmla="*/ 1237119 w 1519201"/>
                  <a:gd name="connsiteY32" fmla="*/ 462118 h 772908"/>
                  <a:gd name="connsiteX33" fmla="*/ 1127937 w 1519201"/>
                  <a:gd name="connsiteY33" fmla="*/ 365120 h 772908"/>
                  <a:gd name="connsiteX34" fmla="*/ 1097815 w 1519201"/>
                  <a:gd name="connsiteY34" fmla="*/ 341374 h 772908"/>
                  <a:gd name="connsiteX35" fmla="*/ 1066744 w 1519201"/>
                  <a:gd name="connsiteY35" fmla="*/ 317890 h 772908"/>
                  <a:gd name="connsiteX36" fmla="*/ 1034925 w 1519201"/>
                  <a:gd name="connsiteY36" fmla="*/ 294543 h 772908"/>
                  <a:gd name="connsiteX37" fmla="*/ 1002042 w 1519201"/>
                  <a:gd name="connsiteY37" fmla="*/ 271968 h 772908"/>
                  <a:gd name="connsiteX38" fmla="*/ 862866 w 1519201"/>
                  <a:gd name="connsiteY38" fmla="*/ 188535 h 772908"/>
                  <a:gd name="connsiteX39" fmla="*/ 715269 w 1519201"/>
                  <a:gd name="connsiteY39" fmla="*/ 119576 h 772908"/>
                  <a:gd name="connsiteX40" fmla="*/ 565216 w 1519201"/>
                  <a:gd name="connsiteY40" fmla="*/ 69161 h 772908"/>
                  <a:gd name="connsiteX41" fmla="*/ 528180 w 1519201"/>
                  <a:gd name="connsiteY41" fmla="*/ 59578 h 772908"/>
                  <a:gd name="connsiteX42" fmla="*/ 491639 w 1519201"/>
                  <a:gd name="connsiteY42" fmla="*/ 50953 h 772908"/>
                  <a:gd name="connsiteX43" fmla="*/ 420164 w 1519201"/>
                  <a:gd name="connsiteY43" fmla="*/ 37998 h 772908"/>
                  <a:gd name="connsiteX44" fmla="*/ 287849 w 1519201"/>
                  <a:gd name="connsiteY44" fmla="*/ 23586 h 772908"/>
                  <a:gd name="connsiteX45" fmla="*/ 228707 w 1519201"/>
                  <a:gd name="connsiteY45" fmla="*/ 21745 h 772908"/>
                  <a:gd name="connsiteX46" fmla="*/ 175325 w 1519201"/>
                  <a:gd name="connsiteY46" fmla="*/ 22493 h 772908"/>
                  <a:gd name="connsiteX47" fmla="*/ 128477 w 1519201"/>
                  <a:gd name="connsiteY47" fmla="*/ 25117 h 772908"/>
                  <a:gd name="connsiteX48" fmla="*/ 88973 w 1519201"/>
                  <a:gd name="connsiteY48" fmla="*/ 28950 h 772908"/>
                  <a:gd name="connsiteX49" fmla="*/ 33477 w 1519201"/>
                  <a:gd name="connsiteY49" fmla="*/ 36368 h 772908"/>
                  <a:gd name="connsiteX50" fmla="*/ 13788 w 1519201"/>
                  <a:gd name="connsiteY50" fmla="*/ 39441 h 772908"/>
                  <a:gd name="connsiteX51" fmla="*/ 63 w 1519201"/>
                  <a:gd name="connsiteY51" fmla="*/ 29646 h 772908"/>
                  <a:gd name="connsiteX52" fmla="*/ 10027 w 1519201"/>
                  <a:gd name="connsiteY52" fmla="*/ 16156 h 772908"/>
                  <a:gd name="connsiteX53" fmla="*/ 10315 w 1519201"/>
                  <a:gd name="connsiteY53" fmla="*/ 16120 h 77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519201" h="772908">
                    <a:moveTo>
                      <a:pt x="10315" y="16104"/>
                    </a:moveTo>
                    <a:cubicBezTo>
                      <a:pt x="10315" y="16104"/>
                      <a:pt x="17177" y="15208"/>
                      <a:pt x="30066" y="13529"/>
                    </a:cubicBezTo>
                    <a:cubicBezTo>
                      <a:pt x="43032" y="12036"/>
                      <a:pt x="61620" y="8750"/>
                      <a:pt x="86285" y="6858"/>
                    </a:cubicBezTo>
                    <a:cubicBezTo>
                      <a:pt x="110797" y="4131"/>
                      <a:pt x="140476" y="2552"/>
                      <a:pt x="174511" y="760"/>
                    </a:cubicBezTo>
                    <a:cubicBezTo>
                      <a:pt x="191553" y="478"/>
                      <a:pt x="209697" y="213"/>
                      <a:pt x="228804" y="-97"/>
                    </a:cubicBezTo>
                    <a:cubicBezTo>
                      <a:pt x="247910" y="474"/>
                      <a:pt x="268030" y="626"/>
                      <a:pt x="288972" y="1621"/>
                    </a:cubicBezTo>
                    <a:cubicBezTo>
                      <a:pt x="330844" y="3847"/>
                      <a:pt x="376274" y="6935"/>
                      <a:pt x="423832" y="14091"/>
                    </a:cubicBezTo>
                    <a:cubicBezTo>
                      <a:pt x="471439" y="20649"/>
                      <a:pt x="521326" y="30070"/>
                      <a:pt x="572315" y="42341"/>
                    </a:cubicBezTo>
                    <a:cubicBezTo>
                      <a:pt x="623417" y="54314"/>
                      <a:pt x="675406" y="69933"/>
                      <a:pt x="727508" y="87953"/>
                    </a:cubicBezTo>
                    <a:cubicBezTo>
                      <a:pt x="779814" y="105538"/>
                      <a:pt x="831435" y="127492"/>
                      <a:pt x="882310" y="151050"/>
                    </a:cubicBezTo>
                    <a:cubicBezTo>
                      <a:pt x="933311" y="174485"/>
                      <a:pt x="982109" y="202263"/>
                      <a:pt x="1029425" y="230712"/>
                    </a:cubicBezTo>
                    <a:cubicBezTo>
                      <a:pt x="1076856" y="259125"/>
                      <a:pt x="1120944" y="290997"/>
                      <a:pt x="1162689" y="322956"/>
                    </a:cubicBezTo>
                    <a:cubicBezTo>
                      <a:pt x="1183176" y="339408"/>
                      <a:pt x="1203447" y="355488"/>
                      <a:pt x="1222212" y="372438"/>
                    </a:cubicBezTo>
                    <a:cubicBezTo>
                      <a:pt x="1241445" y="388878"/>
                      <a:pt x="1259424" y="405866"/>
                      <a:pt x="1276847" y="422493"/>
                    </a:cubicBezTo>
                    <a:cubicBezTo>
                      <a:pt x="1294269" y="439095"/>
                      <a:pt x="1309957" y="456480"/>
                      <a:pt x="1325797" y="472635"/>
                    </a:cubicBezTo>
                    <a:cubicBezTo>
                      <a:pt x="1340940" y="489423"/>
                      <a:pt x="1355425" y="505801"/>
                      <a:pt x="1368758" y="521967"/>
                    </a:cubicBezTo>
                    <a:cubicBezTo>
                      <a:pt x="1381698" y="538432"/>
                      <a:pt x="1394879" y="553615"/>
                      <a:pt x="1405895" y="569209"/>
                    </a:cubicBezTo>
                    <a:cubicBezTo>
                      <a:pt x="1416948" y="584754"/>
                      <a:pt x="1427850" y="599177"/>
                      <a:pt x="1437308" y="613278"/>
                    </a:cubicBezTo>
                    <a:cubicBezTo>
                      <a:pt x="1446475" y="627528"/>
                      <a:pt x="1455073" y="640881"/>
                      <a:pt x="1463024" y="653227"/>
                    </a:cubicBezTo>
                    <a:cubicBezTo>
                      <a:pt x="1470697" y="665709"/>
                      <a:pt x="1477104" y="677595"/>
                      <a:pt x="1483219" y="688074"/>
                    </a:cubicBezTo>
                    <a:cubicBezTo>
                      <a:pt x="1489360" y="698553"/>
                      <a:pt x="1494564" y="708061"/>
                      <a:pt x="1498641" y="716573"/>
                    </a:cubicBezTo>
                    <a:cubicBezTo>
                      <a:pt x="1502832" y="725024"/>
                      <a:pt x="1506415" y="732192"/>
                      <a:pt x="1509302" y="738016"/>
                    </a:cubicBezTo>
                    <a:cubicBezTo>
                      <a:pt x="1514950" y="749703"/>
                      <a:pt x="1517950" y="755937"/>
                      <a:pt x="1517950" y="755937"/>
                    </a:cubicBezTo>
                    <a:cubicBezTo>
                      <a:pt x="1520800" y="761824"/>
                      <a:pt x="1518237" y="768880"/>
                      <a:pt x="1512252" y="771668"/>
                    </a:cubicBezTo>
                    <a:cubicBezTo>
                      <a:pt x="1506947" y="774134"/>
                      <a:pt x="1500730" y="772476"/>
                      <a:pt x="1497400" y="767972"/>
                    </a:cubicBezTo>
                    <a:lnTo>
                      <a:pt x="1497113" y="767573"/>
                    </a:lnTo>
                    <a:cubicBezTo>
                      <a:pt x="1497113" y="767573"/>
                      <a:pt x="1493036" y="762098"/>
                      <a:pt x="1485389" y="751805"/>
                    </a:cubicBezTo>
                    <a:cubicBezTo>
                      <a:pt x="1477615" y="741625"/>
                      <a:pt x="1467257" y="726106"/>
                      <a:pt x="1452620" y="707338"/>
                    </a:cubicBezTo>
                    <a:cubicBezTo>
                      <a:pt x="1445454" y="697880"/>
                      <a:pt x="1437527" y="687426"/>
                      <a:pt x="1428905" y="676026"/>
                    </a:cubicBezTo>
                    <a:cubicBezTo>
                      <a:pt x="1419979" y="664863"/>
                      <a:pt x="1410330" y="652804"/>
                      <a:pt x="1400024" y="639923"/>
                    </a:cubicBezTo>
                    <a:cubicBezTo>
                      <a:pt x="1379373" y="614248"/>
                      <a:pt x="1355075" y="586135"/>
                      <a:pt x="1328169" y="555893"/>
                    </a:cubicBezTo>
                    <a:cubicBezTo>
                      <a:pt x="1314596" y="540871"/>
                      <a:pt x="1299743" y="525863"/>
                      <a:pt x="1285094" y="509708"/>
                    </a:cubicBezTo>
                    <a:cubicBezTo>
                      <a:pt x="1269558" y="494401"/>
                      <a:pt x="1254187" y="477874"/>
                      <a:pt x="1237119" y="462118"/>
                    </a:cubicBezTo>
                    <a:cubicBezTo>
                      <a:pt x="1204085" y="429524"/>
                      <a:pt x="1167024" y="397440"/>
                      <a:pt x="1127937" y="365120"/>
                    </a:cubicBezTo>
                    <a:cubicBezTo>
                      <a:pt x="1118163" y="357056"/>
                      <a:pt x="1107919" y="349377"/>
                      <a:pt x="1097815" y="341374"/>
                    </a:cubicBezTo>
                    <a:cubicBezTo>
                      <a:pt x="1087712" y="333335"/>
                      <a:pt x="1077430" y="325432"/>
                      <a:pt x="1066744" y="317890"/>
                    </a:cubicBezTo>
                    <a:cubicBezTo>
                      <a:pt x="1056197" y="310162"/>
                      <a:pt x="1045586" y="302371"/>
                      <a:pt x="1034925" y="294543"/>
                    </a:cubicBezTo>
                    <a:cubicBezTo>
                      <a:pt x="1024010" y="287064"/>
                      <a:pt x="1013058" y="279522"/>
                      <a:pt x="1002042" y="271968"/>
                    </a:cubicBezTo>
                    <a:cubicBezTo>
                      <a:pt x="957512" y="242448"/>
                      <a:pt x="911157" y="213824"/>
                      <a:pt x="862866" y="188535"/>
                    </a:cubicBezTo>
                    <a:cubicBezTo>
                      <a:pt x="814638" y="163209"/>
                      <a:pt x="765421" y="139265"/>
                      <a:pt x="715269" y="119576"/>
                    </a:cubicBezTo>
                    <a:cubicBezTo>
                      <a:pt x="665141" y="99975"/>
                      <a:pt x="615014" y="82116"/>
                      <a:pt x="565216" y="69161"/>
                    </a:cubicBezTo>
                    <a:cubicBezTo>
                      <a:pt x="552871" y="65539"/>
                      <a:pt x="540513" y="62391"/>
                      <a:pt x="528180" y="59578"/>
                    </a:cubicBezTo>
                    <a:cubicBezTo>
                      <a:pt x="515873" y="56678"/>
                      <a:pt x="503692" y="53803"/>
                      <a:pt x="491639" y="50953"/>
                    </a:cubicBezTo>
                    <a:cubicBezTo>
                      <a:pt x="467278" y="46386"/>
                      <a:pt x="443575" y="41171"/>
                      <a:pt x="420164" y="37998"/>
                    </a:cubicBezTo>
                    <a:cubicBezTo>
                      <a:pt x="373569" y="30195"/>
                      <a:pt x="328987" y="26449"/>
                      <a:pt x="287849" y="23586"/>
                    </a:cubicBezTo>
                    <a:cubicBezTo>
                      <a:pt x="267261" y="22465"/>
                      <a:pt x="247484" y="22366"/>
                      <a:pt x="228707" y="21745"/>
                    </a:cubicBezTo>
                    <a:cubicBezTo>
                      <a:pt x="209904" y="21992"/>
                      <a:pt x="192077" y="22257"/>
                      <a:pt x="175325" y="22493"/>
                    </a:cubicBezTo>
                    <a:cubicBezTo>
                      <a:pt x="158586" y="23428"/>
                      <a:pt x="142937" y="24295"/>
                      <a:pt x="128477" y="25117"/>
                    </a:cubicBezTo>
                    <a:cubicBezTo>
                      <a:pt x="113980" y="25950"/>
                      <a:pt x="100900" y="27855"/>
                      <a:pt x="88973" y="28950"/>
                    </a:cubicBezTo>
                    <a:cubicBezTo>
                      <a:pt x="65258" y="31092"/>
                      <a:pt x="46278" y="34464"/>
                      <a:pt x="33477" y="36368"/>
                    </a:cubicBezTo>
                    <a:cubicBezTo>
                      <a:pt x="20625" y="38372"/>
                      <a:pt x="13788" y="39441"/>
                      <a:pt x="13788" y="39441"/>
                    </a:cubicBezTo>
                    <a:cubicBezTo>
                      <a:pt x="7229" y="40460"/>
                      <a:pt x="1101" y="36082"/>
                      <a:pt x="63" y="29646"/>
                    </a:cubicBezTo>
                    <a:cubicBezTo>
                      <a:pt x="-975" y="23224"/>
                      <a:pt x="3483" y="17176"/>
                      <a:pt x="10027" y="16156"/>
                    </a:cubicBezTo>
                    <a:cubicBezTo>
                      <a:pt x="10099" y="16143"/>
                      <a:pt x="10243" y="16120"/>
                      <a:pt x="10315" y="16120"/>
                    </a:cubicBezTo>
                  </a:path>
                </a:pathLst>
              </a:custGeom>
              <a:grpFill/>
              <a:ln w="12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" name="Freeform 166">
                <a:extLst>
                  <a:ext uri="{FF2B5EF4-FFF2-40B4-BE49-F238E27FC236}">
                    <a16:creationId xmlns:a16="http://schemas.microsoft.com/office/drawing/2014/main" id="{919D5776-F9F9-9B9C-2411-5D1E5FD503C8}"/>
                  </a:ext>
                </a:extLst>
              </p:cNvPr>
              <p:cNvSpPr/>
              <p:nvPr/>
            </p:nvSpPr>
            <p:spPr>
              <a:xfrm>
                <a:off x="6642156" y="3574516"/>
                <a:ext cx="280504" cy="324877"/>
              </a:xfrm>
              <a:custGeom>
                <a:avLst/>
                <a:gdLst>
                  <a:gd name="connsiteX0" fmla="*/ 244650 w 280504"/>
                  <a:gd name="connsiteY0" fmla="*/ 13288 h 324877"/>
                  <a:gd name="connsiteX1" fmla="*/ 241308 w 280504"/>
                  <a:gd name="connsiteY1" fmla="*/ 49292 h 324877"/>
                  <a:gd name="connsiteX2" fmla="*/ 240511 w 280504"/>
                  <a:gd name="connsiteY2" fmla="*/ 85321 h 324877"/>
                  <a:gd name="connsiteX3" fmla="*/ 245146 w 280504"/>
                  <a:gd name="connsiteY3" fmla="*/ 157192 h 324877"/>
                  <a:gd name="connsiteX4" fmla="*/ 250679 w 280504"/>
                  <a:gd name="connsiteY4" fmla="*/ 192761 h 324877"/>
                  <a:gd name="connsiteX5" fmla="*/ 258327 w 280504"/>
                  <a:gd name="connsiteY5" fmla="*/ 227906 h 324877"/>
                  <a:gd name="connsiteX6" fmla="*/ 279231 w 280504"/>
                  <a:gd name="connsiteY6" fmla="*/ 296479 h 324877"/>
                  <a:gd name="connsiteX7" fmla="*/ 265759 w 280504"/>
                  <a:gd name="connsiteY7" fmla="*/ 323609 h 324877"/>
                  <a:gd name="connsiteX8" fmla="*/ 251667 w 280504"/>
                  <a:gd name="connsiteY8" fmla="*/ 323638 h 324877"/>
                  <a:gd name="connsiteX9" fmla="*/ 248275 w 280504"/>
                  <a:gd name="connsiteY9" fmla="*/ 322491 h 324877"/>
                  <a:gd name="connsiteX10" fmla="*/ 217140 w 280504"/>
                  <a:gd name="connsiteY10" fmla="*/ 312012 h 324877"/>
                  <a:gd name="connsiteX11" fmla="*/ 186081 w 280504"/>
                  <a:gd name="connsiteY11" fmla="*/ 301409 h 324877"/>
                  <a:gd name="connsiteX12" fmla="*/ 155186 w 280504"/>
                  <a:gd name="connsiteY12" fmla="*/ 290569 h 324877"/>
                  <a:gd name="connsiteX13" fmla="*/ 124419 w 280504"/>
                  <a:gd name="connsiteY13" fmla="*/ 279431 h 324877"/>
                  <a:gd name="connsiteX14" fmla="*/ 63820 w 280504"/>
                  <a:gd name="connsiteY14" fmla="*/ 254490 h 324877"/>
                  <a:gd name="connsiteX15" fmla="*/ 5310 w 280504"/>
                  <a:gd name="connsiteY15" fmla="*/ 222295 h 324877"/>
                  <a:gd name="connsiteX16" fmla="*/ 2145 w 280504"/>
                  <a:gd name="connsiteY16" fmla="*/ 204423 h 324877"/>
                  <a:gd name="connsiteX17" fmla="*/ 12262 w 280504"/>
                  <a:gd name="connsiteY17" fmla="*/ 198425 h 324877"/>
                  <a:gd name="connsiteX18" fmla="*/ 12513 w 280504"/>
                  <a:gd name="connsiteY18" fmla="*/ 198425 h 324877"/>
                  <a:gd name="connsiteX19" fmla="*/ 46738 w 280504"/>
                  <a:gd name="connsiteY19" fmla="*/ 201635 h 324877"/>
                  <a:gd name="connsiteX20" fmla="*/ 79975 w 280504"/>
                  <a:gd name="connsiteY20" fmla="*/ 207982 h 324877"/>
                  <a:gd name="connsiteX21" fmla="*/ 144207 w 280504"/>
                  <a:gd name="connsiteY21" fmla="*/ 227147 h 324877"/>
                  <a:gd name="connsiteX22" fmla="*/ 206148 w 280504"/>
                  <a:gd name="connsiteY22" fmla="*/ 252374 h 324877"/>
                  <a:gd name="connsiteX23" fmla="*/ 266303 w 280504"/>
                  <a:gd name="connsiteY23" fmla="*/ 281571 h 324877"/>
                  <a:gd name="connsiteX24" fmla="*/ 235371 w 280504"/>
                  <a:gd name="connsiteY24" fmla="*/ 307606 h 324877"/>
                  <a:gd name="connsiteX25" fmla="*/ 229483 w 280504"/>
                  <a:gd name="connsiteY25" fmla="*/ 270556 h 324877"/>
                  <a:gd name="connsiteX26" fmla="*/ 225204 w 280504"/>
                  <a:gd name="connsiteY26" fmla="*/ 233420 h 324877"/>
                  <a:gd name="connsiteX27" fmla="*/ 221973 w 280504"/>
                  <a:gd name="connsiteY27" fmla="*/ 196333 h 324877"/>
                  <a:gd name="connsiteX28" fmla="*/ 219745 w 280504"/>
                  <a:gd name="connsiteY28" fmla="*/ 159284 h 324877"/>
                  <a:gd name="connsiteX29" fmla="*/ 218503 w 280504"/>
                  <a:gd name="connsiteY29" fmla="*/ 122272 h 324877"/>
                  <a:gd name="connsiteX30" fmla="*/ 218287 w 280504"/>
                  <a:gd name="connsiteY30" fmla="*/ 85297 h 324877"/>
                  <a:gd name="connsiteX31" fmla="*/ 218036 w 280504"/>
                  <a:gd name="connsiteY31" fmla="*/ 48322 h 324877"/>
                  <a:gd name="connsiteX32" fmla="*/ 218417 w 280504"/>
                  <a:gd name="connsiteY32" fmla="*/ 11472 h 324877"/>
                  <a:gd name="connsiteX33" fmla="*/ 218417 w 280504"/>
                  <a:gd name="connsiteY33" fmla="*/ 11225 h 324877"/>
                  <a:gd name="connsiteX34" fmla="*/ 232091 w 280504"/>
                  <a:gd name="connsiteY34" fmla="*/ -88 h 324877"/>
                  <a:gd name="connsiteX35" fmla="*/ 244183 w 280504"/>
                  <a:gd name="connsiteY35" fmla="*/ 12208 h 324877"/>
                  <a:gd name="connsiteX36" fmla="*/ 244664 w 280504"/>
                  <a:gd name="connsiteY36" fmla="*/ 13277 h 32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80504" h="324877">
                    <a:moveTo>
                      <a:pt x="244650" y="13288"/>
                    </a:moveTo>
                    <a:cubicBezTo>
                      <a:pt x="243003" y="25447"/>
                      <a:pt x="242195" y="37469"/>
                      <a:pt x="241308" y="49292"/>
                    </a:cubicBezTo>
                    <a:cubicBezTo>
                      <a:pt x="240752" y="61289"/>
                      <a:pt x="240562" y="73311"/>
                      <a:pt x="240511" y="85321"/>
                    </a:cubicBezTo>
                    <a:cubicBezTo>
                      <a:pt x="240502" y="109353"/>
                      <a:pt x="242310" y="133359"/>
                      <a:pt x="245146" y="157192"/>
                    </a:cubicBezTo>
                    <a:cubicBezTo>
                      <a:pt x="246689" y="169102"/>
                      <a:pt x="248627" y="180950"/>
                      <a:pt x="250679" y="192761"/>
                    </a:cubicBezTo>
                    <a:cubicBezTo>
                      <a:pt x="252843" y="204571"/>
                      <a:pt x="255592" y="216245"/>
                      <a:pt x="258327" y="227906"/>
                    </a:cubicBezTo>
                    <a:cubicBezTo>
                      <a:pt x="264214" y="251141"/>
                      <a:pt x="271342" y="273990"/>
                      <a:pt x="279231" y="296479"/>
                    </a:cubicBezTo>
                    <a:cubicBezTo>
                      <a:pt x="283131" y="307618"/>
                      <a:pt x="277103" y="319776"/>
                      <a:pt x="265759" y="323609"/>
                    </a:cubicBezTo>
                    <a:cubicBezTo>
                      <a:pt x="261011" y="325215"/>
                      <a:pt x="256086" y="325116"/>
                      <a:pt x="251667" y="323638"/>
                    </a:cubicBezTo>
                    <a:lnTo>
                      <a:pt x="248275" y="322491"/>
                    </a:lnTo>
                    <a:lnTo>
                      <a:pt x="217140" y="312012"/>
                    </a:lnTo>
                    <a:cubicBezTo>
                      <a:pt x="206808" y="308403"/>
                      <a:pt x="196349" y="305130"/>
                      <a:pt x="186081" y="301409"/>
                    </a:cubicBezTo>
                    <a:cubicBezTo>
                      <a:pt x="175812" y="297725"/>
                      <a:pt x="165442" y="294303"/>
                      <a:pt x="155186" y="290569"/>
                    </a:cubicBezTo>
                    <a:lnTo>
                      <a:pt x="124419" y="279431"/>
                    </a:lnTo>
                    <a:cubicBezTo>
                      <a:pt x="103919" y="271988"/>
                      <a:pt x="83737" y="263725"/>
                      <a:pt x="63820" y="254490"/>
                    </a:cubicBezTo>
                    <a:cubicBezTo>
                      <a:pt x="43954" y="245132"/>
                      <a:pt x="24240" y="235188"/>
                      <a:pt x="5310" y="222295"/>
                    </a:cubicBezTo>
                    <a:cubicBezTo>
                      <a:pt x="-387" y="218412"/>
                      <a:pt x="-1793" y="210024"/>
                      <a:pt x="2145" y="204423"/>
                    </a:cubicBezTo>
                    <a:cubicBezTo>
                      <a:pt x="4539" y="201037"/>
                      <a:pt x="8349" y="198425"/>
                      <a:pt x="12262" y="198425"/>
                    </a:cubicBezTo>
                    <a:lnTo>
                      <a:pt x="12513" y="198425"/>
                    </a:lnTo>
                    <a:cubicBezTo>
                      <a:pt x="24200" y="198425"/>
                      <a:pt x="35443" y="200354"/>
                      <a:pt x="46738" y="201635"/>
                    </a:cubicBezTo>
                    <a:cubicBezTo>
                      <a:pt x="57880" y="203364"/>
                      <a:pt x="69035" y="205481"/>
                      <a:pt x="79975" y="207982"/>
                    </a:cubicBezTo>
                    <a:cubicBezTo>
                      <a:pt x="101854" y="212873"/>
                      <a:pt x="123278" y="219419"/>
                      <a:pt x="144207" y="227147"/>
                    </a:cubicBezTo>
                    <a:cubicBezTo>
                      <a:pt x="165086" y="234951"/>
                      <a:pt x="185826" y="243239"/>
                      <a:pt x="206148" y="252374"/>
                    </a:cubicBezTo>
                    <a:cubicBezTo>
                      <a:pt x="226508" y="261447"/>
                      <a:pt x="246538" y="271303"/>
                      <a:pt x="266303" y="281571"/>
                    </a:cubicBezTo>
                    <a:lnTo>
                      <a:pt x="235371" y="307606"/>
                    </a:lnTo>
                    <a:cubicBezTo>
                      <a:pt x="233131" y="295273"/>
                      <a:pt x="231218" y="282927"/>
                      <a:pt x="229483" y="270556"/>
                    </a:cubicBezTo>
                    <a:cubicBezTo>
                      <a:pt x="227825" y="258174"/>
                      <a:pt x="226508" y="245790"/>
                      <a:pt x="225204" y="233420"/>
                    </a:cubicBezTo>
                    <a:cubicBezTo>
                      <a:pt x="223886" y="221062"/>
                      <a:pt x="223000" y="208679"/>
                      <a:pt x="221973" y="196333"/>
                    </a:cubicBezTo>
                    <a:cubicBezTo>
                      <a:pt x="220997" y="183975"/>
                      <a:pt x="220351" y="171629"/>
                      <a:pt x="219745" y="159284"/>
                    </a:cubicBezTo>
                    <a:cubicBezTo>
                      <a:pt x="219099" y="146951"/>
                      <a:pt x="218808" y="134605"/>
                      <a:pt x="218503" y="122272"/>
                    </a:cubicBezTo>
                    <a:lnTo>
                      <a:pt x="218287" y="85297"/>
                    </a:lnTo>
                    <a:cubicBezTo>
                      <a:pt x="218359" y="72964"/>
                      <a:pt x="217577" y="60643"/>
                      <a:pt x="218036" y="48322"/>
                    </a:cubicBezTo>
                    <a:lnTo>
                      <a:pt x="218417" y="11472"/>
                    </a:lnTo>
                    <a:lnTo>
                      <a:pt x="218417" y="11225"/>
                    </a:lnTo>
                    <a:cubicBezTo>
                      <a:pt x="218417" y="4704"/>
                      <a:pt x="225469" y="-349"/>
                      <a:pt x="232091" y="-88"/>
                    </a:cubicBezTo>
                    <a:cubicBezTo>
                      <a:pt x="238725" y="195"/>
                      <a:pt x="244462" y="5687"/>
                      <a:pt x="244183" y="12208"/>
                    </a:cubicBezTo>
                    <a:cubicBezTo>
                      <a:pt x="244154" y="12561"/>
                      <a:pt x="244714" y="12931"/>
                      <a:pt x="244664" y="13277"/>
                    </a:cubicBezTo>
                  </a:path>
                </a:pathLst>
              </a:custGeom>
              <a:grpFill/>
              <a:ln w="12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grpSp>
          <p:nvGrpSpPr>
            <p:cNvPr id="6" name="Graphic 43">
              <a:extLst>
                <a:ext uri="{FF2B5EF4-FFF2-40B4-BE49-F238E27FC236}">
                  <a16:creationId xmlns:a16="http://schemas.microsoft.com/office/drawing/2014/main" id="{3C641C2D-E9DE-D716-A58F-076A7C5E952E}"/>
                </a:ext>
              </a:extLst>
            </p:cNvPr>
            <p:cNvGrpSpPr/>
            <p:nvPr/>
          </p:nvGrpSpPr>
          <p:grpSpPr>
            <a:xfrm rot="2571606" flipV="1">
              <a:off x="7406172" y="4110038"/>
              <a:ext cx="1356455" cy="777212"/>
              <a:chOff x="5270500" y="2952750"/>
              <a:chExt cx="1652160" cy="946643"/>
            </a:xfrm>
            <a:solidFill>
              <a:schemeClr val="bg1"/>
            </a:solidFill>
          </p:grpSpPr>
          <p:sp>
            <p:nvSpPr>
              <p:cNvPr id="18" name="Freeform 168">
                <a:extLst>
                  <a:ext uri="{FF2B5EF4-FFF2-40B4-BE49-F238E27FC236}">
                    <a16:creationId xmlns:a16="http://schemas.microsoft.com/office/drawing/2014/main" id="{3BD289C9-1C6E-2FD8-5969-9908BDB0D54E}"/>
                  </a:ext>
                </a:extLst>
              </p:cNvPr>
              <p:cNvSpPr/>
              <p:nvPr/>
            </p:nvSpPr>
            <p:spPr>
              <a:xfrm>
                <a:off x="5270500" y="2952750"/>
                <a:ext cx="1519201" cy="772907"/>
              </a:xfrm>
              <a:custGeom>
                <a:avLst/>
                <a:gdLst>
                  <a:gd name="connsiteX0" fmla="*/ 10315 w 1519201"/>
                  <a:gd name="connsiteY0" fmla="*/ 16104 h 772908"/>
                  <a:gd name="connsiteX1" fmla="*/ 30066 w 1519201"/>
                  <a:gd name="connsiteY1" fmla="*/ 13529 h 772908"/>
                  <a:gd name="connsiteX2" fmla="*/ 86285 w 1519201"/>
                  <a:gd name="connsiteY2" fmla="*/ 6858 h 772908"/>
                  <a:gd name="connsiteX3" fmla="*/ 174511 w 1519201"/>
                  <a:gd name="connsiteY3" fmla="*/ 760 h 772908"/>
                  <a:gd name="connsiteX4" fmla="*/ 228804 w 1519201"/>
                  <a:gd name="connsiteY4" fmla="*/ -97 h 772908"/>
                  <a:gd name="connsiteX5" fmla="*/ 288972 w 1519201"/>
                  <a:gd name="connsiteY5" fmla="*/ 1621 h 772908"/>
                  <a:gd name="connsiteX6" fmla="*/ 423832 w 1519201"/>
                  <a:gd name="connsiteY6" fmla="*/ 14091 h 772908"/>
                  <a:gd name="connsiteX7" fmla="*/ 572315 w 1519201"/>
                  <a:gd name="connsiteY7" fmla="*/ 42341 h 772908"/>
                  <a:gd name="connsiteX8" fmla="*/ 727508 w 1519201"/>
                  <a:gd name="connsiteY8" fmla="*/ 87953 h 772908"/>
                  <a:gd name="connsiteX9" fmla="*/ 882310 w 1519201"/>
                  <a:gd name="connsiteY9" fmla="*/ 151050 h 772908"/>
                  <a:gd name="connsiteX10" fmla="*/ 1029425 w 1519201"/>
                  <a:gd name="connsiteY10" fmla="*/ 230712 h 772908"/>
                  <a:gd name="connsiteX11" fmla="*/ 1162689 w 1519201"/>
                  <a:gd name="connsiteY11" fmla="*/ 322956 h 772908"/>
                  <a:gd name="connsiteX12" fmla="*/ 1222212 w 1519201"/>
                  <a:gd name="connsiteY12" fmla="*/ 372438 h 772908"/>
                  <a:gd name="connsiteX13" fmla="*/ 1276847 w 1519201"/>
                  <a:gd name="connsiteY13" fmla="*/ 422493 h 772908"/>
                  <a:gd name="connsiteX14" fmla="*/ 1325797 w 1519201"/>
                  <a:gd name="connsiteY14" fmla="*/ 472635 h 772908"/>
                  <a:gd name="connsiteX15" fmla="*/ 1368758 w 1519201"/>
                  <a:gd name="connsiteY15" fmla="*/ 521967 h 772908"/>
                  <a:gd name="connsiteX16" fmla="*/ 1405895 w 1519201"/>
                  <a:gd name="connsiteY16" fmla="*/ 569209 h 772908"/>
                  <a:gd name="connsiteX17" fmla="*/ 1437308 w 1519201"/>
                  <a:gd name="connsiteY17" fmla="*/ 613278 h 772908"/>
                  <a:gd name="connsiteX18" fmla="*/ 1463024 w 1519201"/>
                  <a:gd name="connsiteY18" fmla="*/ 653227 h 772908"/>
                  <a:gd name="connsiteX19" fmla="*/ 1483219 w 1519201"/>
                  <a:gd name="connsiteY19" fmla="*/ 688074 h 772908"/>
                  <a:gd name="connsiteX20" fmla="*/ 1498641 w 1519201"/>
                  <a:gd name="connsiteY20" fmla="*/ 716573 h 772908"/>
                  <a:gd name="connsiteX21" fmla="*/ 1509302 w 1519201"/>
                  <a:gd name="connsiteY21" fmla="*/ 738016 h 772908"/>
                  <a:gd name="connsiteX22" fmla="*/ 1517950 w 1519201"/>
                  <a:gd name="connsiteY22" fmla="*/ 755937 h 772908"/>
                  <a:gd name="connsiteX23" fmla="*/ 1512252 w 1519201"/>
                  <a:gd name="connsiteY23" fmla="*/ 771668 h 772908"/>
                  <a:gd name="connsiteX24" fmla="*/ 1497400 w 1519201"/>
                  <a:gd name="connsiteY24" fmla="*/ 767972 h 772908"/>
                  <a:gd name="connsiteX25" fmla="*/ 1497113 w 1519201"/>
                  <a:gd name="connsiteY25" fmla="*/ 767573 h 772908"/>
                  <a:gd name="connsiteX26" fmla="*/ 1485389 w 1519201"/>
                  <a:gd name="connsiteY26" fmla="*/ 751805 h 772908"/>
                  <a:gd name="connsiteX27" fmla="*/ 1452620 w 1519201"/>
                  <a:gd name="connsiteY27" fmla="*/ 707338 h 772908"/>
                  <a:gd name="connsiteX28" fmla="*/ 1428905 w 1519201"/>
                  <a:gd name="connsiteY28" fmla="*/ 676026 h 772908"/>
                  <a:gd name="connsiteX29" fmla="*/ 1400024 w 1519201"/>
                  <a:gd name="connsiteY29" fmla="*/ 639923 h 772908"/>
                  <a:gd name="connsiteX30" fmla="*/ 1328169 w 1519201"/>
                  <a:gd name="connsiteY30" fmla="*/ 555893 h 772908"/>
                  <a:gd name="connsiteX31" fmla="*/ 1285094 w 1519201"/>
                  <a:gd name="connsiteY31" fmla="*/ 509708 h 772908"/>
                  <a:gd name="connsiteX32" fmla="*/ 1237119 w 1519201"/>
                  <a:gd name="connsiteY32" fmla="*/ 462118 h 772908"/>
                  <a:gd name="connsiteX33" fmla="*/ 1127937 w 1519201"/>
                  <a:gd name="connsiteY33" fmla="*/ 365120 h 772908"/>
                  <a:gd name="connsiteX34" fmla="*/ 1097815 w 1519201"/>
                  <a:gd name="connsiteY34" fmla="*/ 341374 h 772908"/>
                  <a:gd name="connsiteX35" fmla="*/ 1066744 w 1519201"/>
                  <a:gd name="connsiteY35" fmla="*/ 317890 h 772908"/>
                  <a:gd name="connsiteX36" fmla="*/ 1034925 w 1519201"/>
                  <a:gd name="connsiteY36" fmla="*/ 294543 h 772908"/>
                  <a:gd name="connsiteX37" fmla="*/ 1002042 w 1519201"/>
                  <a:gd name="connsiteY37" fmla="*/ 271968 h 772908"/>
                  <a:gd name="connsiteX38" fmla="*/ 862866 w 1519201"/>
                  <a:gd name="connsiteY38" fmla="*/ 188535 h 772908"/>
                  <a:gd name="connsiteX39" fmla="*/ 715269 w 1519201"/>
                  <a:gd name="connsiteY39" fmla="*/ 119576 h 772908"/>
                  <a:gd name="connsiteX40" fmla="*/ 565216 w 1519201"/>
                  <a:gd name="connsiteY40" fmla="*/ 69161 h 772908"/>
                  <a:gd name="connsiteX41" fmla="*/ 528180 w 1519201"/>
                  <a:gd name="connsiteY41" fmla="*/ 59578 h 772908"/>
                  <a:gd name="connsiteX42" fmla="*/ 491639 w 1519201"/>
                  <a:gd name="connsiteY42" fmla="*/ 50953 h 772908"/>
                  <a:gd name="connsiteX43" fmla="*/ 420164 w 1519201"/>
                  <a:gd name="connsiteY43" fmla="*/ 37998 h 772908"/>
                  <a:gd name="connsiteX44" fmla="*/ 287849 w 1519201"/>
                  <a:gd name="connsiteY44" fmla="*/ 23586 h 772908"/>
                  <a:gd name="connsiteX45" fmla="*/ 228707 w 1519201"/>
                  <a:gd name="connsiteY45" fmla="*/ 21745 h 772908"/>
                  <a:gd name="connsiteX46" fmla="*/ 175325 w 1519201"/>
                  <a:gd name="connsiteY46" fmla="*/ 22493 h 772908"/>
                  <a:gd name="connsiteX47" fmla="*/ 128477 w 1519201"/>
                  <a:gd name="connsiteY47" fmla="*/ 25117 h 772908"/>
                  <a:gd name="connsiteX48" fmla="*/ 88973 w 1519201"/>
                  <a:gd name="connsiteY48" fmla="*/ 28950 h 772908"/>
                  <a:gd name="connsiteX49" fmla="*/ 33477 w 1519201"/>
                  <a:gd name="connsiteY49" fmla="*/ 36368 h 772908"/>
                  <a:gd name="connsiteX50" fmla="*/ 13788 w 1519201"/>
                  <a:gd name="connsiteY50" fmla="*/ 39441 h 772908"/>
                  <a:gd name="connsiteX51" fmla="*/ 63 w 1519201"/>
                  <a:gd name="connsiteY51" fmla="*/ 29646 h 772908"/>
                  <a:gd name="connsiteX52" fmla="*/ 10027 w 1519201"/>
                  <a:gd name="connsiteY52" fmla="*/ 16156 h 772908"/>
                  <a:gd name="connsiteX53" fmla="*/ 10315 w 1519201"/>
                  <a:gd name="connsiteY53" fmla="*/ 16120 h 77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519201" h="772908">
                    <a:moveTo>
                      <a:pt x="10315" y="16104"/>
                    </a:moveTo>
                    <a:cubicBezTo>
                      <a:pt x="10315" y="16104"/>
                      <a:pt x="17177" y="15208"/>
                      <a:pt x="30066" y="13529"/>
                    </a:cubicBezTo>
                    <a:cubicBezTo>
                      <a:pt x="43032" y="12036"/>
                      <a:pt x="61620" y="8750"/>
                      <a:pt x="86285" y="6858"/>
                    </a:cubicBezTo>
                    <a:cubicBezTo>
                      <a:pt x="110797" y="4131"/>
                      <a:pt x="140476" y="2552"/>
                      <a:pt x="174511" y="760"/>
                    </a:cubicBezTo>
                    <a:cubicBezTo>
                      <a:pt x="191553" y="478"/>
                      <a:pt x="209697" y="213"/>
                      <a:pt x="228804" y="-97"/>
                    </a:cubicBezTo>
                    <a:cubicBezTo>
                      <a:pt x="247910" y="474"/>
                      <a:pt x="268030" y="626"/>
                      <a:pt x="288972" y="1621"/>
                    </a:cubicBezTo>
                    <a:cubicBezTo>
                      <a:pt x="330844" y="3847"/>
                      <a:pt x="376274" y="6935"/>
                      <a:pt x="423832" y="14091"/>
                    </a:cubicBezTo>
                    <a:cubicBezTo>
                      <a:pt x="471439" y="20649"/>
                      <a:pt x="521326" y="30070"/>
                      <a:pt x="572315" y="42341"/>
                    </a:cubicBezTo>
                    <a:cubicBezTo>
                      <a:pt x="623417" y="54314"/>
                      <a:pt x="675406" y="69933"/>
                      <a:pt x="727508" y="87953"/>
                    </a:cubicBezTo>
                    <a:cubicBezTo>
                      <a:pt x="779814" y="105538"/>
                      <a:pt x="831435" y="127492"/>
                      <a:pt x="882310" y="151050"/>
                    </a:cubicBezTo>
                    <a:cubicBezTo>
                      <a:pt x="933311" y="174485"/>
                      <a:pt x="982109" y="202263"/>
                      <a:pt x="1029425" y="230712"/>
                    </a:cubicBezTo>
                    <a:cubicBezTo>
                      <a:pt x="1076856" y="259125"/>
                      <a:pt x="1120944" y="290997"/>
                      <a:pt x="1162689" y="322956"/>
                    </a:cubicBezTo>
                    <a:cubicBezTo>
                      <a:pt x="1183176" y="339408"/>
                      <a:pt x="1203447" y="355488"/>
                      <a:pt x="1222212" y="372438"/>
                    </a:cubicBezTo>
                    <a:cubicBezTo>
                      <a:pt x="1241445" y="388878"/>
                      <a:pt x="1259424" y="405866"/>
                      <a:pt x="1276847" y="422493"/>
                    </a:cubicBezTo>
                    <a:cubicBezTo>
                      <a:pt x="1294269" y="439095"/>
                      <a:pt x="1309957" y="456480"/>
                      <a:pt x="1325797" y="472635"/>
                    </a:cubicBezTo>
                    <a:cubicBezTo>
                      <a:pt x="1340940" y="489423"/>
                      <a:pt x="1355425" y="505801"/>
                      <a:pt x="1368758" y="521967"/>
                    </a:cubicBezTo>
                    <a:cubicBezTo>
                      <a:pt x="1381698" y="538432"/>
                      <a:pt x="1394879" y="553615"/>
                      <a:pt x="1405895" y="569209"/>
                    </a:cubicBezTo>
                    <a:cubicBezTo>
                      <a:pt x="1416948" y="584754"/>
                      <a:pt x="1427850" y="599177"/>
                      <a:pt x="1437308" y="613278"/>
                    </a:cubicBezTo>
                    <a:cubicBezTo>
                      <a:pt x="1446475" y="627528"/>
                      <a:pt x="1455073" y="640881"/>
                      <a:pt x="1463024" y="653227"/>
                    </a:cubicBezTo>
                    <a:cubicBezTo>
                      <a:pt x="1470697" y="665709"/>
                      <a:pt x="1477104" y="677595"/>
                      <a:pt x="1483219" y="688074"/>
                    </a:cubicBezTo>
                    <a:cubicBezTo>
                      <a:pt x="1489360" y="698553"/>
                      <a:pt x="1494564" y="708061"/>
                      <a:pt x="1498641" y="716573"/>
                    </a:cubicBezTo>
                    <a:cubicBezTo>
                      <a:pt x="1502832" y="725024"/>
                      <a:pt x="1506415" y="732192"/>
                      <a:pt x="1509302" y="738016"/>
                    </a:cubicBezTo>
                    <a:cubicBezTo>
                      <a:pt x="1514950" y="749703"/>
                      <a:pt x="1517950" y="755937"/>
                      <a:pt x="1517950" y="755937"/>
                    </a:cubicBezTo>
                    <a:cubicBezTo>
                      <a:pt x="1520800" y="761824"/>
                      <a:pt x="1518237" y="768880"/>
                      <a:pt x="1512252" y="771668"/>
                    </a:cubicBezTo>
                    <a:cubicBezTo>
                      <a:pt x="1506947" y="774134"/>
                      <a:pt x="1500730" y="772476"/>
                      <a:pt x="1497400" y="767972"/>
                    </a:cubicBezTo>
                    <a:lnTo>
                      <a:pt x="1497113" y="767573"/>
                    </a:lnTo>
                    <a:cubicBezTo>
                      <a:pt x="1497113" y="767573"/>
                      <a:pt x="1493036" y="762098"/>
                      <a:pt x="1485389" y="751805"/>
                    </a:cubicBezTo>
                    <a:cubicBezTo>
                      <a:pt x="1477615" y="741625"/>
                      <a:pt x="1467257" y="726106"/>
                      <a:pt x="1452620" y="707338"/>
                    </a:cubicBezTo>
                    <a:cubicBezTo>
                      <a:pt x="1445454" y="697880"/>
                      <a:pt x="1437527" y="687426"/>
                      <a:pt x="1428905" y="676026"/>
                    </a:cubicBezTo>
                    <a:cubicBezTo>
                      <a:pt x="1419979" y="664863"/>
                      <a:pt x="1410330" y="652804"/>
                      <a:pt x="1400024" y="639923"/>
                    </a:cubicBezTo>
                    <a:cubicBezTo>
                      <a:pt x="1379373" y="614248"/>
                      <a:pt x="1355075" y="586135"/>
                      <a:pt x="1328169" y="555893"/>
                    </a:cubicBezTo>
                    <a:cubicBezTo>
                      <a:pt x="1314596" y="540871"/>
                      <a:pt x="1299743" y="525863"/>
                      <a:pt x="1285094" y="509708"/>
                    </a:cubicBezTo>
                    <a:cubicBezTo>
                      <a:pt x="1269558" y="494401"/>
                      <a:pt x="1254187" y="477874"/>
                      <a:pt x="1237119" y="462118"/>
                    </a:cubicBezTo>
                    <a:cubicBezTo>
                      <a:pt x="1204085" y="429524"/>
                      <a:pt x="1167024" y="397440"/>
                      <a:pt x="1127937" y="365120"/>
                    </a:cubicBezTo>
                    <a:cubicBezTo>
                      <a:pt x="1118163" y="357056"/>
                      <a:pt x="1107919" y="349377"/>
                      <a:pt x="1097815" y="341374"/>
                    </a:cubicBezTo>
                    <a:cubicBezTo>
                      <a:pt x="1087712" y="333335"/>
                      <a:pt x="1077430" y="325432"/>
                      <a:pt x="1066744" y="317890"/>
                    </a:cubicBezTo>
                    <a:cubicBezTo>
                      <a:pt x="1056197" y="310162"/>
                      <a:pt x="1045586" y="302371"/>
                      <a:pt x="1034925" y="294543"/>
                    </a:cubicBezTo>
                    <a:cubicBezTo>
                      <a:pt x="1024010" y="287064"/>
                      <a:pt x="1013058" y="279522"/>
                      <a:pt x="1002042" y="271968"/>
                    </a:cubicBezTo>
                    <a:cubicBezTo>
                      <a:pt x="957512" y="242448"/>
                      <a:pt x="911157" y="213824"/>
                      <a:pt x="862866" y="188535"/>
                    </a:cubicBezTo>
                    <a:cubicBezTo>
                      <a:pt x="814638" y="163209"/>
                      <a:pt x="765421" y="139265"/>
                      <a:pt x="715269" y="119576"/>
                    </a:cubicBezTo>
                    <a:cubicBezTo>
                      <a:pt x="665141" y="99975"/>
                      <a:pt x="615014" y="82116"/>
                      <a:pt x="565216" y="69161"/>
                    </a:cubicBezTo>
                    <a:cubicBezTo>
                      <a:pt x="552871" y="65539"/>
                      <a:pt x="540513" y="62391"/>
                      <a:pt x="528180" y="59578"/>
                    </a:cubicBezTo>
                    <a:cubicBezTo>
                      <a:pt x="515873" y="56678"/>
                      <a:pt x="503692" y="53803"/>
                      <a:pt x="491639" y="50953"/>
                    </a:cubicBezTo>
                    <a:cubicBezTo>
                      <a:pt x="467278" y="46386"/>
                      <a:pt x="443575" y="41171"/>
                      <a:pt x="420164" y="37998"/>
                    </a:cubicBezTo>
                    <a:cubicBezTo>
                      <a:pt x="373569" y="30195"/>
                      <a:pt x="328987" y="26449"/>
                      <a:pt x="287849" y="23586"/>
                    </a:cubicBezTo>
                    <a:cubicBezTo>
                      <a:pt x="267261" y="22465"/>
                      <a:pt x="247484" y="22366"/>
                      <a:pt x="228707" y="21745"/>
                    </a:cubicBezTo>
                    <a:cubicBezTo>
                      <a:pt x="209904" y="21992"/>
                      <a:pt x="192077" y="22257"/>
                      <a:pt x="175325" y="22493"/>
                    </a:cubicBezTo>
                    <a:cubicBezTo>
                      <a:pt x="158586" y="23428"/>
                      <a:pt x="142937" y="24295"/>
                      <a:pt x="128477" y="25117"/>
                    </a:cubicBezTo>
                    <a:cubicBezTo>
                      <a:pt x="113980" y="25950"/>
                      <a:pt x="100900" y="27855"/>
                      <a:pt x="88973" y="28950"/>
                    </a:cubicBezTo>
                    <a:cubicBezTo>
                      <a:pt x="65258" y="31092"/>
                      <a:pt x="46278" y="34464"/>
                      <a:pt x="33477" y="36368"/>
                    </a:cubicBezTo>
                    <a:cubicBezTo>
                      <a:pt x="20625" y="38372"/>
                      <a:pt x="13788" y="39441"/>
                      <a:pt x="13788" y="39441"/>
                    </a:cubicBezTo>
                    <a:cubicBezTo>
                      <a:pt x="7229" y="40460"/>
                      <a:pt x="1101" y="36082"/>
                      <a:pt x="63" y="29646"/>
                    </a:cubicBezTo>
                    <a:cubicBezTo>
                      <a:pt x="-975" y="23224"/>
                      <a:pt x="3483" y="17176"/>
                      <a:pt x="10027" y="16156"/>
                    </a:cubicBezTo>
                    <a:cubicBezTo>
                      <a:pt x="10099" y="16143"/>
                      <a:pt x="10243" y="16120"/>
                      <a:pt x="10315" y="16120"/>
                    </a:cubicBezTo>
                  </a:path>
                </a:pathLst>
              </a:custGeom>
              <a:grpFill/>
              <a:ln w="12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9" name="Freeform 169">
                <a:extLst>
                  <a:ext uri="{FF2B5EF4-FFF2-40B4-BE49-F238E27FC236}">
                    <a16:creationId xmlns:a16="http://schemas.microsoft.com/office/drawing/2014/main" id="{0B6DD55F-2D4E-89E5-CE49-794FA1341C4E}"/>
                  </a:ext>
                </a:extLst>
              </p:cNvPr>
              <p:cNvSpPr/>
              <p:nvPr/>
            </p:nvSpPr>
            <p:spPr>
              <a:xfrm>
                <a:off x="6642156" y="3574516"/>
                <a:ext cx="280504" cy="324877"/>
              </a:xfrm>
              <a:custGeom>
                <a:avLst/>
                <a:gdLst>
                  <a:gd name="connsiteX0" fmla="*/ 244650 w 280504"/>
                  <a:gd name="connsiteY0" fmla="*/ 13288 h 324877"/>
                  <a:gd name="connsiteX1" fmla="*/ 241308 w 280504"/>
                  <a:gd name="connsiteY1" fmla="*/ 49292 h 324877"/>
                  <a:gd name="connsiteX2" fmla="*/ 240511 w 280504"/>
                  <a:gd name="connsiteY2" fmla="*/ 85321 h 324877"/>
                  <a:gd name="connsiteX3" fmla="*/ 245146 w 280504"/>
                  <a:gd name="connsiteY3" fmla="*/ 157192 h 324877"/>
                  <a:gd name="connsiteX4" fmla="*/ 250679 w 280504"/>
                  <a:gd name="connsiteY4" fmla="*/ 192761 h 324877"/>
                  <a:gd name="connsiteX5" fmla="*/ 258327 w 280504"/>
                  <a:gd name="connsiteY5" fmla="*/ 227906 h 324877"/>
                  <a:gd name="connsiteX6" fmla="*/ 279231 w 280504"/>
                  <a:gd name="connsiteY6" fmla="*/ 296479 h 324877"/>
                  <a:gd name="connsiteX7" fmla="*/ 265759 w 280504"/>
                  <a:gd name="connsiteY7" fmla="*/ 323609 h 324877"/>
                  <a:gd name="connsiteX8" fmla="*/ 251667 w 280504"/>
                  <a:gd name="connsiteY8" fmla="*/ 323638 h 324877"/>
                  <a:gd name="connsiteX9" fmla="*/ 248275 w 280504"/>
                  <a:gd name="connsiteY9" fmla="*/ 322491 h 324877"/>
                  <a:gd name="connsiteX10" fmla="*/ 217140 w 280504"/>
                  <a:gd name="connsiteY10" fmla="*/ 312012 h 324877"/>
                  <a:gd name="connsiteX11" fmla="*/ 186081 w 280504"/>
                  <a:gd name="connsiteY11" fmla="*/ 301409 h 324877"/>
                  <a:gd name="connsiteX12" fmla="*/ 155186 w 280504"/>
                  <a:gd name="connsiteY12" fmla="*/ 290569 h 324877"/>
                  <a:gd name="connsiteX13" fmla="*/ 124419 w 280504"/>
                  <a:gd name="connsiteY13" fmla="*/ 279431 h 324877"/>
                  <a:gd name="connsiteX14" fmla="*/ 63820 w 280504"/>
                  <a:gd name="connsiteY14" fmla="*/ 254490 h 324877"/>
                  <a:gd name="connsiteX15" fmla="*/ 5310 w 280504"/>
                  <a:gd name="connsiteY15" fmla="*/ 222295 h 324877"/>
                  <a:gd name="connsiteX16" fmla="*/ 2145 w 280504"/>
                  <a:gd name="connsiteY16" fmla="*/ 204423 h 324877"/>
                  <a:gd name="connsiteX17" fmla="*/ 12262 w 280504"/>
                  <a:gd name="connsiteY17" fmla="*/ 198425 h 324877"/>
                  <a:gd name="connsiteX18" fmla="*/ 12513 w 280504"/>
                  <a:gd name="connsiteY18" fmla="*/ 198425 h 324877"/>
                  <a:gd name="connsiteX19" fmla="*/ 46738 w 280504"/>
                  <a:gd name="connsiteY19" fmla="*/ 201635 h 324877"/>
                  <a:gd name="connsiteX20" fmla="*/ 79975 w 280504"/>
                  <a:gd name="connsiteY20" fmla="*/ 207982 h 324877"/>
                  <a:gd name="connsiteX21" fmla="*/ 144207 w 280504"/>
                  <a:gd name="connsiteY21" fmla="*/ 227147 h 324877"/>
                  <a:gd name="connsiteX22" fmla="*/ 206148 w 280504"/>
                  <a:gd name="connsiteY22" fmla="*/ 252374 h 324877"/>
                  <a:gd name="connsiteX23" fmla="*/ 266303 w 280504"/>
                  <a:gd name="connsiteY23" fmla="*/ 281571 h 324877"/>
                  <a:gd name="connsiteX24" fmla="*/ 235371 w 280504"/>
                  <a:gd name="connsiteY24" fmla="*/ 307606 h 324877"/>
                  <a:gd name="connsiteX25" fmla="*/ 229483 w 280504"/>
                  <a:gd name="connsiteY25" fmla="*/ 270556 h 324877"/>
                  <a:gd name="connsiteX26" fmla="*/ 225204 w 280504"/>
                  <a:gd name="connsiteY26" fmla="*/ 233420 h 324877"/>
                  <a:gd name="connsiteX27" fmla="*/ 221973 w 280504"/>
                  <a:gd name="connsiteY27" fmla="*/ 196333 h 324877"/>
                  <a:gd name="connsiteX28" fmla="*/ 219745 w 280504"/>
                  <a:gd name="connsiteY28" fmla="*/ 159284 h 324877"/>
                  <a:gd name="connsiteX29" fmla="*/ 218503 w 280504"/>
                  <a:gd name="connsiteY29" fmla="*/ 122272 h 324877"/>
                  <a:gd name="connsiteX30" fmla="*/ 218287 w 280504"/>
                  <a:gd name="connsiteY30" fmla="*/ 85297 h 324877"/>
                  <a:gd name="connsiteX31" fmla="*/ 218036 w 280504"/>
                  <a:gd name="connsiteY31" fmla="*/ 48322 h 324877"/>
                  <a:gd name="connsiteX32" fmla="*/ 218417 w 280504"/>
                  <a:gd name="connsiteY32" fmla="*/ 11472 h 324877"/>
                  <a:gd name="connsiteX33" fmla="*/ 218417 w 280504"/>
                  <a:gd name="connsiteY33" fmla="*/ 11225 h 324877"/>
                  <a:gd name="connsiteX34" fmla="*/ 232091 w 280504"/>
                  <a:gd name="connsiteY34" fmla="*/ -88 h 324877"/>
                  <a:gd name="connsiteX35" fmla="*/ 244183 w 280504"/>
                  <a:gd name="connsiteY35" fmla="*/ 12208 h 324877"/>
                  <a:gd name="connsiteX36" fmla="*/ 244664 w 280504"/>
                  <a:gd name="connsiteY36" fmla="*/ 13277 h 32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80504" h="324877">
                    <a:moveTo>
                      <a:pt x="244650" y="13288"/>
                    </a:moveTo>
                    <a:cubicBezTo>
                      <a:pt x="243003" y="25447"/>
                      <a:pt x="242195" y="37469"/>
                      <a:pt x="241308" y="49292"/>
                    </a:cubicBezTo>
                    <a:cubicBezTo>
                      <a:pt x="240752" y="61289"/>
                      <a:pt x="240562" y="73311"/>
                      <a:pt x="240511" y="85321"/>
                    </a:cubicBezTo>
                    <a:cubicBezTo>
                      <a:pt x="240502" y="109353"/>
                      <a:pt x="242310" y="133359"/>
                      <a:pt x="245146" y="157192"/>
                    </a:cubicBezTo>
                    <a:cubicBezTo>
                      <a:pt x="246689" y="169102"/>
                      <a:pt x="248627" y="180950"/>
                      <a:pt x="250679" y="192761"/>
                    </a:cubicBezTo>
                    <a:cubicBezTo>
                      <a:pt x="252843" y="204571"/>
                      <a:pt x="255592" y="216245"/>
                      <a:pt x="258327" y="227906"/>
                    </a:cubicBezTo>
                    <a:cubicBezTo>
                      <a:pt x="264214" y="251141"/>
                      <a:pt x="271342" y="273990"/>
                      <a:pt x="279231" y="296479"/>
                    </a:cubicBezTo>
                    <a:cubicBezTo>
                      <a:pt x="283131" y="307618"/>
                      <a:pt x="277103" y="319776"/>
                      <a:pt x="265759" y="323609"/>
                    </a:cubicBezTo>
                    <a:cubicBezTo>
                      <a:pt x="261011" y="325215"/>
                      <a:pt x="256086" y="325116"/>
                      <a:pt x="251667" y="323638"/>
                    </a:cubicBezTo>
                    <a:lnTo>
                      <a:pt x="248275" y="322491"/>
                    </a:lnTo>
                    <a:lnTo>
                      <a:pt x="217140" y="312012"/>
                    </a:lnTo>
                    <a:cubicBezTo>
                      <a:pt x="206808" y="308403"/>
                      <a:pt x="196349" y="305130"/>
                      <a:pt x="186081" y="301409"/>
                    </a:cubicBezTo>
                    <a:cubicBezTo>
                      <a:pt x="175812" y="297725"/>
                      <a:pt x="165442" y="294303"/>
                      <a:pt x="155186" y="290569"/>
                    </a:cubicBezTo>
                    <a:lnTo>
                      <a:pt x="124419" y="279431"/>
                    </a:lnTo>
                    <a:cubicBezTo>
                      <a:pt x="103919" y="271988"/>
                      <a:pt x="83737" y="263725"/>
                      <a:pt x="63820" y="254490"/>
                    </a:cubicBezTo>
                    <a:cubicBezTo>
                      <a:pt x="43954" y="245132"/>
                      <a:pt x="24240" y="235188"/>
                      <a:pt x="5310" y="222295"/>
                    </a:cubicBezTo>
                    <a:cubicBezTo>
                      <a:pt x="-387" y="218412"/>
                      <a:pt x="-1793" y="210024"/>
                      <a:pt x="2145" y="204423"/>
                    </a:cubicBezTo>
                    <a:cubicBezTo>
                      <a:pt x="4539" y="201037"/>
                      <a:pt x="8349" y="198425"/>
                      <a:pt x="12262" y="198425"/>
                    </a:cubicBezTo>
                    <a:lnTo>
                      <a:pt x="12513" y="198425"/>
                    </a:lnTo>
                    <a:cubicBezTo>
                      <a:pt x="24200" y="198425"/>
                      <a:pt x="35443" y="200354"/>
                      <a:pt x="46738" y="201635"/>
                    </a:cubicBezTo>
                    <a:cubicBezTo>
                      <a:pt x="57880" y="203364"/>
                      <a:pt x="69035" y="205481"/>
                      <a:pt x="79975" y="207982"/>
                    </a:cubicBezTo>
                    <a:cubicBezTo>
                      <a:pt x="101854" y="212873"/>
                      <a:pt x="123278" y="219419"/>
                      <a:pt x="144207" y="227147"/>
                    </a:cubicBezTo>
                    <a:cubicBezTo>
                      <a:pt x="165086" y="234951"/>
                      <a:pt x="185826" y="243239"/>
                      <a:pt x="206148" y="252374"/>
                    </a:cubicBezTo>
                    <a:cubicBezTo>
                      <a:pt x="226508" y="261447"/>
                      <a:pt x="246538" y="271303"/>
                      <a:pt x="266303" y="281571"/>
                    </a:cubicBezTo>
                    <a:lnTo>
                      <a:pt x="235371" y="307606"/>
                    </a:lnTo>
                    <a:cubicBezTo>
                      <a:pt x="233131" y="295273"/>
                      <a:pt x="231218" y="282927"/>
                      <a:pt x="229483" y="270556"/>
                    </a:cubicBezTo>
                    <a:cubicBezTo>
                      <a:pt x="227825" y="258174"/>
                      <a:pt x="226508" y="245790"/>
                      <a:pt x="225204" y="233420"/>
                    </a:cubicBezTo>
                    <a:cubicBezTo>
                      <a:pt x="223886" y="221062"/>
                      <a:pt x="223000" y="208679"/>
                      <a:pt x="221973" y="196333"/>
                    </a:cubicBezTo>
                    <a:cubicBezTo>
                      <a:pt x="220997" y="183975"/>
                      <a:pt x="220351" y="171629"/>
                      <a:pt x="219745" y="159284"/>
                    </a:cubicBezTo>
                    <a:cubicBezTo>
                      <a:pt x="219099" y="146951"/>
                      <a:pt x="218808" y="134605"/>
                      <a:pt x="218503" y="122272"/>
                    </a:cubicBezTo>
                    <a:lnTo>
                      <a:pt x="218287" y="85297"/>
                    </a:lnTo>
                    <a:cubicBezTo>
                      <a:pt x="218359" y="72964"/>
                      <a:pt x="217577" y="60643"/>
                      <a:pt x="218036" y="48322"/>
                    </a:cubicBezTo>
                    <a:lnTo>
                      <a:pt x="218417" y="11472"/>
                    </a:lnTo>
                    <a:lnTo>
                      <a:pt x="218417" y="11225"/>
                    </a:lnTo>
                    <a:cubicBezTo>
                      <a:pt x="218417" y="4704"/>
                      <a:pt x="225469" y="-349"/>
                      <a:pt x="232091" y="-88"/>
                    </a:cubicBezTo>
                    <a:cubicBezTo>
                      <a:pt x="238725" y="195"/>
                      <a:pt x="244462" y="5687"/>
                      <a:pt x="244183" y="12208"/>
                    </a:cubicBezTo>
                    <a:cubicBezTo>
                      <a:pt x="244154" y="12561"/>
                      <a:pt x="244714" y="12931"/>
                      <a:pt x="244664" y="13277"/>
                    </a:cubicBezTo>
                  </a:path>
                </a:pathLst>
              </a:custGeom>
              <a:grpFill/>
              <a:ln w="12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grpSp>
          <p:nvGrpSpPr>
            <p:cNvPr id="7" name="Graphic 43">
              <a:extLst>
                <a:ext uri="{FF2B5EF4-FFF2-40B4-BE49-F238E27FC236}">
                  <a16:creationId xmlns:a16="http://schemas.microsoft.com/office/drawing/2014/main" id="{4941460E-E888-6F72-7F2A-F1EC79B9395E}"/>
                </a:ext>
              </a:extLst>
            </p:cNvPr>
            <p:cNvGrpSpPr/>
            <p:nvPr/>
          </p:nvGrpSpPr>
          <p:grpSpPr>
            <a:xfrm rot="417027" flipH="1" flipV="1">
              <a:off x="3858043" y="2373351"/>
              <a:ext cx="1396237" cy="528243"/>
              <a:chOff x="5270499" y="2952750"/>
              <a:chExt cx="1652160" cy="946643"/>
            </a:xfrm>
            <a:solidFill>
              <a:schemeClr val="bg1"/>
            </a:solidFill>
          </p:grpSpPr>
          <p:sp>
            <p:nvSpPr>
              <p:cNvPr id="16" name="Freeform 171">
                <a:extLst>
                  <a:ext uri="{FF2B5EF4-FFF2-40B4-BE49-F238E27FC236}">
                    <a16:creationId xmlns:a16="http://schemas.microsoft.com/office/drawing/2014/main" id="{49F85D17-F1DA-730A-6168-83FED4ECAECA}"/>
                  </a:ext>
                </a:extLst>
              </p:cNvPr>
              <p:cNvSpPr/>
              <p:nvPr/>
            </p:nvSpPr>
            <p:spPr>
              <a:xfrm>
                <a:off x="5270499" y="2952750"/>
                <a:ext cx="1519201" cy="772908"/>
              </a:xfrm>
              <a:custGeom>
                <a:avLst/>
                <a:gdLst>
                  <a:gd name="connsiteX0" fmla="*/ 10315 w 1519201"/>
                  <a:gd name="connsiteY0" fmla="*/ 16104 h 772908"/>
                  <a:gd name="connsiteX1" fmla="*/ 30066 w 1519201"/>
                  <a:gd name="connsiteY1" fmla="*/ 13529 h 772908"/>
                  <a:gd name="connsiteX2" fmla="*/ 86285 w 1519201"/>
                  <a:gd name="connsiteY2" fmla="*/ 6858 h 772908"/>
                  <a:gd name="connsiteX3" fmla="*/ 174511 w 1519201"/>
                  <a:gd name="connsiteY3" fmla="*/ 760 h 772908"/>
                  <a:gd name="connsiteX4" fmla="*/ 228804 w 1519201"/>
                  <a:gd name="connsiteY4" fmla="*/ -97 h 772908"/>
                  <a:gd name="connsiteX5" fmla="*/ 288972 w 1519201"/>
                  <a:gd name="connsiteY5" fmla="*/ 1621 h 772908"/>
                  <a:gd name="connsiteX6" fmla="*/ 423832 w 1519201"/>
                  <a:gd name="connsiteY6" fmla="*/ 14091 h 772908"/>
                  <a:gd name="connsiteX7" fmla="*/ 572315 w 1519201"/>
                  <a:gd name="connsiteY7" fmla="*/ 42341 h 772908"/>
                  <a:gd name="connsiteX8" fmla="*/ 727508 w 1519201"/>
                  <a:gd name="connsiteY8" fmla="*/ 87953 h 772908"/>
                  <a:gd name="connsiteX9" fmla="*/ 882310 w 1519201"/>
                  <a:gd name="connsiteY9" fmla="*/ 151050 h 772908"/>
                  <a:gd name="connsiteX10" fmla="*/ 1029425 w 1519201"/>
                  <a:gd name="connsiteY10" fmla="*/ 230712 h 772908"/>
                  <a:gd name="connsiteX11" fmla="*/ 1162689 w 1519201"/>
                  <a:gd name="connsiteY11" fmla="*/ 322956 h 772908"/>
                  <a:gd name="connsiteX12" fmla="*/ 1222212 w 1519201"/>
                  <a:gd name="connsiteY12" fmla="*/ 372438 h 772908"/>
                  <a:gd name="connsiteX13" fmla="*/ 1276847 w 1519201"/>
                  <a:gd name="connsiteY13" fmla="*/ 422493 h 772908"/>
                  <a:gd name="connsiteX14" fmla="*/ 1325797 w 1519201"/>
                  <a:gd name="connsiteY14" fmla="*/ 472635 h 772908"/>
                  <a:gd name="connsiteX15" fmla="*/ 1368758 w 1519201"/>
                  <a:gd name="connsiteY15" fmla="*/ 521967 h 772908"/>
                  <a:gd name="connsiteX16" fmla="*/ 1405895 w 1519201"/>
                  <a:gd name="connsiteY16" fmla="*/ 569209 h 772908"/>
                  <a:gd name="connsiteX17" fmla="*/ 1437308 w 1519201"/>
                  <a:gd name="connsiteY17" fmla="*/ 613278 h 772908"/>
                  <a:gd name="connsiteX18" fmla="*/ 1463024 w 1519201"/>
                  <a:gd name="connsiteY18" fmla="*/ 653227 h 772908"/>
                  <a:gd name="connsiteX19" fmla="*/ 1483219 w 1519201"/>
                  <a:gd name="connsiteY19" fmla="*/ 688074 h 772908"/>
                  <a:gd name="connsiteX20" fmla="*/ 1498641 w 1519201"/>
                  <a:gd name="connsiteY20" fmla="*/ 716573 h 772908"/>
                  <a:gd name="connsiteX21" fmla="*/ 1509302 w 1519201"/>
                  <a:gd name="connsiteY21" fmla="*/ 738016 h 772908"/>
                  <a:gd name="connsiteX22" fmla="*/ 1517950 w 1519201"/>
                  <a:gd name="connsiteY22" fmla="*/ 755937 h 772908"/>
                  <a:gd name="connsiteX23" fmla="*/ 1512252 w 1519201"/>
                  <a:gd name="connsiteY23" fmla="*/ 771668 h 772908"/>
                  <a:gd name="connsiteX24" fmla="*/ 1497400 w 1519201"/>
                  <a:gd name="connsiteY24" fmla="*/ 767972 h 772908"/>
                  <a:gd name="connsiteX25" fmla="*/ 1497113 w 1519201"/>
                  <a:gd name="connsiteY25" fmla="*/ 767573 h 772908"/>
                  <a:gd name="connsiteX26" fmla="*/ 1485389 w 1519201"/>
                  <a:gd name="connsiteY26" fmla="*/ 751805 h 772908"/>
                  <a:gd name="connsiteX27" fmla="*/ 1452620 w 1519201"/>
                  <a:gd name="connsiteY27" fmla="*/ 707338 h 772908"/>
                  <a:gd name="connsiteX28" fmla="*/ 1428905 w 1519201"/>
                  <a:gd name="connsiteY28" fmla="*/ 676026 h 772908"/>
                  <a:gd name="connsiteX29" fmla="*/ 1400024 w 1519201"/>
                  <a:gd name="connsiteY29" fmla="*/ 639923 h 772908"/>
                  <a:gd name="connsiteX30" fmla="*/ 1328169 w 1519201"/>
                  <a:gd name="connsiteY30" fmla="*/ 555893 h 772908"/>
                  <a:gd name="connsiteX31" fmla="*/ 1285094 w 1519201"/>
                  <a:gd name="connsiteY31" fmla="*/ 509708 h 772908"/>
                  <a:gd name="connsiteX32" fmla="*/ 1237119 w 1519201"/>
                  <a:gd name="connsiteY32" fmla="*/ 462118 h 772908"/>
                  <a:gd name="connsiteX33" fmla="*/ 1127937 w 1519201"/>
                  <a:gd name="connsiteY33" fmla="*/ 365120 h 772908"/>
                  <a:gd name="connsiteX34" fmla="*/ 1097815 w 1519201"/>
                  <a:gd name="connsiteY34" fmla="*/ 341374 h 772908"/>
                  <a:gd name="connsiteX35" fmla="*/ 1066744 w 1519201"/>
                  <a:gd name="connsiteY35" fmla="*/ 317890 h 772908"/>
                  <a:gd name="connsiteX36" fmla="*/ 1034925 w 1519201"/>
                  <a:gd name="connsiteY36" fmla="*/ 294543 h 772908"/>
                  <a:gd name="connsiteX37" fmla="*/ 1002042 w 1519201"/>
                  <a:gd name="connsiteY37" fmla="*/ 271968 h 772908"/>
                  <a:gd name="connsiteX38" fmla="*/ 862866 w 1519201"/>
                  <a:gd name="connsiteY38" fmla="*/ 188535 h 772908"/>
                  <a:gd name="connsiteX39" fmla="*/ 715269 w 1519201"/>
                  <a:gd name="connsiteY39" fmla="*/ 119576 h 772908"/>
                  <a:gd name="connsiteX40" fmla="*/ 565216 w 1519201"/>
                  <a:gd name="connsiteY40" fmla="*/ 69161 h 772908"/>
                  <a:gd name="connsiteX41" fmla="*/ 528180 w 1519201"/>
                  <a:gd name="connsiteY41" fmla="*/ 59578 h 772908"/>
                  <a:gd name="connsiteX42" fmla="*/ 491639 w 1519201"/>
                  <a:gd name="connsiteY42" fmla="*/ 50953 h 772908"/>
                  <a:gd name="connsiteX43" fmla="*/ 420164 w 1519201"/>
                  <a:gd name="connsiteY43" fmla="*/ 37998 h 772908"/>
                  <a:gd name="connsiteX44" fmla="*/ 287849 w 1519201"/>
                  <a:gd name="connsiteY44" fmla="*/ 23586 h 772908"/>
                  <a:gd name="connsiteX45" fmla="*/ 228707 w 1519201"/>
                  <a:gd name="connsiteY45" fmla="*/ 21745 h 772908"/>
                  <a:gd name="connsiteX46" fmla="*/ 175325 w 1519201"/>
                  <a:gd name="connsiteY46" fmla="*/ 22493 h 772908"/>
                  <a:gd name="connsiteX47" fmla="*/ 128477 w 1519201"/>
                  <a:gd name="connsiteY47" fmla="*/ 25117 h 772908"/>
                  <a:gd name="connsiteX48" fmla="*/ 88973 w 1519201"/>
                  <a:gd name="connsiteY48" fmla="*/ 28950 h 772908"/>
                  <a:gd name="connsiteX49" fmla="*/ 33477 w 1519201"/>
                  <a:gd name="connsiteY49" fmla="*/ 36368 h 772908"/>
                  <a:gd name="connsiteX50" fmla="*/ 13788 w 1519201"/>
                  <a:gd name="connsiteY50" fmla="*/ 39441 h 772908"/>
                  <a:gd name="connsiteX51" fmla="*/ 63 w 1519201"/>
                  <a:gd name="connsiteY51" fmla="*/ 29646 h 772908"/>
                  <a:gd name="connsiteX52" fmla="*/ 10027 w 1519201"/>
                  <a:gd name="connsiteY52" fmla="*/ 16156 h 772908"/>
                  <a:gd name="connsiteX53" fmla="*/ 10315 w 1519201"/>
                  <a:gd name="connsiteY53" fmla="*/ 16120 h 77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519201" h="772908">
                    <a:moveTo>
                      <a:pt x="10315" y="16104"/>
                    </a:moveTo>
                    <a:cubicBezTo>
                      <a:pt x="10315" y="16104"/>
                      <a:pt x="17177" y="15208"/>
                      <a:pt x="30066" y="13529"/>
                    </a:cubicBezTo>
                    <a:cubicBezTo>
                      <a:pt x="43032" y="12036"/>
                      <a:pt x="61620" y="8750"/>
                      <a:pt x="86285" y="6858"/>
                    </a:cubicBezTo>
                    <a:cubicBezTo>
                      <a:pt x="110797" y="4131"/>
                      <a:pt x="140476" y="2552"/>
                      <a:pt x="174511" y="760"/>
                    </a:cubicBezTo>
                    <a:cubicBezTo>
                      <a:pt x="191553" y="478"/>
                      <a:pt x="209697" y="213"/>
                      <a:pt x="228804" y="-97"/>
                    </a:cubicBezTo>
                    <a:cubicBezTo>
                      <a:pt x="247910" y="474"/>
                      <a:pt x="268030" y="626"/>
                      <a:pt x="288972" y="1621"/>
                    </a:cubicBezTo>
                    <a:cubicBezTo>
                      <a:pt x="330844" y="3847"/>
                      <a:pt x="376274" y="6935"/>
                      <a:pt x="423832" y="14091"/>
                    </a:cubicBezTo>
                    <a:cubicBezTo>
                      <a:pt x="471439" y="20649"/>
                      <a:pt x="521326" y="30070"/>
                      <a:pt x="572315" y="42341"/>
                    </a:cubicBezTo>
                    <a:cubicBezTo>
                      <a:pt x="623417" y="54314"/>
                      <a:pt x="675406" y="69933"/>
                      <a:pt x="727508" y="87953"/>
                    </a:cubicBezTo>
                    <a:cubicBezTo>
                      <a:pt x="779814" y="105538"/>
                      <a:pt x="831435" y="127492"/>
                      <a:pt x="882310" y="151050"/>
                    </a:cubicBezTo>
                    <a:cubicBezTo>
                      <a:pt x="933311" y="174485"/>
                      <a:pt x="982109" y="202263"/>
                      <a:pt x="1029425" y="230712"/>
                    </a:cubicBezTo>
                    <a:cubicBezTo>
                      <a:pt x="1076856" y="259125"/>
                      <a:pt x="1120944" y="290997"/>
                      <a:pt x="1162689" y="322956"/>
                    </a:cubicBezTo>
                    <a:cubicBezTo>
                      <a:pt x="1183176" y="339408"/>
                      <a:pt x="1203447" y="355488"/>
                      <a:pt x="1222212" y="372438"/>
                    </a:cubicBezTo>
                    <a:cubicBezTo>
                      <a:pt x="1241445" y="388878"/>
                      <a:pt x="1259424" y="405866"/>
                      <a:pt x="1276847" y="422493"/>
                    </a:cubicBezTo>
                    <a:cubicBezTo>
                      <a:pt x="1294269" y="439095"/>
                      <a:pt x="1309957" y="456480"/>
                      <a:pt x="1325797" y="472635"/>
                    </a:cubicBezTo>
                    <a:cubicBezTo>
                      <a:pt x="1340940" y="489423"/>
                      <a:pt x="1355425" y="505801"/>
                      <a:pt x="1368758" y="521967"/>
                    </a:cubicBezTo>
                    <a:cubicBezTo>
                      <a:pt x="1381698" y="538432"/>
                      <a:pt x="1394879" y="553615"/>
                      <a:pt x="1405895" y="569209"/>
                    </a:cubicBezTo>
                    <a:cubicBezTo>
                      <a:pt x="1416948" y="584754"/>
                      <a:pt x="1427850" y="599177"/>
                      <a:pt x="1437308" y="613278"/>
                    </a:cubicBezTo>
                    <a:cubicBezTo>
                      <a:pt x="1446475" y="627528"/>
                      <a:pt x="1455073" y="640881"/>
                      <a:pt x="1463024" y="653227"/>
                    </a:cubicBezTo>
                    <a:cubicBezTo>
                      <a:pt x="1470697" y="665709"/>
                      <a:pt x="1477104" y="677595"/>
                      <a:pt x="1483219" y="688074"/>
                    </a:cubicBezTo>
                    <a:cubicBezTo>
                      <a:pt x="1489360" y="698553"/>
                      <a:pt x="1494564" y="708061"/>
                      <a:pt x="1498641" y="716573"/>
                    </a:cubicBezTo>
                    <a:cubicBezTo>
                      <a:pt x="1502832" y="725024"/>
                      <a:pt x="1506415" y="732192"/>
                      <a:pt x="1509302" y="738016"/>
                    </a:cubicBezTo>
                    <a:cubicBezTo>
                      <a:pt x="1514950" y="749703"/>
                      <a:pt x="1517950" y="755937"/>
                      <a:pt x="1517950" y="755937"/>
                    </a:cubicBezTo>
                    <a:cubicBezTo>
                      <a:pt x="1520800" y="761824"/>
                      <a:pt x="1518237" y="768880"/>
                      <a:pt x="1512252" y="771668"/>
                    </a:cubicBezTo>
                    <a:cubicBezTo>
                      <a:pt x="1506947" y="774134"/>
                      <a:pt x="1500730" y="772476"/>
                      <a:pt x="1497400" y="767972"/>
                    </a:cubicBezTo>
                    <a:lnTo>
                      <a:pt x="1497113" y="767573"/>
                    </a:lnTo>
                    <a:cubicBezTo>
                      <a:pt x="1497113" y="767573"/>
                      <a:pt x="1493036" y="762098"/>
                      <a:pt x="1485389" y="751805"/>
                    </a:cubicBezTo>
                    <a:cubicBezTo>
                      <a:pt x="1477615" y="741625"/>
                      <a:pt x="1467257" y="726106"/>
                      <a:pt x="1452620" y="707338"/>
                    </a:cubicBezTo>
                    <a:cubicBezTo>
                      <a:pt x="1445454" y="697880"/>
                      <a:pt x="1437527" y="687426"/>
                      <a:pt x="1428905" y="676026"/>
                    </a:cubicBezTo>
                    <a:cubicBezTo>
                      <a:pt x="1419979" y="664863"/>
                      <a:pt x="1410330" y="652804"/>
                      <a:pt x="1400024" y="639923"/>
                    </a:cubicBezTo>
                    <a:cubicBezTo>
                      <a:pt x="1379373" y="614248"/>
                      <a:pt x="1355075" y="586135"/>
                      <a:pt x="1328169" y="555893"/>
                    </a:cubicBezTo>
                    <a:cubicBezTo>
                      <a:pt x="1314596" y="540871"/>
                      <a:pt x="1299743" y="525863"/>
                      <a:pt x="1285094" y="509708"/>
                    </a:cubicBezTo>
                    <a:cubicBezTo>
                      <a:pt x="1269558" y="494401"/>
                      <a:pt x="1254187" y="477874"/>
                      <a:pt x="1237119" y="462118"/>
                    </a:cubicBezTo>
                    <a:cubicBezTo>
                      <a:pt x="1204085" y="429524"/>
                      <a:pt x="1167024" y="397440"/>
                      <a:pt x="1127937" y="365120"/>
                    </a:cubicBezTo>
                    <a:cubicBezTo>
                      <a:pt x="1118163" y="357056"/>
                      <a:pt x="1107919" y="349377"/>
                      <a:pt x="1097815" y="341374"/>
                    </a:cubicBezTo>
                    <a:cubicBezTo>
                      <a:pt x="1087712" y="333335"/>
                      <a:pt x="1077430" y="325432"/>
                      <a:pt x="1066744" y="317890"/>
                    </a:cubicBezTo>
                    <a:cubicBezTo>
                      <a:pt x="1056197" y="310162"/>
                      <a:pt x="1045586" y="302371"/>
                      <a:pt x="1034925" y="294543"/>
                    </a:cubicBezTo>
                    <a:cubicBezTo>
                      <a:pt x="1024010" y="287064"/>
                      <a:pt x="1013058" y="279522"/>
                      <a:pt x="1002042" y="271968"/>
                    </a:cubicBezTo>
                    <a:cubicBezTo>
                      <a:pt x="957512" y="242448"/>
                      <a:pt x="911157" y="213824"/>
                      <a:pt x="862866" y="188535"/>
                    </a:cubicBezTo>
                    <a:cubicBezTo>
                      <a:pt x="814638" y="163209"/>
                      <a:pt x="765421" y="139265"/>
                      <a:pt x="715269" y="119576"/>
                    </a:cubicBezTo>
                    <a:cubicBezTo>
                      <a:pt x="665141" y="99975"/>
                      <a:pt x="615014" y="82116"/>
                      <a:pt x="565216" y="69161"/>
                    </a:cubicBezTo>
                    <a:cubicBezTo>
                      <a:pt x="552871" y="65539"/>
                      <a:pt x="540513" y="62391"/>
                      <a:pt x="528180" y="59578"/>
                    </a:cubicBezTo>
                    <a:cubicBezTo>
                      <a:pt x="515873" y="56678"/>
                      <a:pt x="503692" y="53803"/>
                      <a:pt x="491639" y="50953"/>
                    </a:cubicBezTo>
                    <a:cubicBezTo>
                      <a:pt x="467278" y="46386"/>
                      <a:pt x="443575" y="41171"/>
                      <a:pt x="420164" y="37998"/>
                    </a:cubicBezTo>
                    <a:cubicBezTo>
                      <a:pt x="373569" y="30195"/>
                      <a:pt x="328987" y="26449"/>
                      <a:pt x="287849" y="23586"/>
                    </a:cubicBezTo>
                    <a:cubicBezTo>
                      <a:pt x="267261" y="22465"/>
                      <a:pt x="247484" y="22366"/>
                      <a:pt x="228707" y="21745"/>
                    </a:cubicBezTo>
                    <a:cubicBezTo>
                      <a:pt x="209904" y="21992"/>
                      <a:pt x="192077" y="22257"/>
                      <a:pt x="175325" y="22493"/>
                    </a:cubicBezTo>
                    <a:cubicBezTo>
                      <a:pt x="158586" y="23428"/>
                      <a:pt x="142937" y="24295"/>
                      <a:pt x="128477" y="25117"/>
                    </a:cubicBezTo>
                    <a:cubicBezTo>
                      <a:pt x="113980" y="25950"/>
                      <a:pt x="100900" y="27855"/>
                      <a:pt x="88973" y="28950"/>
                    </a:cubicBezTo>
                    <a:cubicBezTo>
                      <a:pt x="65258" y="31092"/>
                      <a:pt x="46278" y="34464"/>
                      <a:pt x="33477" y="36368"/>
                    </a:cubicBezTo>
                    <a:cubicBezTo>
                      <a:pt x="20625" y="38372"/>
                      <a:pt x="13788" y="39441"/>
                      <a:pt x="13788" y="39441"/>
                    </a:cubicBezTo>
                    <a:cubicBezTo>
                      <a:pt x="7229" y="40460"/>
                      <a:pt x="1101" y="36082"/>
                      <a:pt x="63" y="29646"/>
                    </a:cubicBezTo>
                    <a:cubicBezTo>
                      <a:pt x="-975" y="23224"/>
                      <a:pt x="3483" y="17176"/>
                      <a:pt x="10027" y="16156"/>
                    </a:cubicBezTo>
                    <a:cubicBezTo>
                      <a:pt x="10099" y="16143"/>
                      <a:pt x="10243" y="16120"/>
                      <a:pt x="10315" y="16120"/>
                    </a:cubicBezTo>
                  </a:path>
                </a:pathLst>
              </a:custGeom>
              <a:grpFill/>
              <a:ln w="12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" name="Freeform 172">
                <a:extLst>
                  <a:ext uri="{FF2B5EF4-FFF2-40B4-BE49-F238E27FC236}">
                    <a16:creationId xmlns:a16="http://schemas.microsoft.com/office/drawing/2014/main" id="{3F4616C3-9709-51E4-1BE4-238D63DB9C4C}"/>
                  </a:ext>
                </a:extLst>
              </p:cNvPr>
              <p:cNvSpPr/>
              <p:nvPr/>
            </p:nvSpPr>
            <p:spPr>
              <a:xfrm>
                <a:off x="6642156" y="3574516"/>
                <a:ext cx="280504" cy="324877"/>
              </a:xfrm>
              <a:custGeom>
                <a:avLst/>
                <a:gdLst>
                  <a:gd name="connsiteX0" fmla="*/ 244650 w 280504"/>
                  <a:gd name="connsiteY0" fmla="*/ 13288 h 324877"/>
                  <a:gd name="connsiteX1" fmla="*/ 241308 w 280504"/>
                  <a:gd name="connsiteY1" fmla="*/ 49292 h 324877"/>
                  <a:gd name="connsiteX2" fmla="*/ 240511 w 280504"/>
                  <a:gd name="connsiteY2" fmla="*/ 85321 h 324877"/>
                  <a:gd name="connsiteX3" fmla="*/ 245146 w 280504"/>
                  <a:gd name="connsiteY3" fmla="*/ 157192 h 324877"/>
                  <a:gd name="connsiteX4" fmla="*/ 250679 w 280504"/>
                  <a:gd name="connsiteY4" fmla="*/ 192761 h 324877"/>
                  <a:gd name="connsiteX5" fmla="*/ 258327 w 280504"/>
                  <a:gd name="connsiteY5" fmla="*/ 227906 h 324877"/>
                  <a:gd name="connsiteX6" fmla="*/ 279231 w 280504"/>
                  <a:gd name="connsiteY6" fmla="*/ 296479 h 324877"/>
                  <a:gd name="connsiteX7" fmla="*/ 265759 w 280504"/>
                  <a:gd name="connsiteY7" fmla="*/ 323609 h 324877"/>
                  <a:gd name="connsiteX8" fmla="*/ 251667 w 280504"/>
                  <a:gd name="connsiteY8" fmla="*/ 323638 h 324877"/>
                  <a:gd name="connsiteX9" fmla="*/ 248275 w 280504"/>
                  <a:gd name="connsiteY9" fmla="*/ 322491 h 324877"/>
                  <a:gd name="connsiteX10" fmla="*/ 217140 w 280504"/>
                  <a:gd name="connsiteY10" fmla="*/ 312012 h 324877"/>
                  <a:gd name="connsiteX11" fmla="*/ 186081 w 280504"/>
                  <a:gd name="connsiteY11" fmla="*/ 301409 h 324877"/>
                  <a:gd name="connsiteX12" fmla="*/ 155186 w 280504"/>
                  <a:gd name="connsiteY12" fmla="*/ 290569 h 324877"/>
                  <a:gd name="connsiteX13" fmla="*/ 124419 w 280504"/>
                  <a:gd name="connsiteY13" fmla="*/ 279431 h 324877"/>
                  <a:gd name="connsiteX14" fmla="*/ 63820 w 280504"/>
                  <a:gd name="connsiteY14" fmla="*/ 254490 h 324877"/>
                  <a:gd name="connsiteX15" fmla="*/ 5310 w 280504"/>
                  <a:gd name="connsiteY15" fmla="*/ 222295 h 324877"/>
                  <a:gd name="connsiteX16" fmla="*/ 2145 w 280504"/>
                  <a:gd name="connsiteY16" fmla="*/ 204423 h 324877"/>
                  <a:gd name="connsiteX17" fmla="*/ 12262 w 280504"/>
                  <a:gd name="connsiteY17" fmla="*/ 198425 h 324877"/>
                  <a:gd name="connsiteX18" fmla="*/ 12513 w 280504"/>
                  <a:gd name="connsiteY18" fmla="*/ 198425 h 324877"/>
                  <a:gd name="connsiteX19" fmla="*/ 46738 w 280504"/>
                  <a:gd name="connsiteY19" fmla="*/ 201635 h 324877"/>
                  <a:gd name="connsiteX20" fmla="*/ 79975 w 280504"/>
                  <a:gd name="connsiteY20" fmla="*/ 207982 h 324877"/>
                  <a:gd name="connsiteX21" fmla="*/ 144207 w 280504"/>
                  <a:gd name="connsiteY21" fmla="*/ 227147 h 324877"/>
                  <a:gd name="connsiteX22" fmla="*/ 206148 w 280504"/>
                  <a:gd name="connsiteY22" fmla="*/ 252374 h 324877"/>
                  <a:gd name="connsiteX23" fmla="*/ 266303 w 280504"/>
                  <a:gd name="connsiteY23" fmla="*/ 281571 h 324877"/>
                  <a:gd name="connsiteX24" fmla="*/ 235371 w 280504"/>
                  <a:gd name="connsiteY24" fmla="*/ 307606 h 324877"/>
                  <a:gd name="connsiteX25" fmla="*/ 229483 w 280504"/>
                  <a:gd name="connsiteY25" fmla="*/ 270556 h 324877"/>
                  <a:gd name="connsiteX26" fmla="*/ 225204 w 280504"/>
                  <a:gd name="connsiteY26" fmla="*/ 233420 h 324877"/>
                  <a:gd name="connsiteX27" fmla="*/ 221973 w 280504"/>
                  <a:gd name="connsiteY27" fmla="*/ 196333 h 324877"/>
                  <a:gd name="connsiteX28" fmla="*/ 219745 w 280504"/>
                  <a:gd name="connsiteY28" fmla="*/ 159284 h 324877"/>
                  <a:gd name="connsiteX29" fmla="*/ 218503 w 280504"/>
                  <a:gd name="connsiteY29" fmla="*/ 122272 h 324877"/>
                  <a:gd name="connsiteX30" fmla="*/ 218287 w 280504"/>
                  <a:gd name="connsiteY30" fmla="*/ 85297 h 324877"/>
                  <a:gd name="connsiteX31" fmla="*/ 218036 w 280504"/>
                  <a:gd name="connsiteY31" fmla="*/ 48322 h 324877"/>
                  <a:gd name="connsiteX32" fmla="*/ 218417 w 280504"/>
                  <a:gd name="connsiteY32" fmla="*/ 11472 h 324877"/>
                  <a:gd name="connsiteX33" fmla="*/ 218417 w 280504"/>
                  <a:gd name="connsiteY33" fmla="*/ 11225 h 324877"/>
                  <a:gd name="connsiteX34" fmla="*/ 232091 w 280504"/>
                  <a:gd name="connsiteY34" fmla="*/ -88 h 324877"/>
                  <a:gd name="connsiteX35" fmla="*/ 244183 w 280504"/>
                  <a:gd name="connsiteY35" fmla="*/ 12208 h 324877"/>
                  <a:gd name="connsiteX36" fmla="*/ 244664 w 280504"/>
                  <a:gd name="connsiteY36" fmla="*/ 13277 h 32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80504" h="324877">
                    <a:moveTo>
                      <a:pt x="244650" y="13288"/>
                    </a:moveTo>
                    <a:cubicBezTo>
                      <a:pt x="243003" y="25447"/>
                      <a:pt x="242195" y="37469"/>
                      <a:pt x="241308" y="49292"/>
                    </a:cubicBezTo>
                    <a:cubicBezTo>
                      <a:pt x="240752" y="61289"/>
                      <a:pt x="240562" y="73311"/>
                      <a:pt x="240511" y="85321"/>
                    </a:cubicBezTo>
                    <a:cubicBezTo>
                      <a:pt x="240502" y="109353"/>
                      <a:pt x="242310" y="133359"/>
                      <a:pt x="245146" y="157192"/>
                    </a:cubicBezTo>
                    <a:cubicBezTo>
                      <a:pt x="246689" y="169102"/>
                      <a:pt x="248627" y="180950"/>
                      <a:pt x="250679" y="192761"/>
                    </a:cubicBezTo>
                    <a:cubicBezTo>
                      <a:pt x="252843" y="204571"/>
                      <a:pt x="255592" y="216245"/>
                      <a:pt x="258327" y="227906"/>
                    </a:cubicBezTo>
                    <a:cubicBezTo>
                      <a:pt x="264214" y="251141"/>
                      <a:pt x="271342" y="273990"/>
                      <a:pt x="279231" y="296479"/>
                    </a:cubicBezTo>
                    <a:cubicBezTo>
                      <a:pt x="283131" y="307618"/>
                      <a:pt x="277103" y="319776"/>
                      <a:pt x="265759" y="323609"/>
                    </a:cubicBezTo>
                    <a:cubicBezTo>
                      <a:pt x="261011" y="325215"/>
                      <a:pt x="256086" y="325116"/>
                      <a:pt x="251667" y="323638"/>
                    </a:cubicBezTo>
                    <a:lnTo>
                      <a:pt x="248275" y="322491"/>
                    </a:lnTo>
                    <a:lnTo>
                      <a:pt x="217140" y="312012"/>
                    </a:lnTo>
                    <a:cubicBezTo>
                      <a:pt x="206808" y="308403"/>
                      <a:pt x="196349" y="305130"/>
                      <a:pt x="186081" y="301409"/>
                    </a:cubicBezTo>
                    <a:cubicBezTo>
                      <a:pt x="175812" y="297725"/>
                      <a:pt x="165442" y="294303"/>
                      <a:pt x="155186" y="290569"/>
                    </a:cubicBezTo>
                    <a:lnTo>
                      <a:pt x="124419" y="279431"/>
                    </a:lnTo>
                    <a:cubicBezTo>
                      <a:pt x="103919" y="271988"/>
                      <a:pt x="83737" y="263725"/>
                      <a:pt x="63820" y="254490"/>
                    </a:cubicBezTo>
                    <a:cubicBezTo>
                      <a:pt x="43954" y="245132"/>
                      <a:pt x="24240" y="235188"/>
                      <a:pt x="5310" y="222295"/>
                    </a:cubicBezTo>
                    <a:cubicBezTo>
                      <a:pt x="-387" y="218412"/>
                      <a:pt x="-1793" y="210024"/>
                      <a:pt x="2145" y="204423"/>
                    </a:cubicBezTo>
                    <a:cubicBezTo>
                      <a:pt x="4539" y="201037"/>
                      <a:pt x="8349" y="198425"/>
                      <a:pt x="12262" y="198425"/>
                    </a:cubicBezTo>
                    <a:lnTo>
                      <a:pt x="12513" y="198425"/>
                    </a:lnTo>
                    <a:cubicBezTo>
                      <a:pt x="24200" y="198425"/>
                      <a:pt x="35443" y="200354"/>
                      <a:pt x="46738" y="201635"/>
                    </a:cubicBezTo>
                    <a:cubicBezTo>
                      <a:pt x="57880" y="203364"/>
                      <a:pt x="69035" y="205481"/>
                      <a:pt x="79975" y="207982"/>
                    </a:cubicBezTo>
                    <a:cubicBezTo>
                      <a:pt x="101854" y="212873"/>
                      <a:pt x="123278" y="219419"/>
                      <a:pt x="144207" y="227147"/>
                    </a:cubicBezTo>
                    <a:cubicBezTo>
                      <a:pt x="165086" y="234951"/>
                      <a:pt x="185826" y="243239"/>
                      <a:pt x="206148" y="252374"/>
                    </a:cubicBezTo>
                    <a:cubicBezTo>
                      <a:pt x="226508" y="261447"/>
                      <a:pt x="246538" y="271303"/>
                      <a:pt x="266303" y="281571"/>
                    </a:cubicBezTo>
                    <a:lnTo>
                      <a:pt x="235371" y="307606"/>
                    </a:lnTo>
                    <a:cubicBezTo>
                      <a:pt x="233131" y="295273"/>
                      <a:pt x="231218" y="282927"/>
                      <a:pt x="229483" y="270556"/>
                    </a:cubicBezTo>
                    <a:cubicBezTo>
                      <a:pt x="227825" y="258174"/>
                      <a:pt x="226508" y="245790"/>
                      <a:pt x="225204" y="233420"/>
                    </a:cubicBezTo>
                    <a:cubicBezTo>
                      <a:pt x="223886" y="221062"/>
                      <a:pt x="223000" y="208679"/>
                      <a:pt x="221973" y="196333"/>
                    </a:cubicBezTo>
                    <a:cubicBezTo>
                      <a:pt x="220997" y="183975"/>
                      <a:pt x="220351" y="171629"/>
                      <a:pt x="219745" y="159284"/>
                    </a:cubicBezTo>
                    <a:cubicBezTo>
                      <a:pt x="219099" y="146951"/>
                      <a:pt x="218808" y="134605"/>
                      <a:pt x="218503" y="122272"/>
                    </a:cubicBezTo>
                    <a:lnTo>
                      <a:pt x="218287" y="85297"/>
                    </a:lnTo>
                    <a:cubicBezTo>
                      <a:pt x="218359" y="72964"/>
                      <a:pt x="217577" y="60643"/>
                      <a:pt x="218036" y="48322"/>
                    </a:cubicBezTo>
                    <a:lnTo>
                      <a:pt x="218417" y="11472"/>
                    </a:lnTo>
                    <a:lnTo>
                      <a:pt x="218417" y="11225"/>
                    </a:lnTo>
                    <a:cubicBezTo>
                      <a:pt x="218417" y="4704"/>
                      <a:pt x="225469" y="-349"/>
                      <a:pt x="232091" y="-88"/>
                    </a:cubicBezTo>
                    <a:cubicBezTo>
                      <a:pt x="238725" y="195"/>
                      <a:pt x="244462" y="5687"/>
                      <a:pt x="244183" y="12208"/>
                    </a:cubicBezTo>
                    <a:cubicBezTo>
                      <a:pt x="244154" y="12561"/>
                      <a:pt x="244714" y="12931"/>
                      <a:pt x="244664" y="13277"/>
                    </a:cubicBezTo>
                  </a:path>
                </a:pathLst>
              </a:custGeom>
              <a:grpFill/>
              <a:ln w="12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grpSp>
          <p:nvGrpSpPr>
            <p:cNvPr id="8" name="Graphic 43">
              <a:extLst>
                <a:ext uri="{FF2B5EF4-FFF2-40B4-BE49-F238E27FC236}">
                  <a16:creationId xmlns:a16="http://schemas.microsoft.com/office/drawing/2014/main" id="{7D789FB3-5532-C7D5-2736-A1C2514426CB}"/>
                </a:ext>
              </a:extLst>
            </p:cNvPr>
            <p:cNvGrpSpPr/>
            <p:nvPr/>
          </p:nvGrpSpPr>
          <p:grpSpPr>
            <a:xfrm rot="19028394" flipH="1" flipV="1">
              <a:off x="3829667" y="4427041"/>
              <a:ext cx="1356455" cy="777212"/>
              <a:chOff x="5270499" y="2952750"/>
              <a:chExt cx="1652160" cy="946643"/>
            </a:xfrm>
            <a:solidFill>
              <a:schemeClr val="bg1"/>
            </a:solidFill>
          </p:grpSpPr>
          <p:sp>
            <p:nvSpPr>
              <p:cNvPr id="14" name="Freeform 174">
                <a:extLst>
                  <a:ext uri="{FF2B5EF4-FFF2-40B4-BE49-F238E27FC236}">
                    <a16:creationId xmlns:a16="http://schemas.microsoft.com/office/drawing/2014/main" id="{A90F1686-5E41-336D-D785-92A31ABF6FE3}"/>
                  </a:ext>
                </a:extLst>
              </p:cNvPr>
              <p:cNvSpPr/>
              <p:nvPr/>
            </p:nvSpPr>
            <p:spPr>
              <a:xfrm>
                <a:off x="5270499" y="2952750"/>
                <a:ext cx="1519201" cy="772908"/>
              </a:xfrm>
              <a:custGeom>
                <a:avLst/>
                <a:gdLst>
                  <a:gd name="connsiteX0" fmla="*/ 10315 w 1519201"/>
                  <a:gd name="connsiteY0" fmla="*/ 16104 h 772908"/>
                  <a:gd name="connsiteX1" fmla="*/ 30066 w 1519201"/>
                  <a:gd name="connsiteY1" fmla="*/ 13529 h 772908"/>
                  <a:gd name="connsiteX2" fmla="*/ 86285 w 1519201"/>
                  <a:gd name="connsiteY2" fmla="*/ 6858 h 772908"/>
                  <a:gd name="connsiteX3" fmla="*/ 174511 w 1519201"/>
                  <a:gd name="connsiteY3" fmla="*/ 760 h 772908"/>
                  <a:gd name="connsiteX4" fmla="*/ 228804 w 1519201"/>
                  <a:gd name="connsiteY4" fmla="*/ -97 h 772908"/>
                  <a:gd name="connsiteX5" fmla="*/ 288972 w 1519201"/>
                  <a:gd name="connsiteY5" fmla="*/ 1621 h 772908"/>
                  <a:gd name="connsiteX6" fmla="*/ 423832 w 1519201"/>
                  <a:gd name="connsiteY6" fmla="*/ 14091 h 772908"/>
                  <a:gd name="connsiteX7" fmla="*/ 572315 w 1519201"/>
                  <a:gd name="connsiteY7" fmla="*/ 42341 h 772908"/>
                  <a:gd name="connsiteX8" fmla="*/ 727508 w 1519201"/>
                  <a:gd name="connsiteY8" fmla="*/ 87953 h 772908"/>
                  <a:gd name="connsiteX9" fmla="*/ 882310 w 1519201"/>
                  <a:gd name="connsiteY9" fmla="*/ 151050 h 772908"/>
                  <a:gd name="connsiteX10" fmla="*/ 1029425 w 1519201"/>
                  <a:gd name="connsiteY10" fmla="*/ 230712 h 772908"/>
                  <a:gd name="connsiteX11" fmla="*/ 1162689 w 1519201"/>
                  <a:gd name="connsiteY11" fmla="*/ 322956 h 772908"/>
                  <a:gd name="connsiteX12" fmla="*/ 1222212 w 1519201"/>
                  <a:gd name="connsiteY12" fmla="*/ 372438 h 772908"/>
                  <a:gd name="connsiteX13" fmla="*/ 1276847 w 1519201"/>
                  <a:gd name="connsiteY13" fmla="*/ 422493 h 772908"/>
                  <a:gd name="connsiteX14" fmla="*/ 1325797 w 1519201"/>
                  <a:gd name="connsiteY14" fmla="*/ 472635 h 772908"/>
                  <a:gd name="connsiteX15" fmla="*/ 1368758 w 1519201"/>
                  <a:gd name="connsiteY15" fmla="*/ 521967 h 772908"/>
                  <a:gd name="connsiteX16" fmla="*/ 1405895 w 1519201"/>
                  <a:gd name="connsiteY16" fmla="*/ 569209 h 772908"/>
                  <a:gd name="connsiteX17" fmla="*/ 1437308 w 1519201"/>
                  <a:gd name="connsiteY17" fmla="*/ 613278 h 772908"/>
                  <a:gd name="connsiteX18" fmla="*/ 1463024 w 1519201"/>
                  <a:gd name="connsiteY18" fmla="*/ 653227 h 772908"/>
                  <a:gd name="connsiteX19" fmla="*/ 1483219 w 1519201"/>
                  <a:gd name="connsiteY19" fmla="*/ 688074 h 772908"/>
                  <a:gd name="connsiteX20" fmla="*/ 1498641 w 1519201"/>
                  <a:gd name="connsiteY20" fmla="*/ 716573 h 772908"/>
                  <a:gd name="connsiteX21" fmla="*/ 1509302 w 1519201"/>
                  <a:gd name="connsiteY21" fmla="*/ 738016 h 772908"/>
                  <a:gd name="connsiteX22" fmla="*/ 1517950 w 1519201"/>
                  <a:gd name="connsiteY22" fmla="*/ 755937 h 772908"/>
                  <a:gd name="connsiteX23" fmla="*/ 1512252 w 1519201"/>
                  <a:gd name="connsiteY23" fmla="*/ 771668 h 772908"/>
                  <a:gd name="connsiteX24" fmla="*/ 1497400 w 1519201"/>
                  <a:gd name="connsiteY24" fmla="*/ 767972 h 772908"/>
                  <a:gd name="connsiteX25" fmla="*/ 1497113 w 1519201"/>
                  <a:gd name="connsiteY25" fmla="*/ 767573 h 772908"/>
                  <a:gd name="connsiteX26" fmla="*/ 1485389 w 1519201"/>
                  <a:gd name="connsiteY26" fmla="*/ 751805 h 772908"/>
                  <a:gd name="connsiteX27" fmla="*/ 1452620 w 1519201"/>
                  <a:gd name="connsiteY27" fmla="*/ 707338 h 772908"/>
                  <a:gd name="connsiteX28" fmla="*/ 1428905 w 1519201"/>
                  <a:gd name="connsiteY28" fmla="*/ 676026 h 772908"/>
                  <a:gd name="connsiteX29" fmla="*/ 1400024 w 1519201"/>
                  <a:gd name="connsiteY29" fmla="*/ 639923 h 772908"/>
                  <a:gd name="connsiteX30" fmla="*/ 1328169 w 1519201"/>
                  <a:gd name="connsiteY30" fmla="*/ 555893 h 772908"/>
                  <a:gd name="connsiteX31" fmla="*/ 1285094 w 1519201"/>
                  <a:gd name="connsiteY31" fmla="*/ 509708 h 772908"/>
                  <a:gd name="connsiteX32" fmla="*/ 1237119 w 1519201"/>
                  <a:gd name="connsiteY32" fmla="*/ 462118 h 772908"/>
                  <a:gd name="connsiteX33" fmla="*/ 1127937 w 1519201"/>
                  <a:gd name="connsiteY33" fmla="*/ 365120 h 772908"/>
                  <a:gd name="connsiteX34" fmla="*/ 1097815 w 1519201"/>
                  <a:gd name="connsiteY34" fmla="*/ 341374 h 772908"/>
                  <a:gd name="connsiteX35" fmla="*/ 1066744 w 1519201"/>
                  <a:gd name="connsiteY35" fmla="*/ 317890 h 772908"/>
                  <a:gd name="connsiteX36" fmla="*/ 1034925 w 1519201"/>
                  <a:gd name="connsiteY36" fmla="*/ 294543 h 772908"/>
                  <a:gd name="connsiteX37" fmla="*/ 1002042 w 1519201"/>
                  <a:gd name="connsiteY37" fmla="*/ 271968 h 772908"/>
                  <a:gd name="connsiteX38" fmla="*/ 862866 w 1519201"/>
                  <a:gd name="connsiteY38" fmla="*/ 188535 h 772908"/>
                  <a:gd name="connsiteX39" fmla="*/ 715269 w 1519201"/>
                  <a:gd name="connsiteY39" fmla="*/ 119576 h 772908"/>
                  <a:gd name="connsiteX40" fmla="*/ 565216 w 1519201"/>
                  <a:gd name="connsiteY40" fmla="*/ 69161 h 772908"/>
                  <a:gd name="connsiteX41" fmla="*/ 528180 w 1519201"/>
                  <a:gd name="connsiteY41" fmla="*/ 59578 h 772908"/>
                  <a:gd name="connsiteX42" fmla="*/ 491639 w 1519201"/>
                  <a:gd name="connsiteY42" fmla="*/ 50953 h 772908"/>
                  <a:gd name="connsiteX43" fmla="*/ 420164 w 1519201"/>
                  <a:gd name="connsiteY43" fmla="*/ 37998 h 772908"/>
                  <a:gd name="connsiteX44" fmla="*/ 287849 w 1519201"/>
                  <a:gd name="connsiteY44" fmla="*/ 23586 h 772908"/>
                  <a:gd name="connsiteX45" fmla="*/ 228707 w 1519201"/>
                  <a:gd name="connsiteY45" fmla="*/ 21745 h 772908"/>
                  <a:gd name="connsiteX46" fmla="*/ 175325 w 1519201"/>
                  <a:gd name="connsiteY46" fmla="*/ 22493 h 772908"/>
                  <a:gd name="connsiteX47" fmla="*/ 128477 w 1519201"/>
                  <a:gd name="connsiteY47" fmla="*/ 25117 h 772908"/>
                  <a:gd name="connsiteX48" fmla="*/ 88973 w 1519201"/>
                  <a:gd name="connsiteY48" fmla="*/ 28950 h 772908"/>
                  <a:gd name="connsiteX49" fmla="*/ 33477 w 1519201"/>
                  <a:gd name="connsiteY49" fmla="*/ 36368 h 772908"/>
                  <a:gd name="connsiteX50" fmla="*/ 13788 w 1519201"/>
                  <a:gd name="connsiteY50" fmla="*/ 39441 h 772908"/>
                  <a:gd name="connsiteX51" fmla="*/ 63 w 1519201"/>
                  <a:gd name="connsiteY51" fmla="*/ 29646 h 772908"/>
                  <a:gd name="connsiteX52" fmla="*/ 10027 w 1519201"/>
                  <a:gd name="connsiteY52" fmla="*/ 16156 h 772908"/>
                  <a:gd name="connsiteX53" fmla="*/ 10315 w 1519201"/>
                  <a:gd name="connsiteY53" fmla="*/ 16120 h 77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519201" h="772908">
                    <a:moveTo>
                      <a:pt x="10315" y="16104"/>
                    </a:moveTo>
                    <a:cubicBezTo>
                      <a:pt x="10315" y="16104"/>
                      <a:pt x="17177" y="15208"/>
                      <a:pt x="30066" y="13529"/>
                    </a:cubicBezTo>
                    <a:cubicBezTo>
                      <a:pt x="43032" y="12036"/>
                      <a:pt x="61620" y="8750"/>
                      <a:pt x="86285" y="6858"/>
                    </a:cubicBezTo>
                    <a:cubicBezTo>
                      <a:pt x="110797" y="4131"/>
                      <a:pt x="140476" y="2552"/>
                      <a:pt x="174511" y="760"/>
                    </a:cubicBezTo>
                    <a:cubicBezTo>
                      <a:pt x="191553" y="478"/>
                      <a:pt x="209697" y="213"/>
                      <a:pt x="228804" y="-97"/>
                    </a:cubicBezTo>
                    <a:cubicBezTo>
                      <a:pt x="247910" y="474"/>
                      <a:pt x="268030" y="626"/>
                      <a:pt x="288972" y="1621"/>
                    </a:cubicBezTo>
                    <a:cubicBezTo>
                      <a:pt x="330844" y="3847"/>
                      <a:pt x="376274" y="6935"/>
                      <a:pt x="423832" y="14091"/>
                    </a:cubicBezTo>
                    <a:cubicBezTo>
                      <a:pt x="471439" y="20649"/>
                      <a:pt x="521326" y="30070"/>
                      <a:pt x="572315" y="42341"/>
                    </a:cubicBezTo>
                    <a:cubicBezTo>
                      <a:pt x="623417" y="54314"/>
                      <a:pt x="675406" y="69933"/>
                      <a:pt x="727508" y="87953"/>
                    </a:cubicBezTo>
                    <a:cubicBezTo>
                      <a:pt x="779814" y="105538"/>
                      <a:pt x="831435" y="127492"/>
                      <a:pt x="882310" y="151050"/>
                    </a:cubicBezTo>
                    <a:cubicBezTo>
                      <a:pt x="933311" y="174485"/>
                      <a:pt x="982109" y="202263"/>
                      <a:pt x="1029425" y="230712"/>
                    </a:cubicBezTo>
                    <a:cubicBezTo>
                      <a:pt x="1076856" y="259125"/>
                      <a:pt x="1120944" y="290997"/>
                      <a:pt x="1162689" y="322956"/>
                    </a:cubicBezTo>
                    <a:cubicBezTo>
                      <a:pt x="1183176" y="339408"/>
                      <a:pt x="1203447" y="355488"/>
                      <a:pt x="1222212" y="372438"/>
                    </a:cubicBezTo>
                    <a:cubicBezTo>
                      <a:pt x="1241445" y="388878"/>
                      <a:pt x="1259424" y="405866"/>
                      <a:pt x="1276847" y="422493"/>
                    </a:cubicBezTo>
                    <a:cubicBezTo>
                      <a:pt x="1294269" y="439095"/>
                      <a:pt x="1309957" y="456480"/>
                      <a:pt x="1325797" y="472635"/>
                    </a:cubicBezTo>
                    <a:cubicBezTo>
                      <a:pt x="1340940" y="489423"/>
                      <a:pt x="1355425" y="505801"/>
                      <a:pt x="1368758" y="521967"/>
                    </a:cubicBezTo>
                    <a:cubicBezTo>
                      <a:pt x="1381698" y="538432"/>
                      <a:pt x="1394879" y="553615"/>
                      <a:pt x="1405895" y="569209"/>
                    </a:cubicBezTo>
                    <a:cubicBezTo>
                      <a:pt x="1416948" y="584754"/>
                      <a:pt x="1427850" y="599177"/>
                      <a:pt x="1437308" y="613278"/>
                    </a:cubicBezTo>
                    <a:cubicBezTo>
                      <a:pt x="1446475" y="627528"/>
                      <a:pt x="1455073" y="640881"/>
                      <a:pt x="1463024" y="653227"/>
                    </a:cubicBezTo>
                    <a:cubicBezTo>
                      <a:pt x="1470697" y="665709"/>
                      <a:pt x="1477104" y="677595"/>
                      <a:pt x="1483219" y="688074"/>
                    </a:cubicBezTo>
                    <a:cubicBezTo>
                      <a:pt x="1489360" y="698553"/>
                      <a:pt x="1494564" y="708061"/>
                      <a:pt x="1498641" y="716573"/>
                    </a:cubicBezTo>
                    <a:cubicBezTo>
                      <a:pt x="1502832" y="725024"/>
                      <a:pt x="1506415" y="732192"/>
                      <a:pt x="1509302" y="738016"/>
                    </a:cubicBezTo>
                    <a:cubicBezTo>
                      <a:pt x="1514950" y="749703"/>
                      <a:pt x="1517950" y="755937"/>
                      <a:pt x="1517950" y="755937"/>
                    </a:cubicBezTo>
                    <a:cubicBezTo>
                      <a:pt x="1520800" y="761824"/>
                      <a:pt x="1518237" y="768880"/>
                      <a:pt x="1512252" y="771668"/>
                    </a:cubicBezTo>
                    <a:cubicBezTo>
                      <a:pt x="1506947" y="774134"/>
                      <a:pt x="1500730" y="772476"/>
                      <a:pt x="1497400" y="767972"/>
                    </a:cubicBezTo>
                    <a:lnTo>
                      <a:pt x="1497113" y="767573"/>
                    </a:lnTo>
                    <a:cubicBezTo>
                      <a:pt x="1497113" y="767573"/>
                      <a:pt x="1493036" y="762098"/>
                      <a:pt x="1485389" y="751805"/>
                    </a:cubicBezTo>
                    <a:cubicBezTo>
                      <a:pt x="1477615" y="741625"/>
                      <a:pt x="1467257" y="726106"/>
                      <a:pt x="1452620" y="707338"/>
                    </a:cubicBezTo>
                    <a:cubicBezTo>
                      <a:pt x="1445454" y="697880"/>
                      <a:pt x="1437527" y="687426"/>
                      <a:pt x="1428905" y="676026"/>
                    </a:cubicBezTo>
                    <a:cubicBezTo>
                      <a:pt x="1419979" y="664863"/>
                      <a:pt x="1410330" y="652804"/>
                      <a:pt x="1400024" y="639923"/>
                    </a:cubicBezTo>
                    <a:cubicBezTo>
                      <a:pt x="1379373" y="614248"/>
                      <a:pt x="1355075" y="586135"/>
                      <a:pt x="1328169" y="555893"/>
                    </a:cubicBezTo>
                    <a:cubicBezTo>
                      <a:pt x="1314596" y="540871"/>
                      <a:pt x="1299743" y="525863"/>
                      <a:pt x="1285094" y="509708"/>
                    </a:cubicBezTo>
                    <a:cubicBezTo>
                      <a:pt x="1269558" y="494401"/>
                      <a:pt x="1254187" y="477874"/>
                      <a:pt x="1237119" y="462118"/>
                    </a:cubicBezTo>
                    <a:cubicBezTo>
                      <a:pt x="1204085" y="429524"/>
                      <a:pt x="1167024" y="397440"/>
                      <a:pt x="1127937" y="365120"/>
                    </a:cubicBezTo>
                    <a:cubicBezTo>
                      <a:pt x="1118163" y="357056"/>
                      <a:pt x="1107919" y="349377"/>
                      <a:pt x="1097815" y="341374"/>
                    </a:cubicBezTo>
                    <a:cubicBezTo>
                      <a:pt x="1087712" y="333335"/>
                      <a:pt x="1077430" y="325432"/>
                      <a:pt x="1066744" y="317890"/>
                    </a:cubicBezTo>
                    <a:cubicBezTo>
                      <a:pt x="1056197" y="310162"/>
                      <a:pt x="1045586" y="302371"/>
                      <a:pt x="1034925" y="294543"/>
                    </a:cubicBezTo>
                    <a:cubicBezTo>
                      <a:pt x="1024010" y="287064"/>
                      <a:pt x="1013058" y="279522"/>
                      <a:pt x="1002042" y="271968"/>
                    </a:cubicBezTo>
                    <a:cubicBezTo>
                      <a:pt x="957512" y="242448"/>
                      <a:pt x="911157" y="213824"/>
                      <a:pt x="862866" y="188535"/>
                    </a:cubicBezTo>
                    <a:cubicBezTo>
                      <a:pt x="814638" y="163209"/>
                      <a:pt x="765421" y="139265"/>
                      <a:pt x="715269" y="119576"/>
                    </a:cubicBezTo>
                    <a:cubicBezTo>
                      <a:pt x="665141" y="99975"/>
                      <a:pt x="615014" y="82116"/>
                      <a:pt x="565216" y="69161"/>
                    </a:cubicBezTo>
                    <a:cubicBezTo>
                      <a:pt x="552871" y="65539"/>
                      <a:pt x="540513" y="62391"/>
                      <a:pt x="528180" y="59578"/>
                    </a:cubicBezTo>
                    <a:cubicBezTo>
                      <a:pt x="515873" y="56678"/>
                      <a:pt x="503692" y="53803"/>
                      <a:pt x="491639" y="50953"/>
                    </a:cubicBezTo>
                    <a:cubicBezTo>
                      <a:pt x="467278" y="46386"/>
                      <a:pt x="443575" y="41171"/>
                      <a:pt x="420164" y="37998"/>
                    </a:cubicBezTo>
                    <a:cubicBezTo>
                      <a:pt x="373569" y="30195"/>
                      <a:pt x="328987" y="26449"/>
                      <a:pt x="287849" y="23586"/>
                    </a:cubicBezTo>
                    <a:cubicBezTo>
                      <a:pt x="267261" y="22465"/>
                      <a:pt x="247484" y="22366"/>
                      <a:pt x="228707" y="21745"/>
                    </a:cubicBezTo>
                    <a:cubicBezTo>
                      <a:pt x="209904" y="21992"/>
                      <a:pt x="192077" y="22257"/>
                      <a:pt x="175325" y="22493"/>
                    </a:cubicBezTo>
                    <a:cubicBezTo>
                      <a:pt x="158586" y="23428"/>
                      <a:pt x="142937" y="24295"/>
                      <a:pt x="128477" y="25117"/>
                    </a:cubicBezTo>
                    <a:cubicBezTo>
                      <a:pt x="113980" y="25950"/>
                      <a:pt x="100900" y="27855"/>
                      <a:pt x="88973" y="28950"/>
                    </a:cubicBezTo>
                    <a:cubicBezTo>
                      <a:pt x="65258" y="31092"/>
                      <a:pt x="46278" y="34464"/>
                      <a:pt x="33477" y="36368"/>
                    </a:cubicBezTo>
                    <a:cubicBezTo>
                      <a:pt x="20625" y="38372"/>
                      <a:pt x="13788" y="39441"/>
                      <a:pt x="13788" y="39441"/>
                    </a:cubicBezTo>
                    <a:cubicBezTo>
                      <a:pt x="7229" y="40460"/>
                      <a:pt x="1101" y="36082"/>
                      <a:pt x="63" y="29646"/>
                    </a:cubicBezTo>
                    <a:cubicBezTo>
                      <a:pt x="-975" y="23224"/>
                      <a:pt x="3483" y="17176"/>
                      <a:pt x="10027" y="16156"/>
                    </a:cubicBezTo>
                    <a:cubicBezTo>
                      <a:pt x="10099" y="16143"/>
                      <a:pt x="10243" y="16120"/>
                      <a:pt x="10315" y="16120"/>
                    </a:cubicBezTo>
                  </a:path>
                </a:pathLst>
              </a:custGeom>
              <a:grpFill/>
              <a:ln w="12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" name="Freeform 175">
                <a:extLst>
                  <a:ext uri="{FF2B5EF4-FFF2-40B4-BE49-F238E27FC236}">
                    <a16:creationId xmlns:a16="http://schemas.microsoft.com/office/drawing/2014/main" id="{4BB503B1-6EA9-03AF-68CB-A82DA16B7333}"/>
                  </a:ext>
                </a:extLst>
              </p:cNvPr>
              <p:cNvSpPr/>
              <p:nvPr/>
            </p:nvSpPr>
            <p:spPr>
              <a:xfrm>
                <a:off x="6642156" y="3574516"/>
                <a:ext cx="280504" cy="324877"/>
              </a:xfrm>
              <a:custGeom>
                <a:avLst/>
                <a:gdLst>
                  <a:gd name="connsiteX0" fmla="*/ 244650 w 280504"/>
                  <a:gd name="connsiteY0" fmla="*/ 13288 h 324877"/>
                  <a:gd name="connsiteX1" fmla="*/ 241308 w 280504"/>
                  <a:gd name="connsiteY1" fmla="*/ 49292 h 324877"/>
                  <a:gd name="connsiteX2" fmla="*/ 240511 w 280504"/>
                  <a:gd name="connsiteY2" fmla="*/ 85321 h 324877"/>
                  <a:gd name="connsiteX3" fmla="*/ 245146 w 280504"/>
                  <a:gd name="connsiteY3" fmla="*/ 157192 h 324877"/>
                  <a:gd name="connsiteX4" fmla="*/ 250679 w 280504"/>
                  <a:gd name="connsiteY4" fmla="*/ 192761 h 324877"/>
                  <a:gd name="connsiteX5" fmla="*/ 258327 w 280504"/>
                  <a:gd name="connsiteY5" fmla="*/ 227906 h 324877"/>
                  <a:gd name="connsiteX6" fmla="*/ 279231 w 280504"/>
                  <a:gd name="connsiteY6" fmla="*/ 296479 h 324877"/>
                  <a:gd name="connsiteX7" fmla="*/ 265759 w 280504"/>
                  <a:gd name="connsiteY7" fmla="*/ 323609 h 324877"/>
                  <a:gd name="connsiteX8" fmla="*/ 251667 w 280504"/>
                  <a:gd name="connsiteY8" fmla="*/ 323638 h 324877"/>
                  <a:gd name="connsiteX9" fmla="*/ 248275 w 280504"/>
                  <a:gd name="connsiteY9" fmla="*/ 322491 h 324877"/>
                  <a:gd name="connsiteX10" fmla="*/ 217140 w 280504"/>
                  <a:gd name="connsiteY10" fmla="*/ 312012 h 324877"/>
                  <a:gd name="connsiteX11" fmla="*/ 186081 w 280504"/>
                  <a:gd name="connsiteY11" fmla="*/ 301409 h 324877"/>
                  <a:gd name="connsiteX12" fmla="*/ 155186 w 280504"/>
                  <a:gd name="connsiteY12" fmla="*/ 290569 h 324877"/>
                  <a:gd name="connsiteX13" fmla="*/ 124419 w 280504"/>
                  <a:gd name="connsiteY13" fmla="*/ 279431 h 324877"/>
                  <a:gd name="connsiteX14" fmla="*/ 63820 w 280504"/>
                  <a:gd name="connsiteY14" fmla="*/ 254490 h 324877"/>
                  <a:gd name="connsiteX15" fmla="*/ 5310 w 280504"/>
                  <a:gd name="connsiteY15" fmla="*/ 222295 h 324877"/>
                  <a:gd name="connsiteX16" fmla="*/ 2145 w 280504"/>
                  <a:gd name="connsiteY16" fmla="*/ 204423 h 324877"/>
                  <a:gd name="connsiteX17" fmla="*/ 12262 w 280504"/>
                  <a:gd name="connsiteY17" fmla="*/ 198425 h 324877"/>
                  <a:gd name="connsiteX18" fmla="*/ 12513 w 280504"/>
                  <a:gd name="connsiteY18" fmla="*/ 198425 h 324877"/>
                  <a:gd name="connsiteX19" fmla="*/ 46738 w 280504"/>
                  <a:gd name="connsiteY19" fmla="*/ 201635 h 324877"/>
                  <a:gd name="connsiteX20" fmla="*/ 79975 w 280504"/>
                  <a:gd name="connsiteY20" fmla="*/ 207982 h 324877"/>
                  <a:gd name="connsiteX21" fmla="*/ 144207 w 280504"/>
                  <a:gd name="connsiteY21" fmla="*/ 227147 h 324877"/>
                  <a:gd name="connsiteX22" fmla="*/ 206148 w 280504"/>
                  <a:gd name="connsiteY22" fmla="*/ 252374 h 324877"/>
                  <a:gd name="connsiteX23" fmla="*/ 266303 w 280504"/>
                  <a:gd name="connsiteY23" fmla="*/ 281571 h 324877"/>
                  <a:gd name="connsiteX24" fmla="*/ 235371 w 280504"/>
                  <a:gd name="connsiteY24" fmla="*/ 307606 h 324877"/>
                  <a:gd name="connsiteX25" fmla="*/ 229483 w 280504"/>
                  <a:gd name="connsiteY25" fmla="*/ 270556 h 324877"/>
                  <a:gd name="connsiteX26" fmla="*/ 225204 w 280504"/>
                  <a:gd name="connsiteY26" fmla="*/ 233420 h 324877"/>
                  <a:gd name="connsiteX27" fmla="*/ 221973 w 280504"/>
                  <a:gd name="connsiteY27" fmla="*/ 196333 h 324877"/>
                  <a:gd name="connsiteX28" fmla="*/ 219745 w 280504"/>
                  <a:gd name="connsiteY28" fmla="*/ 159284 h 324877"/>
                  <a:gd name="connsiteX29" fmla="*/ 218503 w 280504"/>
                  <a:gd name="connsiteY29" fmla="*/ 122272 h 324877"/>
                  <a:gd name="connsiteX30" fmla="*/ 218287 w 280504"/>
                  <a:gd name="connsiteY30" fmla="*/ 85297 h 324877"/>
                  <a:gd name="connsiteX31" fmla="*/ 218036 w 280504"/>
                  <a:gd name="connsiteY31" fmla="*/ 48322 h 324877"/>
                  <a:gd name="connsiteX32" fmla="*/ 218417 w 280504"/>
                  <a:gd name="connsiteY32" fmla="*/ 11472 h 324877"/>
                  <a:gd name="connsiteX33" fmla="*/ 218417 w 280504"/>
                  <a:gd name="connsiteY33" fmla="*/ 11225 h 324877"/>
                  <a:gd name="connsiteX34" fmla="*/ 232091 w 280504"/>
                  <a:gd name="connsiteY34" fmla="*/ -88 h 324877"/>
                  <a:gd name="connsiteX35" fmla="*/ 244183 w 280504"/>
                  <a:gd name="connsiteY35" fmla="*/ 12208 h 324877"/>
                  <a:gd name="connsiteX36" fmla="*/ 244664 w 280504"/>
                  <a:gd name="connsiteY36" fmla="*/ 13277 h 32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80504" h="324877">
                    <a:moveTo>
                      <a:pt x="244650" y="13288"/>
                    </a:moveTo>
                    <a:cubicBezTo>
                      <a:pt x="243003" y="25447"/>
                      <a:pt x="242195" y="37469"/>
                      <a:pt x="241308" y="49292"/>
                    </a:cubicBezTo>
                    <a:cubicBezTo>
                      <a:pt x="240752" y="61289"/>
                      <a:pt x="240562" y="73311"/>
                      <a:pt x="240511" y="85321"/>
                    </a:cubicBezTo>
                    <a:cubicBezTo>
                      <a:pt x="240502" y="109353"/>
                      <a:pt x="242310" y="133359"/>
                      <a:pt x="245146" y="157192"/>
                    </a:cubicBezTo>
                    <a:cubicBezTo>
                      <a:pt x="246689" y="169102"/>
                      <a:pt x="248627" y="180950"/>
                      <a:pt x="250679" y="192761"/>
                    </a:cubicBezTo>
                    <a:cubicBezTo>
                      <a:pt x="252843" y="204571"/>
                      <a:pt x="255592" y="216245"/>
                      <a:pt x="258327" y="227906"/>
                    </a:cubicBezTo>
                    <a:cubicBezTo>
                      <a:pt x="264214" y="251141"/>
                      <a:pt x="271342" y="273990"/>
                      <a:pt x="279231" y="296479"/>
                    </a:cubicBezTo>
                    <a:cubicBezTo>
                      <a:pt x="283131" y="307618"/>
                      <a:pt x="277103" y="319776"/>
                      <a:pt x="265759" y="323609"/>
                    </a:cubicBezTo>
                    <a:cubicBezTo>
                      <a:pt x="261011" y="325215"/>
                      <a:pt x="256086" y="325116"/>
                      <a:pt x="251667" y="323638"/>
                    </a:cubicBezTo>
                    <a:lnTo>
                      <a:pt x="248275" y="322491"/>
                    </a:lnTo>
                    <a:lnTo>
                      <a:pt x="217140" y="312012"/>
                    </a:lnTo>
                    <a:cubicBezTo>
                      <a:pt x="206808" y="308403"/>
                      <a:pt x="196349" y="305130"/>
                      <a:pt x="186081" y="301409"/>
                    </a:cubicBezTo>
                    <a:cubicBezTo>
                      <a:pt x="175812" y="297725"/>
                      <a:pt x="165442" y="294303"/>
                      <a:pt x="155186" y="290569"/>
                    </a:cubicBezTo>
                    <a:lnTo>
                      <a:pt x="124419" y="279431"/>
                    </a:lnTo>
                    <a:cubicBezTo>
                      <a:pt x="103919" y="271988"/>
                      <a:pt x="83737" y="263725"/>
                      <a:pt x="63820" y="254490"/>
                    </a:cubicBezTo>
                    <a:cubicBezTo>
                      <a:pt x="43954" y="245132"/>
                      <a:pt x="24240" y="235188"/>
                      <a:pt x="5310" y="222295"/>
                    </a:cubicBezTo>
                    <a:cubicBezTo>
                      <a:pt x="-387" y="218412"/>
                      <a:pt x="-1793" y="210024"/>
                      <a:pt x="2145" y="204423"/>
                    </a:cubicBezTo>
                    <a:cubicBezTo>
                      <a:pt x="4539" y="201037"/>
                      <a:pt x="8349" y="198425"/>
                      <a:pt x="12262" y="198425"/>
                    </a:cubicBezTo>
                    <a:lnTo>
                      <a:pt x="12513" y="198425"/>
                    </a:lnTo>
                    <a:cubicBezTo>
                      <a:pt x="24200" y="198425"/>
                      <a:pt x="35443" y="200354"/>
                      <a:pt x="46738" y="201635"/>
                    </a:cubicBezTo>
                    <a:cubicBezTo>
                      <a:pt x="57880" y="203364"/>
                      <a:pt x="69035" y="205481"/>
                      <a:pt x="79975" y="207982"/>
                    </a:cubicBezTo>
                    <a:cubicBezTo>
                      <a:pt x="101854" y="212873"/>
                      <a:pt x="123278" y="219419"/>
                      <a:pt x="144207" y="227147"/>
                    </a:cubicBezTo>
                    <a:cubicBezTo>
                      <a:pt x="165086" y="234951"/>
                      <a:pt x="185826" y="243239"/>
                      <a:pt x="206148" y="252374"/>
                    </a:cubicBezTo>
                    <a:cubicBezTo>
                      <a:pt x="226508" y="261447"/>
                      <a:pt x="246538" y="271303"/>
                      <a:pt x="266303" y="281571"/>
                    </a:cubicBezTo>
                    <a:lnTo>
                      <a:pt x="235371" y="307606"/>
                    </a:lnTo>
                    <a:cubicBezTo>
                      <a:pt x="233131" y="295273"/>
                      <a:pt x="231218" y="282927"/>
                      <a:pt x="229483" y="270556"/>
                    </a:cubicBezTo>
                    <a:cubicBezTo>
                      <a:pt x="227825" y="258174"/>
                      <a:pt x="226508" y="245790"/>
                      <a:pt x="225204" y="233420"/>
                    </a:cubicBezTo>
                    <a:cubicBezTo>
                      <a:pt x="223886" y="221062"/>
                      <a:pt x="223000" y="208679"/>
                      <a:pt x="221973" y="196333"/>
                    </a:cubicBezTo>
                    <a:cubicBezTo>
                      <a:pt x="220997" y="183975"/>
                      <a:pt x="220351" y="171629"/>
                      <a:pt x="219745" y="159284"/>
                    </a:cubicBezTo>
                    <a:cubicBezTo>
                      <a:pt x="219099" y="146951"/>
                      <a:pt x="218808" y="134605"/>
                      <a:pt x="218503" y="122272"/>
                    </a:cubicBezTo>
                    <a:lnTo>
                      <a:pt x="218287" y="85297"/>
                    </a:lnTo>
                    <a:cubicBezTo>
                      <a:pt x="218359" y="72964"/>
                      <a:pt x="217577" y="60643"/>
                      <a:pt x="218036" y="48322"/>
                    </a:cubicBezTo>
                    <a:lnTo>
                      <a:pt x="218417" y="11472"/>
                    </a:lnTo>
                    <a:lnTo>
                      <a:pt x="218417" y="11225"/>
                    </a:lnTo>
                    <a:cubicBezTo>
                      <a:pt x="218417" y="4704"/>
                      <a:pt x="225469" y="-349"/>
                      <a:pt x="232091" y="-88"/>
                    </a:cubicBezTo>
                    <a:cubicBezTo>
                      <a:pt x="238725" y="195"/>
                      <a:pt x="244462" y="5687"/>
                      <a:pt x="244183" y="12208"/>
                    </a:cubicBezTo>
                    <a:cubicBezTo>
                      <a:pt x="244154" y="12561"/>
                      <a:pt x="244714" y="12931"/>
                      <a:pt x="244664" y="13277"/>
                    </a:cubicBezTo>
                  </a:path>
                </a:pathLst>
              </a:custGeom>
              <a:grpFill/>
              <a:ln w="12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50066388-A7D4-3CC2-E459-30687A80D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 rot="21540000">
              <a:off x="4545756" y="1104154"/>
              <a:ext cx="3743581" cy="134841"/>
            </a:xfrm>
            <a:prstGeom prst="rect">
              <a:avLst/>
            </a:prstGeom>
          </p:spPr>
        </p:pic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702CD73B-E283-903B-FBFF-A77C85C0DA87}"/>
                </a:ext>
              </a:extLst>
            </p:cNvPr>
            <p:cNvSpPr txBox="1"/>
            <p:nvPr/>
          </p:nvSpPr>
          <p:spPr>
            <a:xfrm>
              <a:off x="2778492" y="1835071"/>
              <a:ext cx="249088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nl-BE" sz="1800" dirty="0">
                  <a:solidFill>
                    <a:schemeClr val="bg1"/>
                  </a:solidFill>
                  <a:latin typeface="Montserrat" pitchFamily="2" charset="77"/>
                </a:rPr>
                <a:t>Eigen vermogen</a:t>
              </a:r>
            </a:p>
          </p:txBody>
        </p:sp>
        <p:sp>
          <p:nvSpPr>
            <p:cNvPr id="11" name="Tekstvak 10">
              <a:extLst>
                <a:ext uri="{FF2B5EF4-FFF2-40B4-BE49-F238E27FC236}">
                  <a16:creationId xmlns:a16="http://schemas.microsoft.com/office/drawing/2014/main" id="{2BE9C796-ABCA-57E0-BC8C-ECF844448963}"/>
                </a:ext>
              </a:extLst>
            </p:cNvPr>
            <p:cNvSpPr txBox="1"/>
            <p:nvPr/>
          </p:nvSpPr>
          <p:spPr>
            <a:xfrm>
              <a:off x="7402632" y="2037851"/>
              <a:ext cx="26189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nl-BE" sz="1800" dirty="0">
                  <a:solidFill>
                    <a:schemeClr val="bg1"/>
                  </a:solidFill>
                  <a:latin typeface="Montserrat" pitchFamily="2" charset="77"/>
                </a:rPr>
                <a:t>Schulden</a:t>
              </a:r>
            </a:p>
          </p:txBody>
        </p:sp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E2EF8D0A-A030-FAEC-C967-5B79EA5BE117}"/>
                </a:ext>
              </a:extLst>
            </p:cNvPr>
            <p:cNvSpPr txBox="1"/>
            <p:nvPr/>
          </p:nvSpPr>
          <p:spPr>
            <a:xfrm>
              <a:off x="1675995" y="4679509"/>
              <a:ext cx="21972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nl-BE" sz="1800" dirty="0">
                  <a:solidFill>
                    <a:schemeClr val="bg1"/>
                  </a:solidFill>
                  <a:latin typeface="Montserrat" pitchFamily="2" charset="77"/>
                </a:rPr>
                <a:t>Bedrijfswinst</a:t>
              </a:r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E6201E6E-86D0-2D34-6FEA-21F78532C1C6}"/>
                </a:ext>
              </a:extLst>
            </p:cNvPr>
            <p:cNvSpPr txBox="1"/>
            <p:nvPr/>
          </p:nvSpPr>
          <p:spPr>
            <a:xfrm>
              <a:off x="8706337" y="4501312"/>
              <a:ext cx="28406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nl-BE" sz="1800" dirty="0">
                  <a:solidFill>
                    <a:schemeClr val="bg1"/>
                  </a:solidFill>
                  <a:latin typeface="Montserrat" pitchFamily="2" charset="77"/>
                </a:rPr>
                <a:t>Datum neerlegging</a:t>
              </a:r>
            </a:p>
          </p:txBody>
        </p:sp>
      </p:grpSp>
      <p:pic>
        <p:nvPicPr>
          <p:cNvPr id="40" name="Graphic 39" descr="Afspelen">
            <a:hlinkClick r:id="rId31" action="ppaction://hlinksldjump"/>
            <a:extLst>
              <a:ext uri="{FF2B5EF4-FFF2-40B4-BE49-F238E27FC236}">
                <a16:creationId xmlns:a16="http://schemas.microsoft.com/office/drawing/2014/main" id="{9E7BE90F-BE54-2666-96CB-EAA997E1D9B9}"/>
              </a:ext>
            </a:extLst>
          </p:cNvPr>
          <p:cNvPicPr>
            <a:picLocks noChangeAspect="1"/>
          </p:cNvPicPr>
          <p:nvPr/>
        </p:nvPicPr>
        <p:blipFill rotWithShape="1"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 l="33632" t="-2" b="2350"/>
          <a:stretch/>
        </p:blipFill>
        <p:spPr>
          <a:xfrm>
            <a:off x="11424284" y="5974001"/>
            <a:ext cx="367757" cy="541099"/>
          </a:xfrm>
          <a:prstGeom prst="rect">
            <a:avLst/>
          </a:prstGeom>
        </p:spPr>
      </p:pic>
      <p:pic>
        <p:nvPicPr>
          <p:cNvPr id="41" name="Graphic 40" descr="Afspelen">
            <a:hlinkClick r:id="rId5" action="ppaction://hlinksldjump"/>
            <a:extLst>
              <a:ext uri="{FF2B5EF4-FFF2-40B4-BE49-F238E27FC236}">
                <a16:creationId xmlns:a16="http://schemas.microsoft.com/office/drawing/2014/main" id="{B6A0B1BB-9A06-35A2-8881-CD6CCC3E006A}"/>
              </a:ext>
            </a:extLst>
          </p:cNvPr>
          <p:cNvPicPr>
            <a:picLocks noChangeAspect="1"/>
          </p:cNvPicPr>
          <p:nvPr/>
        </p:nvPicPr>
        <p:blipFill rotWithShape="1"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 l="33632" t="-2" b="2350"/>
          <a:stretch/>
        </p:blipFill>
        <p:spPr>
          <a:xfrm rot="10800000">
            <a:off x="10675693" y="5974001"/>
            <a:ext cx="367757" cy="54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16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9D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Afbeelding 38">
            <a:extLst>
              <a:ext uri="{FF2B5EF4-FFF2-40B4-BE49-F238E27FC236}">
                <a16:creationId xmlns:a16="http://schemas.microsoft.com/office/drawing/2014/main" id="{184CD5A0-FAFF-2DF4-1623-B58630095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96" y="3759931"/>
            <a:ext cx="756213" cy="756213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9D8AF34E-E7CE-6B45-BA16-061A91E59F6F}"/>
              </a:ext>
            </a:extLst>
          </p:cNvPr>
          <p:cNvGrpSpPr/>
          <p:nvPr/>
        </p:nvGrpSpPr>
        <p:grpSpPr>
          <a:xfrm>
            <a:off x="-835063" y="494367"/>
            <a:ext cx="827568" cy="828000"/>
            <a:chOff x="-842559" y="468160"/>
            <a:chExt cx="827568" cy="828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1B73CC9-4835-6949-A885-80B8BFEE3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8" name="Graphic 47" descr="Gebruikers">
              <a:extLst>
                <a:ext uri="{FF2B5EF4-FFF2-40B4-BE49-F238E27FC236}">
                  <a16:creationId xmlns:a16="http://schemas.microsoft.com/office/drawing/2014/main" id="{07890D4C-AC70-4C42-843D-F960A46EE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129592-52B5-D34E-81BC-E95357938766}"/>
              </a:ext>
            </a:extLst>
          </p:cNvPr>
          <p:cNvGrpSpPr/>
          <p:nvPr/>
        </p:nvGrpSpPr>
        <p:grpSpPr>
          <a:xfrm>
            <a:off x="844764" y="1742764"/>
            <a:ext cx="827568" cy="828000"/>
            <a:chOff x="-842559" y="1741580"/>
            <a:chExt cx="827568" cy="8280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B220B85-007E-5F44-914B-57D42E953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1" name="Graphic 50" descr="Gloeilamp">
              <a:hlinkClick r:id="rId6" action="ppaction://hlinksldjump"/>
              <a:extLst>
                <a:ext uri="{FF2B5EF4-FFF2-40B4-BE49-F238E27FC236}">
                  <a16:creationId xmlns:a16="http://schemas.microsoft.com/office/drawing/2014/main" id="{006E9C4F-B9E3-E642-9132-4A3ECC8BA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C432755-31CD-6A45-A98C-C3ECDCC0D4D9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732E01C-45F2-4143-8450-E7FEA9305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4" name="Graphic 53" descr="Single gear">
              <a:extLst>
                <a:ext uri="{FF2B5EF4-FFF2-40B4-BE49-F238E27FC236}">
                  <a16:creationId xmlns:a16="http://schemas.microsoft.com/office/drawing/2014/main" id="{1B049337-F37A-E940-B45C-35C6E6AD0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78F3FE3-F4B1-3D49-90B9-DB018822860F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98D45B5-D094-6D4C-8236-4CC78F9B3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71E56C38-F85F-EF4A-926D-FA0FA8F9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40E29B6-751E-F04C-8E94-1BE914578CC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8BE9B6F-6867-8147-9DA5-20BC6FF9F0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0" name="Graphic 59" descr="Cirkeldiagram">
              <a:extLst>
                <a:ext uri="{FF2B5EF4-FFF2-40B4-BE49-F238E27FC236}">
                  <a16:creationId xmlns:a16="http://schemas.microsoft.com/office/drawing/2014/main" id="{8D399424-8A70-7844-B57A-C621A641F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-739747" y="3134677"/>
              <a:ext cx="620915" cy="620915"/>
            </a:xfrm>
            <a:prstGeom prst="rect">
              <a:avLst/>
            </a:prstGeom>
          </p:spPr>
        </p:pic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DFCCCC51-D9C3-994D-84DA-12A4692A0F37}"/>
              </a:ext>
            </a:extLst>
          </p:cNvPr>
          <p:cNvSpPr/>
          <p:nvPr/>
        </p:nvSpPr>
        <p:spPr>
          <a:xfrm>
            <a:off x="0" y="-980782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62" name="Graphic 61" descr="Gebruikers">
            <a:hlinkClick r:id="rId15" action="ppaction://hlinksldjump"/>
            <a:extLst>
              <a:ext uri="{FF2B5EF4-FFF2-40B4-BE49-F238E27FC236}">
                <a16:creationId xmlns:a16="http://schemas.microsoft.com/office/drawing/2014/main" id="{FBA6DB6B-0C30-6F4D-AE06-239E787DD8A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63" name="Graphic 62" descr="Gloeilamp">
            <a:hlinkClick r:id="rId18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64" name="Graphic 63" descr="Cirkeldiagram">
            <a:hlinkClick r:id="rId21" action="ppaction://hlinksldjump"/>
            <a:extLst>
              <a:ext uri="{FF2B5EF4-FFF2-40B4-BE49-F238E27FC236}">
                <a16:creationId xmlns:a16="http://schemas.microsoft.com/office/drawing/2014/main" id="{257EE65D-7A71-5E45-A8E7-3F7905B6DF4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65" name="Graphic 64" descr="Single gear">
            <a:hlinkClick r:id="rId24" action="ppaction://hlinksldjump"/>
            <a:extLst>
              <a:ext uri="{FF2B5EF4-FFF2-40B4-BE49-F238E27FC236}">
                <a16:creationId xmlns:a16="http://schemas.microsoft.com/office/drawing/2014/main" id="{1CF00180-5CB2-6343-954B-91B35858485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66" name="Graphic 65">
            <a:hlinkClick r:id="rId27" action="ppaction://hlinksldjump"/>
            <a:extLst>
              <a:ext uri="{FF2B5EF4-FFF2-40B4-BE49-F238E27FC236}">
                <a16:creationId xmlns:a16="http://schemas.microsoft.com/office/drawing/2014/main" id="{1219EFF6-C963-5F45-9511-7DB64AE511B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3" name="TextBox 95">
            <a:extLst>
              <a:ext uri="{FF2B5EF4-FFF2-40B4-BE49-F238E27FC236}">
                <a16:creationId xmlns:a16="http://schemas.microsoft.com/office/drawing/2014/main" id="{1B716011-C316-9CEC-4004-2EA2ECCDB801}"/>
              </a:ext>
            </a:extLst>
          </p:cNvPr>
          <p:cNvSpPr txBox="1"/>
          <p:nvPr/>
        </p:nvSpPr>
        <p:spPr>
          <a:xfrm>
            <a:off x="4877741" y="754878"/>
            <a:ext cx="3187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3200" b="1" spc="300" dirty="0">
                <a:solidFill>
                  <a:schemeClr val="bg1"/>
                </a:solidFill>
                <a:latin typeface="Montserrat" pitchFamily="2" charset="77"/>
              </a:rPr>
              <a:t>BIJKOMEND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23" name="TextBox 98">
            <a:extLst>
              <a:ext uri="{FF2B5EF4-FFF2-40B4-BE49-F238E27FC236}">
                <a16:creationId xmlns:a16="http://schemas.microsoft.com/office/drawing/2014/main" id="{2E022AAC-6805-2876-992C-E06B15F5CFEE}"/>
              </a:ext>
            </a:extLst>
          </p:cNvPr>
          <p:cNvSpPr txBox="1"/>
          <p:nvPr/>
        </p:nvSpPr>
        <p:spPr>
          <a:xfrm>
            <a:off x="3686304" y="3272614"/>
            <a:ext cx="4879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2800" b="1" spc="300" dirty="0">
                <a:solidFill>
                  <a:schemeClr val="bg1"/>
                </a:solidFill>
                <a:latin typeface="Montserrat" pitchFamily="2" charset="77"/>
              </a:rPr>
              <a:t>Inloggen/registreren</a:t>
            </a:r>
            <a:endParaRPr lang="en-LT" sz="28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grpSp>
        <p:nvGrpSpPr>
          <p:cNvPr id="5" name="Graphic 43">
            <a:extLst>
              <a:ext uri="{FF2B5EF4-FFF2-40B4-BE49-F238E27FC236}">
                <a16:creationId xmlns:a16="http://schemas.microsoft.com/office/drawing/2014/main" id="{677D1755-E4CE-7B49-A57A-A3D81FB0B0B7}"/>
              </a:ext>
            </a:extLst>
          </p:cNvPr>
          <p:cNvGrpSpPr/>
          <p:nvPr/>
        </p:nvGrpSpPr>
        <p:grpSpPr>
          <a:xfrm rot="269299" flipV="1">
            <a:off x="6929763" y="2604694"/>
            <a:ext cx="1458826" cy="482830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20" name="Freeform 165">
              <a:extLst>
                <a:ext uri="{FF2B5EF4-FFF2-40B4-BE49-F238E27FC236}">
                  <a16:creationId xmlns:a16="http://schemas.microsoft.com/office/drawing/2014/main" id="{AD0F4A64-59EC-406F-7DB8-C54D6B0C1A0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" name="Freeform 166">
              <a:extLst>
                <a:ext uri="{FF2B5EF4-FFF2-40B4-BE49-F238E27FC236}">
                  <a16:creationId xmlns:a16="http://schemas.microsoft.com/office/drawing/2014/main" id="{919D5776-F9F9-9B9C-2411-5D1E5FD503C8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6" name="Graphic 43">
            <a:extLst>
              <a:ext uri="{FF2B5EF4-FFF2-40B4-BE49-F238E27FC236}">
                <a16:creationId xmlns:a16="http://schemas.microsoft.com/office/drawing/2014/main" id="{3C641C2D-E9DE-D716-A58F-076A7C5E952E}"/>
              </a:ext>
            </a:extLst>
          </p:cNvPr>
          <p:cNvGrpSpPr/>
          <p:nvPr/>
        </p:nvGrpSpPr>
        <p:grpSpPr>
          <a:xfrm rot="2571606" flipV="1">
            <a:off x="7459911" y="4281836"/>
            <a:ext cx="1356455" cy="777212"/>
            <a:chOff x="5270500" y="2952750"/>
            <a:chExt cx="1652160" cy="946643"/>
          </a:xfrm>
          <a:solidFill>
            <a:schemeClr val="bg1"/>
          </a:solidFill>
        </p:grpSpPr>
        <p:sp>
          <p:nvSpPr>
            <p:cNvPr id="18" name="Freeform 168">
              <a:extLst>
                <a:ext uri="{FF2B5EF4-FFF2-40B4-BE49-F238E27FC236}">
                  <a16:creationId xmlns:a16="http://schemas.microsoft.com/office/drawing/2014/main" id="{3BD289C9-1C6E-2FD8-5969-9908BDB0D54E}"/>
                </a:ext>
              </a:extLst>
            </p:cNvPr>
            <p:cNvSpPr/>
            <p:nvPr/>
          </p:nvSpPr>
          <p:spPr>
            <a:xfrm>
              <a:off x="5270500" y="2952750"/>
              <a:ext cx="1519201" cy="772907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" name="Freeform 169">
              <a:extLst>
                <a:ext uri="{FF2B5EF4-FFF2-40B4-BE49-F238E27FC236}">
                  <a16:creationId xmlns:a16="http://schemas.microsoft.com/office/drawing/2014/main" id="{0B6DD55F-2D4E-89E5-CE49-794FA1341C4E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7" name="Graphic 43">
            <a:extLst>
              <a:ext uri="{FF2B5EF4-FFF2-40B4-BE49-F238E27FC236}">
                <a16:creationId xmlns:a16="http://schemas.microsoft.com/office/drawing/2014/main" id="{4941460E-E888-6F72-7F2A-F1EC79B9395E}"/>
              </a:ext>
            </a:extLst>
          </p:cNvPr>
          <p:cNvGrpSpPr/>
          <p:nvPr/>
        </p:nvGrpSpPr>
        <p:grpSpPr>
          <a:xfrm rot="417027" flipH="1" flipV="1">
            <a:off x="3911782" y="2545149"/>
            <a:ext cx="1396237" cy="528243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6" name="Freeform 171">
              <a:extLst>
                <a:ext uri="{FF2B5EF4-FFF2-40B4-BE49-F238E27FC236}">
                  <a16:creationId xmlns:a16="http://schemas.microsoft.com/office/drawing/2014/main" id="{49F85D17-F1DA-730A-6168-83FED4ECAECA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" name="Freeform 172">
              <a:extLst>
                <a:ext uri="{FF2B5EF4-FFF2-40B4-BE49-F238E27FC236}">
                  <a16:creationId xmlns:a16="http://schemas.microsoft.com/office/drawing/2014/main" id="{3F4616C3-9709-51E4-1BE4-238D63DB9C4C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8" name="Graphic 43">
            <a:extLst>
              <a:ext uri="{FF2B5EF4-FFF2-40B4-BE49-F238E27FC236}">
                <a16:creationId xmlns:a16="http://schemas.microsoft.com/office/drawing/2014/main" id="{7D789FB3-5532-C7D5-2736-A1C2514426CB}"/>
              </a:ext>
            </a:extLst>
          </p:cNvPr>
          <p:cNvGrpSpPr/>
          <p:nvPr/>
        </p:nvGrpSpPr>
        <p:grpSpPr>
          <a:xfrm rot="19028394" flipH="1" flipV="1">
            <a:off x="3847910" y="4508407"/>
            <a:ext cx="1622349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4" name="Freeform 174">
              <a:extLst>
                <a:ext uri="{FF2B5EF4-FFF2-40B4-BE49-F238E27FC236}">
                  <a16:creationId xmlns:a16="http://schemas.microsoft.com/office/drawing/2014/main" id="{A90F1686-5E41-336D-D785-92A31ABF6FE3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" name="Freeform 175">
              <a:extLst>
                <a:ext uri="{FF2B5EF4-FFF2-40B4-BE49-F238E27FC236}">
                  <a16:creationId xmlns:a16="http://schemas.microsoft.com/office/drawing/2014/main" id="{4BB503B1-6EA9-03AF-68CB-A82DA16B733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50066388-A7D4-3CC2-E459-30687A80D90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 rot="21540000">
            <a:off x="4599495" y="1275952"/>
            <a:ext cx="3743581" cy="134841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702CD73B-E283-903B-FBFF-A77C85C0DA87}"/>
              </a:ext>
            </a:extLst>
          </p:cNvPr>
          <p:cNvSpPr txBox="1"/>
          <p:nvPr/>
        </p:nvSpPr>
        <p:spPr>
          <a:xfrm>
            <a:off x="2832231" y="2006869"/>
            <a:ext cx="2490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BE" sz="1800" dirty="0">
                <a:solidFill>
                  <a:schemeClr val="bg1"/>
                </a:solidFill>
                <a:latin typeface="Montserrat" pitchFamily="2" charset="77"/>
              </a:rPr>
              <a:t>Validatie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2BE9C796-ABCA-57E0-BC8C-ECF844448963}"/>
              </a:ext>
            </a:extLst>
          </p:cNvPr>
          <p:cNvSpPr txBox="1"/>
          <p:nvPr/>
        </p:nvSpPr>
        <p:spPr>
          <a:xfrm>
            <a:off x="7456371" y="2209649"/>
            <a:ext cx="2618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  <a:latin typeface="Montserrat" pitchFamily="2" charset="77"/>
              </a:rPr>
              <a:t>B</a:t>
            </a:r>
            <a:r>
              <a:rPr lang="nl-BE" sz="1800" dirty="0">
                <a:solidFill>
                  <a:schemeClr val="bg1"/>
                </a:solidFill>
                <a:latin typeface="Montserrat" pitchFamily="2" charset="77"/>
              </a:rPr>
              <a:t>eveiliging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E2EF8D0A-A030-FAEC-C967-5B79EA5BE117}"/>
              </a:ext>
            </a:extLst>
          </p:cNvPr>
          <p:cNvSpPr txBox="1"/>
          <p:nvPr/>
        </p:nvSpPr>
        <p:spPr>
          <a:xfrm>
            <a:off x="2062276" y="4903168"/>
            <a:ext cx="2197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BE" sz="1800" dirty="0" err="1">
                <a:solidFill>
                  <a:schemeClr val="bg1"/>
                </a:solidFill>
                <a:latin typeface="Montserrat" pitchFamily="2" charset="77"/>
              </a:rPr>
              <a:t>Hash</a:t>
            </a:r>
            <a:endParaRPr lang="nl-BE" sz="18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E6201E6E-86D0-2D34-6FEA-21F78532C1C6}"/>
              </a:ext>
            </a:extLst>
          </p:cNvPr>
          <p:cNvSpPr txBox="1"/>
          <p:nvPr/>
        </p:nvSpPr>
        <p:spPr>
          <a:xfrm>
            <a:off x="8202808" y="4681692"/>
            <a:ext cx="2840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  <a:latin typeface="Montserrat" pitchFamily="2" charset="77"/>
              </a:rPr>
              <a:t>T</a:t>
            </a:r>
            <a:r>
              <a:rPr lang="nl-BE" sz="1800" dirty="0">
                <a:solidFill>
                  <a:schemeClr val="bg1"/>
                </a:solidFill>
                <a:latin typeface="Montserrat" pitchFamily="2" charset="77"/>
              </a:rPr>
              <a:t>oegang</a:t>
            </a:r>
          </a:p>
        </p:txBody>
      </p:sp>
      <p:pic>
        <p:nvPicPr>
          <p:cNvPr id="40" name="Graphic 39" descr="Afspelen">
            <a:extLst>
              <a:ext uri="{FF2B5EF4-FFF2-40B4-BE49-F238E27FC236}">
                <a16:creationId xmlns:a16="http://schemas.microsoft.com/office/drawing/2014/main" id="{9E7BE90F-BE54-2666-96CB-EAA997E1D9B9}"/>
              </a:ext>
            </a:extLst>
          </p:cNvPr>
          <p:cNvPicPr>
            <a:picLocks noChangeAspect="1"/>
          </p:cNvPicPr>
          <p:nvPr/>
        </p:nvPicPr>
        <p:blipFill rotWithShape="1"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 l="33632" t="-2" b="2350"/>
          <a:stretch/>
        </p:blipFill>
        <p:spPr>
          <a:xfrm>
            <a:off x="11424284" y="5974001"/>
            <a:ext cx="367757" cy="541099"/>
          </a:xfrm>
          <a:prstGeom prst="rect">
            <a:avLst/>
          </a:prstGeom>
        </p:spPr>
      </p:pic>
      <p:pic>
        <p:nvPicPr>
          <p:cNvPr id="41" name="Graphic 40" descr="Afspelen">
            <a:hlinkClick r:id="rId18" action="ppaction://hlinksldjump"/>
            <a:extLst>
              <a:ext uri="{FF2B5EF4-FFF2-40B4-BE49-F238E27FC236}">
                <a16:creationId xmlns:a16="http://schemas.microsoft.com/office/drawing/2014/main" id="{B6A0B1BB-9A06-35A2-8881-CD6CCC3E006A}"/>
              </a:ext>
            </a:extLst>
          </p:cNvPr>
          <p:cNvPicPr>
            <a:picLocks noChangeAspect="1"/>
          </p:cNvPicPr>
          <p:nvPr/>
        </p:nvPicPr>
        <p:blipFill rotWithShape="1"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rcRect l="33632" t="-2" b="2350"/>
          <a:stretch/>
        </p:blipFill>
        <p:spPr>
          <a:xfrm rot="10800000">
            <a:off x="10675693" y="5974001"/>
            <a:ext cx="367757" cy="541099"/>
          </a:xfrm>
          <a:prstGeom prst="rect">
            <a:avLst/>
          </a:prstGeom>
        </p:spPr>
      </p:pic>
      <p:pic>
        <p:nvPicPr>
          <p:cNvPr id="43" name="Afbeelding 42">
            <a:extLst>
              <a:ext uri="{FF2B5EF4-FFF2-40B4-BE49-F238E27FC236}">
                <a16:creationId xmlns:a16="http://schemas.microsoft.com/office/drawing/2014/main" id="{69A6FF3D-E3FB-3C5F-17E7-A9C9876F5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027" y="3747176"/>
            <a:ext cx="756213" cy="756213"/>
          </a:xfrm>
          <a:prstGeom prst="rect">
            <a:avLst/>
          </a:prstGeom>
        </p:spPr>
      </p:pic>
      <p:pic>
        <p:nvPicPr>
          <p:cNvPr id="44" name="Afbeelding 43">
            <a:extLst>
              <a:ext uri="{FF2B5EF4-FFF2-40B4-BE49-F238E27FC236}">
                <a16:creationId xmlns:a16="http://schemas.microsoft.com/office/drawing/2014/main" id="{C331142E-4C0B-D69E-3966-39CD138F9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485" y="3761713"/>
            <a:ext cx="756213" cy="75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86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CD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8723A1B-89B8-BB4C-A287-9731243E378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ED94A6-CE9D-C443-8609-7D197CB54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2" name="Graphic 31" descr="Gebruikers">
              <a:extLst>
                <a:ext uri="{FF2B5EF4-FFF2-40B4-BE49-F238E27FC236}">
                  <a16:creationId xmlns:a16="http://schemas.microsoft.com/office/drawing/2014/main" id="{C26E31D8-F1B2-2243-B8CA-CCD805EEA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4F7693-DE13-F642-9153-63A34E076D36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1389CA5-6C38-9745-BE11-25BC913FC8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5" name="Graphic 34" descr="Gloeilamp">
              <a:extLst>
                <a:ext uri="{FF2B5EF4-FFF2-40B4-BE49-F238E27FC236}">
                  <a16:creationId xmlns:a16="http://schemas.microsoft.com/office/drawing/2014/main" id="{906560C3-60DB-8F42-B406-23C948C02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AC015C8-62D2-BC46-9682-FCBE2546F35B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1F18A0E-2AB4-3A43-8082-8399ABA60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1" name="Graphic 40" descr="Single gear">
              <a:extLst>
                <a:ext uri="{FF2B5EF4-FFF2-40B4-BE49-F238E27FC236}">
                  <a16:creationId xmlns:a16="http://schemas.microsoft.com/office/drawing/2014/main" id="{6250E137-8917-6446-828A-413562A10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E8AEE2-E6AF-0E40-B9C5-0F51313CAC59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86B0561-1ADA-1448-998A-16A90F547B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AF567616-DFDF-AF48-8D05-3AE19FE27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730A18-749A-694F-915B-EB06ED822231}"/>
              </a:ext>
            </a:extLst>
          </p:cNvPr>
          <p:cNvGrpSpPr/>
          <p:nvPr/>
        </p:nvGrpSpPr>
        <p:grpSpPr>
          <a:xfrm>
            <a:off x="866458" y="3015000"/>
            <a:ext cx="827568" cy="828000"/>
            <a:chOff x="-837416" y="3015000"/>
            <a:chExt cx="827568" cy="82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481AF53-C649-6D40-9B9D-591B94A6F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8" name="Graphic 37" descr="Cirkeldiagram">
              <a:extLst>
                <a:ext uri="{FF2B5EF4-FFF2-40B4-BE49-F238E27FC236}">
                  <a16:creationId xmlns:a16="http://schemas.microsoft.com/office/drawing/2014/main" id="{C7E7D462-FEEB-2745-BD85-FB4430990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-735302" y="3115928"/>
              <a:ext cx="620915" cy="620915"/>
            </a:xfrm>
            <a:prstGeom prst="rect">
              <a:avLst/>
            </a:prstGeom>
          </p:spPr>
        </p:pic>
      </p:grpSp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 dirty="0"/>
          </a:p>
        </p:txBody>
      </p:sp>
      <p:pic>
        <p:nvPicPr>
          <p:cNvPr id="46" name="Graphic 45" descr="Gebruikers">
            <a:hlinkClick r:id="rId13" action="ppaction://hlinksldjump"/>
            <a:extLst>
              <a:ext uri="{FF2B5EF4-FFF2-40B4-BE49-F238E27FC236}">
                <a16:creationId xmlns:a16="http://schemas.microsoft.com/office/drawing/2014/main" id="{095381DF-4ADD-A546-B7A3-97F9B35D59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7" name="Graphic 46" descr="Gloeilamp">
            <a:hlinkClick r:id="rId16" action="ppaction://hlinksldjump"/>
            <a:extLst>
              <a:ext uri="{FF2B5EF4-FFF2-40B4-BE49-F238E27FC236}">
                <a16:creationId xmlns:a16="http://schemas.microsoft.com/office/drawing/2014/main" id="{B832EAA4-A87F-254A-9D07-680C50988D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8" name="Graphic 47" descr="Cirkeldiagram">
            <a:hlinkClick r:id="rId19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9" name="Graphic 48" descr="Single gear">
            <a:hlinkClick r:id="rId22" action="ppaction://hlinksldjump"/>
            <a:extLst>
              <a:ext uri="{FF2B5EF4-FFF2-40B4-BE49-F238E27FC236}">
                <a16:creationId xmlns:a16="http://schemas.microsoft.com/office/drawing/2014/main" id="{F80A9C59-D028-DD45-A404-F1FD73D9FE9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50" name="Graphic 49">
            <a:hlinkClick r:id="rId25" action="ppaction://hlinksldjump"/>
            <a:extLst>
              <a:ext uri="{FF2B5EF4-FFF2-40B4-BE49-F238E27FC236}">
                <a16:creationId xmlns:a16="http://schemas.microsoft.com/office/drawing/2014/main" id="{957D1896-688B-AC48-A75A-C606BA6DE0B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2" name="TextBox 98">
            <a:extLst>
              <a:ext uri="{FF2B5EF4-FFF2-40B4-BE49-F238E27FC236}">
                <a16:creationId xmlns:a16="http://schemas.microsoft.com/office/drawing/2014/main" id="{9AC3F084-1A6A-8106-E963-10A7439B761A}"/>
              </a:ext>
            </a:extLst>
          </p:cNvPr>
          <p:cNvSpPr txBox="1"/>
          <p:nvPr/>
        </p:nvSpPr>
        <p:spPr>
          <a:xfrm>
            <a:off x="3200618" y="990282"/>
            <a:ext cx="2339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2800" b="1" spc="300" dirty="0" err="1">
                <a:solidFill>
                  <a:schemeClr val="bg1"/>
                </a:solidFill>
                <a:latin typeface="Montserrat" pitchFamily="2" charset="77"/>
              </a:rPr>
              <a:t>MongoDB</a:t>
            </a:r>
            <a:endParaRPr lang="en-LT" sz="28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3" name="TextBox 99">
            <a:extLst>
              <a:ext uri="{FF2B5EF4-FFF2-40B4-BE49-F238E27FC236}">
                <a16:creationId xmlns:a16="http://schemas.microsoft.com/office/drawing/2014/main" id="{8745830B-D588-C1CE-D450-EFD82E681387}"/>
              </a:ext>
            </a:extLst>
          </p:cNvPr>
          <p:cNvSpPr txBox="1"/>
          <p:nvPr/>
        </p:nvSpPr>
        <p:spPr>
          <a:xfrm>
            <a:off x="2583949" y="1512002"/>
            <a:ext cx="3764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  <a:latin typeface="Montserrat" pitchFamily="2" charset="77"/>
              </a:rPr>
              <a:t>Document georiënteerde structuur</a:t>
            </a:r>
          </a:p>
          <a:p>
            <a:pPr algn="ctr"/>
            <a:r>
              <a:rPr lang="nl-BE" dirty="0">
                <a:solidFill>
                  <a:schemeClr val="bg1"/>
                </a:solidFill>
                <a:latin typeface="Montserrat" pitchFamily="2" charset="77"/>
              </a:rPr>
              <a:t> Databank (</a:t>
            </a:r>
            <a:r>
              <a:rPr lang="nl-BE" dirty="0" err="1">
                <a:solidFill>
                  <a:schemeClr val="bg1"/>
                </a:solidFill>
                <a:latin typeface="Montserrat" pitchFamily="2" charset="77"/>
              </a:rPr>
              <a:t>cloud</a:t>
            </a:r>
            <a:r>
              <a:rPr lang="nl-BE" dirty="0">
                <a:solidFill>
                  <a:schemeClr val="bg1"/>
                </a:solidFill>
                <a:latin typeface="Montserrat" pitchFamily="2" charset="77"/>
              </a:rPr>
              <a:t>)</a:t>
            </a:r>
          </a:p>
        </p:txBody>
      </p:sp>
      <p:sp>
        <p:nvSpPr>
          <p:cNvPr id="4" name="TextBox 98">
            <a:extLst>
              <a:ext uri="{FF2B5EF4-FFF2-40B4-BE49-F238E27FC236}">
                <a16:creationId xmlns:a16="http://schemas.microsoft.com/office/drawing/2014/main" id="{3D3079E3-51DD-5310-70D0-1A0F0BDCD753}"/>
              </a:ext>
            </a:extLst>
          </p:cNvPr>
          <p:cNvSpPr txBox="1"/>
          <p:nvPr/>
        </p:nvSpPr>
        <p:spPr>
          <a:xfrm>
            <a:off x="7519793" y="1220592"/>
            <a:ext cx="1919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2800" b="1" spc="300" dirty="0">
                <a:solidFill>
                  <a:schemeClr val="bg1"/>
                </a:solidFill>
                <a:latin typeface="Montserrat" pitchFamily="2" charset="77"/>
              </a:rPr>
              <a:t>Express</a:t>
            </a:r>
            <a:endParaRPr lang="en-LT" sz="28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5" name="TextBox 99">
            <a:extLst>
              <a:ext uri="{FF2B5EF4-FFF2-40B4-BE49-F238E27FC236}">
                <a16:creationId xmlns:a16="http://schemas.microsoft.com/office/drawing/2014/main" id="{1404AC45-9EB4-99B1-024D-AA76670728F2}"/>
              </a:ext>
            </a:extLst>
          </p:cNvPr>
          <p:cNvSpPr txBox="1"/>
          <p:nvPr/>
        </p:nvSpPr>
        <p:spPr>
          <a:xfrm>
            <a:off x="7193583" y="1742312"/>
            <a:ext cx="2571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  <a:latin typeface="Montserrat" pitchFamily="2" charset="77"/>
              </a:rPr>
              <a:t>Webapp. </a:t>
            </a:r>
            <a:r>
              <a:rPr lang="nl-BE" dirty="0" err="1">
                <a:solidFill>
                  <a:schemeClr val="bg1"/>
                </a:solidFill>
                <a:latin typeface="Montserrat" pitchFamily="2" charset="77"/>
              </a:rPr>
              <a:t>framework</a:t>
            </a:r>
            <a:endParaRPr lang="nl-BE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nl-BE" dirty="0">
                <a:solidFill>
                  <a:schemeClr val="bg1"/>
                </a:solidFill>
                <a:latin typeface="Montserrat" pitchFamily="2" charset="77"/>
              </a:rPr>
              <a:t>Node</a:t>
            </a:r>
          </a:p>
          <a:p>
            <a:pPr algn="ctr"/>
            <a:r>
              <a:rPr lang="nl-BE" dirty="0">
                <a:solidFill>
                  <a:schemeClr val="bg1"/>
                </a:solidFill>
                <a:latin typeface="Montserrat" pitchFamily="2" charset="77"/>
              </a:rPr>
              <a:t>Typescript</a:t>
            </a:r>
          </a:p>
        </p:txBody>
      </p:sp>
      <p:sp>
        <p:nvSpPr>
          <p:cNvPr id="6" name="TextBox 98">
            <a:extLst>
              <a:ext uri="{FF2B5EF4-FFF2-40B4-BE49-F238E27FC236}">
                <a16:creationId xmlns:a16="http://schemas.microsoft.com/office/drawing/2014/main" id="{6DCD3647-7C3C-A471-BE30-64C3B2CC9EB9}"/>
              </a:ext>
            </a:extLst>
          </p:cNvPr>
          <p:cNvSpPr txBox="1"/>
          <p:nvPr/>
        </p:nvSpPr>
        <p:spPr>
          <a:xfrm>
            <a:off x="5866547" y="4768639"/>
            <a:ext cx="963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2800" b="1" spc="300" dirty="0">
                <a:solidFill>
                  <a:schemeClr val="bg1"/>
                </a:solidFill>
                <a:latin typeface="Montserrat" pitchFamily="2" charset="77"/>
              </a:rPr>
              <a:t>EJS</a:t>
            </a:r>
            <a:endParaRPr lang="en-LT" sz="28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7" name="TextBox 99">
            <a:extLst>
              <a:ext uri="{FF2B5EF4-FFF2-40B4-BE49-F238E27FC236}">
                <a16:creationId xmlns:a16="http://schemas.microsoft.com/office/drawing/2014/main" id="{D1D4ACFB-C7CA-EE04-2E71-A33856E319D4}"/>
              </a:ext>
            </a:extLst>
          </p:cNvPr>
          <p:cNvSpPr txBox="1"/>
          <p:nvPr/>
        </p:nvSpPr>
        <p:spPr>
          <a:xfrm>
            <a:off x="5018562" y="5291859"/>
            <a:ext cx="2659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  <a:latin typeface="Montserrat" pitchFamily="2" charset="77"/>
              </a:rPr>
              <a:t>Embedded javascript</a:t>
            </a:r>
          </a:p>
          <a:p>
            <a:pPr algn="ctr"/>
            <a:r>
              <a:rPr lang="nl-BE" dirty="0">
                <a:solidFill>
                  <a:schemeClr val="bg1"/>
                </a:solidFill>
                <a:latin typeface="Montserrat" pitchFamily="2" charset="77"/>
              </a:rPr>
              <a:t>Template engine</a:t>
            </a:r>
          </a:p>
          <a:p>
            <a:pPr algn="ctr"/>
            <a:r>
              <a:rPr lang="nl-BE" dirty="0">
                <a:solidFill>
                  <a:schemeClr val="bg1"/>
                </a:solidFill>
                <a:latin typeface="Montserrat" pitchFamily="2" charset="77"/>
              </a:rPr>
              <a:t>Dynamisch</a:t>
            </a:r>
          </a:p>
        </p:txBody>
      </p:sp>
      <p:sp>
        <p:nvSpPr>
          <p:cNvPr id="8" name="TextBox 98">
            <a:extLst>
              <a:ext uri="{FF2B5EF4-FFF2-40B4-BE49-F238E27FC236}">
                <a16:creationId xmlns:a16="http://schemas.microsoft.com/office/drawing/2014/main" id="{62CC29E0-9BDA-5796-5769-52732160AE1B}"/>
              </a:ext>
            </a:extLst>
          </p:cNvPr>
          <p:cNvSpPr txBox="1"/>
          <p:nvPr/>
        </p:nvSpPr>
        <p:spPr>
          <a:xfrm>
            <a:off x="7807930" y="3513498"/>
            <a:ext cx="2416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2800" b="1" spc="300" dirty="0">
                <a:solidFill>
                  <a:schemeClr val="bg1"/>
                </a:solidFill>
                <a:latin typeface="Montserrat" pitchFamily="2" charset="77"/>
              </a:rPr>
              <a:t>Front-end</a:t>
            </a:r>
            <a:endParaRPr lang="en-LT" sz="28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9" name="TextBox 99">
            <a:extLst>
              <a:ext uri="{FF2B5EF4-FFF2-40B4-BE49-F238E27FC236}">
                <a16:creationId xmlns:a16="http://schemas.microsoft.com/office/drawing/2014/main" id="{0A8A858B-0202-5A44-D843-4DA3788A17A7}"/>
              </a:ext>
            </a:extLst>
          </p:cNvPr>
          <p:cNvSpPr txBox="1"/>
          <p:nvPr/>
        </p:nvSpPr>
        <p:spPr>
          <a:xfrm>
            <a:off x="7611561" y="4040019"/>
            <a:ext cx="2808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  <a:latin typeface="Montserrat" pitchFamily="2" charset="77"/>
              </a:rPr>
              <a:t>HTML, CSS &amp; javascript</a:t>
            </a:r>
          </a:p>
          <a:p>
            <a:pPr algn="ctr"/>
            <a:r>
              <a:rPr lang="nl-BE" dirty="0">
                <a:solidFill>
                  <a:schemeClr val="bg1"/>
                </a:solidFill>
                <a:latin typeface="Montserrat" pitchFamily="2" charset="77"/>
              </a:rPr>
              <a:t>(html in </a:t>
            </a:r>
            <a:r>
              <a:rPr lang="nl-BE" dirty="0" err="1">
                <a:solidFill>
                  <a:schemeClr val="bg1"/>
                </a:solidFill>
                <a:latin typeface="Montserrat" pitchFamily="2" charset="77"/>
              </a:rPr>
              <a:t>ejs</a:t>
            </a:r>
            <a:r>
              <a:rPr lang="nl-BE" dirty="0">
                <a:solidFill>
                  <a:schemeClr val="bg1"/>
                </a:solidFill>
                <a:latin typeface="Montserrat" pitchFamily="2" charset="77"/>
              </a:rPr>
              <a:t>)</a:t>
            </a:r>
          </a:p>
        </p:txBody>
      </p:sp>
      <p:grpSp>
        <p:nvGrpSpPr>
          <p:cNvPr id="13" name="!!lamp">
            <a:extLst>
              <a:ext uri="{FF2B5EF4-FFF2-40B4-BE49-F238E27FC236}">
                <a16:creationId xmlns:a16="http://schemas.microsoft.com/office/drawing/2014/main" id="{397602F5-DB5D-714B-814B-386EAE67717E}"/>
              </a:ext>
            </a:extLst>
          </p:cNvPr>
          <p:cNvGrpSpPr/>
          <p:nvPr/>
        </p:nvGrpSpPr>
        <p:grpSpPr>
          <a:xfrm>
            <a:off x="5361368" y="2422144"/>
            <a:ext cx="1974089" cy="1921526"/>
            <a:chOff x="5105414" y="2463804"/>
            <a:chExt cx="1974089" cy="1921526"/>
          </a:xfrm>
          <a:solidFill>
            <a:schemeClr val="bg1"/>
          </a:solidFill>
        </p:grpSpPr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D04E7BB2-309D-2C4F-8625-7B80D261465B}"/>
                </a:ext>
              </a:extLst>
            </p:cNvPr>
            <p:cNvSpPr/>
            <p:nvPr/>
          </p:nvSpPr>
          <p:spPr>
            <a:xfrm>
              <a:off x="5249687" y="2612395"/>
              <a:ext cx="1670533" cy="1671185"/>
            </a:xfrm>
            <a:custGeom>
              <a:avLst/>
              <a:gdLst>
                <a:gd name="connsiteX0" fmla="*/ 598272 w 1670533"/>
                <a:gd name="connsiteY0" fmla="*/ 1371675 h 1671185"/>
                <a:gd name="connsiteX1" fmla="*/ 533022 w 1670533"/>
                <a:gd name="connsiteY1" fmla="*/ 1330507 h 1671185"/>
                <a:gd name="connsiteX2" fmla="*/ 527611 w 1670533"/>
                <a:gd name="connsiteY2" fmla="*/ 1323375 h 1671185"/>
                <a:gd name="connsiteX3" fmla="*/ 598786 w 1670533"/>
                <a:gd name="connsiteY3" fmla="*/ 1364661 h 1671185"/>
                <a:gd name="connsiteX4" fmla="*/ 610872 w 1670533"/>
                <a:gd name="connsiteY4" fmla="*/ 1343939 h 1671185"/>
                <a:gd name="connsiteX5" fmla="*/ 488824 w 1670533"/>
                <a:gd name="connsiteY5" fmla="*/ 1273134 h 1671185"/>
                <a:gd name="connsiteX6" fmla="*/ 476738 w 1670533"/>
                <a:gd name="connsiteY6" fmla="*/ 1293856 h 1671185"/>
                <a:gd name="connsiteX7" fmla="*/ 527097 w 1670533"/>
                <a:gd name="connsiteY7" fmla="*/ 1323019 h 1671185"/>
                <a:gd name="connsiteX8" fmla="*/ 522279 w 1670533"/>
                <a:gd name="connsiteY8" fmla="*/ 1321711 h 1671185"/>
                <a:gd name="connsiteX9" fmla="*/ 514655 w 1670533"/>
                <a:gd name="connsiteY9" fmla="*/ 1321473 h 1671185"/>
                <a:gd name="connsiteX10" fmla="*/ 493683 w 1670533"/>
                <a:gd name="connsiteY10" fmla="*/ 1311568 h 1671185"/>
                <a:gd name="connsiteX11" fmla="*/ 463743 w 1670533"/>
                <a:gd name="connsiteY11" fmla="*/ 1305466 h 1671185"/>
                <a:gd name="connsiteX12" fmla="*/ 445495 w 1670533"/>
                <a:gd name="connsiteY12" fmla="*/ 1308002 h 1671185"/>
                <a:gd name="connsiteX13" fmla="*/ 420217 w 1670533"/>
                <a:gd name="connsiteY13" fmla="*/ 1267627 h 1671185"/>
                <a:gd name="connsiteX14" fmla="*/ 399559 w 1670533"/>
                <a:gd name="connsiteY14" fmla="*/ 1279751 h 1671185"/>
                <a:gd name="connsiteX15" fmla="*/ 423258 w 1670533"/>
                <a:gd name="connsiteY15" fmla="*/ 1317591 h 1671185"/>
                <a:gd name="connsiteX16" fmla="*/ 414766 w 1670533"/>
                <a:gd name="connsiteY16" fmla="*/ 1323692 h 1671185"/>
                <a:gd name="connsiteX17" fmla="*/ 397347 w 1670533"/>
                <a:gd name="connsiteY17" fmla="*/ 1338749 h 1671185"/>
                <a:gd name="connsiteX18" fmla="*/ 366421 w 1670533"/>
                <a:gd name="connsiteY18" fmla="*/ 1298374 h 1671185"/>
                <a:gd name="connsiteX19" fmla="*/ 345764 w 1670533"/>
                <a:gd name="connsiteY19" fmla="*/ 1310458 h 1671185"/>
                <a:gd name="connsiteX20" fmla="*/ 379337 w 1670533"/>
                <a:gd name="connsiteY20" fmla="*/ 1354360 h 1671185"/>
                <a:gd name="connsiteX21" fmla="*/ 354058 w 1670533"/>
                <a:gd name="connsiteY21" fmla="*/ 1376271 h 1671185"/>
                <a:gd name="connsiteX22" fmla="*/ 320920 w 1670533"/>
                <a:gd name="connsiteY22" fmla="*/ 1335737 h 1671185"/>
                <a:gd name="connsiteX23" fmla="*/ 303975 w 1670533"/>
                <a:gd name="connsiteY23" fmla="*/ 1352656 h 1671185"/>
                <a:gd name="connsiteX24" fmla="*/ 336047 w 1670533"/>
                <a:gd name="connsiteY24" fmla="*/ 1391922 h 1671185"/>
                <a:gd name="connsiteX25" fmla="*/ 331071 w 1670533"/>
                <a:gd name="connsiteY25" fmla="*/ 1396201 h 1671185"/>
                <a:gd name="connsiteX26" fmla="*/ 321907 w 1670533"/>
                <a:gd name="connsiteY26" fmla="*/ 1401788 h 1671185"/>
                <a:gd name="connsiteX27" fmla="*/ 317523 w 1670533"/>
                <a:gd name="connsiteY27" fmla="*/ 1400480 h 1671185"/>
                <a:gd name="connsiteX28" fmla="*/ 316930 w 1670533"/>
                <a:gd name="connsiteY28" fmla="*/ 1399648 h 1671185"/>
                <a:gd name="connsiteX29" fmla="*/ 269059 w 1670533"/>
                <a:gd name="connsiteY29" fmla="*/ 1355707 h 1671185"/>
                <a:gd name="connsiteX30" fmla="*/ 252154 w 1670533"/>
                <a:gd name="connsiteY30" fmla="*/ 1372666 h 1671185"/>
                <a:gd name="connsiteX31" fmla="*/ 290190 w 1670533"/>
                <a:gd name="connsiteY31" fmla="*/ 1407612 h 1671185"/>
                <a:gd name="connsiteX32" fmla="*/ 270521 w 1670533"/>
                <a:gd name="connsiteY32" fmla="*/ 1401471 h 1671185"/>
                <a:gd name="connsiteX33" fmla="*/ 223953 w 1670533"/>
                <a:gd name="connsiteY33" fmla="*/ 1365296 h 1671185"/>
                <a:gd name="connsiteX34" fmla="*/ 181019 w 1670533"/>
                <a:gd name="connsiteY34" fmla="*/ 1303643 h 1671185"/>
                <a:gd name="connsiteX35" fmla="*/ 195554 w 1670533"/>
                <a:gd name="connsiteY35" fmla="*/ 1242427 h 1671185"/>
                <a:gd name="connsiteX36" fmla="*/ 300894 w 1670533"/>
                <a:gd name="connsiteY36" fmla="*/ 1156050 h 1671185"/>
                <a:gd name="connsiteX37" fmla="*/ 326094 w 1670533"/>
                <a:gd name="connsiteY37" fmla="*/ 1079341 h 1671185"/>
                <a:gd name="connsiteX38" fmla="*/ 303501 w 1670533"/>
                <a:gd name="connsiteY38" fmla="*/ 1010041 h 1671185"/>
                <a:gd name="connsiteX39" fmla="*/ 301211 w 1670533"/>
                <a:gd name="connsiteY39" fmla="*/ 1004811 h 1671185"/>
                <a:gd name="connsiteX40" fmla="*/ 300065 w 1670533"/>
                <a:gd name="connsiteY40" fmla="*/ 995223 h 1671185"/>
                <a:gd name="connsiteX41" fmla="*/ 292363 w 1670533"/>
                <a:gd name="connsiteY41" fmla="*/ 984644 h 1671185"/>
                <a:gd name="connsiteX42" fmla="*/ 271863 w 1670533"/>
                <a:gd name="connsiteY42" fmla="*/ 943714 h 1671185"/>
                <a:gd name="connsiteX43" fmla="*/ 238133 w 1670533"/>
                <a:gd name="connsiteY43" fmla="*/ 913600 h 1671185"/>
                <a:gd name="connsiteX44" fmla="*/ 242438 w 1670533"/>
                <a:gd name="connsiteY44" fmla="*/ 904408 h 1671185"/>
                <a:gd name="connsiteX45" fmla="*/ 240858 w 1670533"/>
                <a:gd name="connsiteY45" fmla="*/ 856465 h 1671185"/>
                <a:gd name="connsiteX46" fmla="*/ 216962 w 1670533"/>
                <a:gd name="connsiteY46" fmla="*/ 856465 h 1671185"/>
                <a:gd name="connsiteX47" fmla="*/ 218502 w 1670533"/>
                <a:gd name="connsiteY47" fmla="*/ 904408 h 1671185"/>
                <a:gd name="connsiteX48" fmla="*/ 219331 w 1670533"/>
                <a:gd name="connsiteY48" fmla="*/ 907895 h 1671185"/>
                <a:gd name="connsiteX49" fmla="*/ 207008 w 1670533"/>
                <a:gd name="connsiteY49" fmla="*/ 906270 h 1671185"/>
                <a:gd name="connsiteX50" fmla="*/ 182401 w 1670533"/>
                <a:gd name="connsiteY50" fmla="*/ 906270 h 1671185"/>
                <a:gd name="connsiteX51" fmla="*/ 184376 w 1670533"/>
                <a:gd name="connsiteY51" fmla="*/ 897276 h 1671185"/>
                <a:gd name="connsiteX52" fmla="*/ 176398 w 1670533"/>
                <a:gd name="connsiteY52" fmla="*/ 849294 h 1671185"/>
                <a:gd name="connsiteX53" fmla="*/ 153291 w 1670533"/>
                <a:gd name="connsiteY53" fmla="*/ 855673 h 1671185"/>
                <a:gd name="connsiteX54" fmla="*/ 161270 w 1670533"/>
                <a:gd name="connsiteY54" fmla="*/ 903655 h 1671185"/>
                <a:gd name="connsiteX55" fmla="*/ 162258 w 1670533"/>
                <a:gd name="connsiteY55" fmla="*/ 906270 h 1671185"/>
                <a:gd name="connsiteX56" fmla="*/ 121062 w 1670533"/>
                <a:gd name="connsiteY56" fmla="*/ 906270 h 1671185"/>
                <a:gd name="connsiteX57" fmla="*/ 117388 w 1670533"/>
                <a:gd name="connsiteY57" fmla="*/ 856465 h 1671185"/>
                <a:gd name="connsiteX58" fmla="*/ 93492 w 1670533"/>
                <a:gd name="connsiteY58" fmla="*/ 856465 h 1671185"/>
                <a:gd name="connsiteX59" fmla="*/ 97166 w 1670533"/>
                <a:gd name="connsiteY59" fmla="*/ 906270 h 1671185"/>
                <a:gd name="connsiteX60" fmla="*/ 80814 w 1670533"/>
                <a:gd name="connsiteY60" fmla="*/ 906270 h 1671185"/>
                <a:gd name="connsiteX61" fmla="*/ 76666 w 1670533"/>
                <a:gd name="connsiteY61" fmla="*/ 905914 h 1671185"/>
                <a:gd name="connsiteX62" fmla="*/ 76666 w 1670533"/>
                <a:gd name="connsiteY62" fmla="*/ 905240 h 1671185"/>
                <a:gd name="connsiteX63" fmla="*/ 68688 w 1670533"/>
                <a:gd name="connsiteY63" fmla="*/ 857297 h 1671185"/>
                <a:gd name="connsiteX64" fmla="*/ 45621 w 1670533"/>
                <a:gd name="connsiteY64" fmla="*/ 863676 h 1671185"/>
                <a:gd name="connsiteX65" fmla="*/ 51151 w 1670533"/>
                <a:gd name="connsiteY65" fmla="*/ 896801 h 1671185"/>
                <a:gd name="connsiteX66" fmla="*/ 30178 w 1670533"/>
                <a:gd name="connsiteY66" fmla="*/ 865697 h 1671185"/>
                <a:gd name="connsiteX67" fmla="*/ 23029 w 1670533"/>
                <a:gd name="connsiteY67" fmla="*/ 794575 h 1671185"/>
                <a:gd name="connsiteX68" fmla="*/ 25991 w 1670533"/>
                <a:gd name="connsiteY68" fmla="*/ 759272 h 1671185"/>
                <a:gd name="connsiteX69" fmla="*/ 76113 w 1670533"/>
                <a:gd name="connsiteY69" fmla="*/ 716163 h 1671185"/>
                <a:gd name="connsiteX70" fmla="*/ 201242 w 1670533"/>
                <a:gd name="connsiteY70" fmla="*/ 713745 h 1671185"/>
                <a:gd name="connsiteX71" fmla="*/ 256301 w 1670533"/>
                <a:gd name="connsiteY71" fmla="*/ 688030 h 1671185"/>
                <a:gd name="connsiteX72" fmla="*/ 291691 w 1670533"/>
                <a:gd name="connsiteY72" fmla="*/ 633272 h 1671185"/>
                <a:gd name="connsiteX73" fmla="*/ 312072 w 1670533"/>
                <a:gd name="connsiteY73" fmla="*/ 569362 h 1671185"/>
                <a:gd name="connsiteX74" fmla="*/ 303777 w 1670533"/>
                <a:gd name="connsiteY74" fmla="*/ 522449 h 1671185"/>
                <a:gd name="connsiteX75" fmla="*/ 303383 w 1670533"/>
                <a:gd name="connsiteY75" fmla="*/ 516624 h 1671185"/>
                <a:gd name="connsiteX76" fmla="*/ 310808 w 1670533"/>
                <a:gd name="connsiteY76" fmla="*/ 510760 h 1671185"/>
                <a:gd name="connsiteX77" fmla="*/ 318787 w 1670533"/>
                <a:gd name="connsiteY77" fmla="*/ 494752 h 1671185"/>
                <a:gd name="connsiteX78" fmla="*/ 298169 w 1670533"/>
                <a:gd name="connsiteY78" fmla="*/ 482668 h 1671185"/>
                <a:gd name="connsiteX79" fmla="*/ 290151 w 1670533"/>
                <a:gd name="connsiteY79" fmla="*/ 498636 h 1671185"/>
                <a:gd name="connsiteX80" fmla="*/ 289045 w 1670533"/>
                <a:gd name="connsiteY80" fmla="*/ 502717 h 1671185"/>
                <a:gd name="connsiteX81" fmla="*/ 288176 w 1670533"/>
                <a:gd name="connsiteY81" fmla="*/ 501686 h 1671185"/>
                <a:gd name="connsiteX82" fmla="*/ 275181 w 1670533"/>
                <a:gd name="connsiteY82" fmla="*/ 491662 h 1671185"/>
                <a:gd name="connsiteX83" fmla="*/ 275221 w 1670533"/>
                <a:gd name="connsiteY83" fmla="*/ 491622 h 1671185"/>
                <a:gd name="connsiteX84" fmla="*/ 287109 w 1670533"/>
                <a:gd name="connsiteY84" fmla="*/ 451643 h 1671185"/>
                <a:gd name="connsiteX85" fmla="*/ 264043 w 1670533"/>
                <a:gd name="connsiteY85" fmla="*/ 445264 h 1671185"/>
                <a:gd name="connsiteX86" fmla="*/ 254761 w 1670533"/>
                <a:gd name="connsiteY86" fmla="*/ 476328 h 1671185"/>
                <a:gd name="connsiteX87" fmla="*/ 229522 w 1670533"/>
                <a:gd name="connsiteY87" fmla="*/ 457389 h 1671185"/>
                <a:gd name="connsiteX88" fmla="*/ 227271 w 1670533"/>
                <a:gd name="connsiteY88" fmla="*/ 455685 h 1671185"/>
                <a:gd name="connsiteX89" fmla="*/ 239397 w 1670533"/>
                <a:gd name="connsiteY89" fmla="*/ 407742 h 1671185"/>
                <a:gd name="connsiteX90" fmla="*/ 216330 w 1670533"/>
                <a:gd name="connsiteY90" fmla="*/ 401363 h 1671185"/>
                <a:gd name="connsiteX91" fmla="*/ 206495 w 1670533"/>
                <a:gd name="connsiteY91" fmla="*/ 440113 h 1671185"/>
                <a:gd name="connsiteX92" fmla="*/ 189037 w 1670533"/>
                <a:gd name="connsiteY92" fmla="*/ 426998 h 1671185"/>
                <a:gd name="connsiteX93" fmla="*/ 190735 w 1670533"/>
                <a:gd name="connsiteY93" fmla="*/ 423512 h 1671185"/>
                <a:gd name="connsiteX94" fmla="*/ 203454 w 1670533"/>
                <a:gd name="connsiteY94" fmla="*/ 375767 h 1671185"/>
                <a:gd name="connsiteX95" fmla="*/ 183547 w 1670533"/>
                <a:gd name="connsiteY95" fmla="*/ 364038 h 1671185"/>
                <a:gd name="connsiteX96" fmla="*/ 252193 w 1670533"/>
                <a:gd name="connsiteY96" fmla="*/ 278652 h 1671185"/>
                <a:gd name="connsiteX97" fmla="*/ 273088 w 1670533"/>
                <a:gd name="connsiteY97" fmla="*/ 261179 h 1671185"/>
                <a:gd name="connsiteX98" fmla="*/ 340392 w 1670533"/>
                <a:gd name="connsiteY98" fmla="*/ 257494 h 1671185"/>
                <a:gd name="connsiteX99" fmla="*/ 446996 w 1670533"/>
                <a:gd name="connsiteY99" fmla="*/ 339512 h 1671185"/>
                <a:gd name="connsiteX100" fmla="*/ 492497 w 1670533"/>
                <a:gd name="connsiteY100" fmla="*/ 355084 h 1671185"/>
                <a:gd name="connsiteX101" fmla="*/ 496724 w 1670533"/>
                <a:gd name="connsiteY101" fmla="*/ 354965 h 1671185"/>
                <a:gd name="connsiteX102" fmla="*/ 580419 w 1670533"/>
                <a:gd name="connsiteY102" fmla="*/ 325248 h 1671185"/>
                <a:gd name="connsiteX103" fmla="*/ 588951 w 1670533"/>
                <a:gd name="connsiteY103" fmla="*/ 319503 h 1671185"/>
                <a:gd name="connsiteX104" fmla="*/ 590334 w 1670533"/>
                <a:gd name="connsiteY104" fmla="*/ 316611 h 1671185"/>
                <a:gd name="connsiteX105" fmla="*/ 632872 w 1670533"/>
                <a:gd name="connsiteY105" fmla="*/ 256900 h 1671185"/>
                <a:gd name="connsiteX106" fmla="*/ 634768 w 1670533"/>
                <a:gd name="connsiteY106" fmla="*/ 250917 h 1671185"/>
                <a:gd name="connsiteX107" fmla="*/ 683547 w 1670533"/>
                <a:gd name="connsiteY107" fmla="*/ 232968 h 1671185"/>
                <a:gd name="connsiteX108" fmla="*/ 666603 w 1670533"/>
                <a:gd name="connsiteY108" fmla="*/ 216009 h 1671185"/>
                <a:gd name="connsiteX109" fmla="*/ 637888 w 1670533"/>
                <a:gd name="connsiteY109" fmla="*/ 227381 h 1671185"/>
                <a:gd name="connsiteX110" fmla="*/ 636901 w 1670533"/>
                <a:gd name="connsiteY110" fmla="*/ 217436 h 1671185"/>
                <a:gd name="connsiteX111" fmla="*/ 634413 w 1670533"/>
                <a:gd name="connsiteY111" fmla="*/ 202458 h 1671185"/>
                <a:gd name="connsiteX112" fmla="*/ 675569 w 1670533"/>
                <a:gd name="connsiteY112" fmla="*/ 201864 h 1671185"/>
                <a:gd name="connsiteX113" fmla="*/ 675569 w 1670533"/>
                <a:gd name="connsiteY113" fmla="*/ 177893 h 1671185"/>
                <a:gd name="connsiteX114" fmla="*/ 630463 w 1670533"/>
                <a:gd name="connsiteY114" fmla="*/ 178566 h 1671185"/>
                <a:gd name="connsiteX115" fmla="*/ 625802 w 1670533"/>
                <a:gd name="connsiteY115" fmla="*/ 150553 h 1671185"/>
                <a:gd name="connsiteX116" fmla="*/ 675687 w 1670533"/>
                <a:gd name="connsiteY116" fmla="*/ 147026 h 1671185"/>
                <a:gd name="connsiteX117" fmla="*/ 675687 w 1670533"/>
                <a:gd name="connsiteY117" fmla="*/ 123055 h 1671185"/>
                <a:gd name="connsiteX118" fmla="*/ 621813 w 1670533"/>
                <a:gd name="connsiteY118" fmla="*/ 126819 h 1671185"/>
                <a:gd name="connsiteX119" fmla="*/ 617389 w 1670533"/>
                <a:gd name="connsiteY119" fmla="*/ 100153 h 1671185"/>
                <a:gd name="connsiteX120" fmla="*/ 666880 w 1670533"/>
                <a:gd name="connsiteY120" fmla="*/ 93259 h 1671185"/>
                <a:gd name="connsiteX121" fmla="*/ 660481 w 1670533"/>
                <a:gd name="connsiteY121" fmla="*/ 70160 h 1671185"/>
                <a:gd name="connsiteX122" fmla="*/ 617231 w 1670533"/>
                <a:gd name="connsiteY122" fmla="*/ 76143 h 1671185"/>
                <a:gd name="connsiteX123" fmla="*/ 651120 w 1670533"/>
                <a:gd name="connsiteY123" fmla="*/ 38145 h 1671185"/>
                <a:gd name="connsiteX124" fmla="*/ 702862 w 1670533"/>
                <a:gd name="connsiteY124" fmla="*/ 25901 h 1671185"/>
                <a:gd name="connsiteX125" fmla="*/ 798012 w 1670533"/>
                <a:gd name="connsiteY125" fmla="*/ 28278 h 1671185"/>
                <a:gd name="connsiteX126" fmla="*/ 840591 w 1670533"/>
                <a:gd name="connsiteY126" fmla="*/ 74121 h 1671185"/>
                <a:gd name="connsiteX127" fmla="*/ 849516 w 1670533"/>
                <a:gd name="connsiteY127" fmla="*/ 161132 h 1671185"/>
                <a:gd name="connsiteX128" fmla="*/ 870924 w 1670533"/>
                <a:gd name="connsiteY128" fmla="*/ 206421 h 1671185"/>
                <a:gd name="connsiteX129" fmla="*/ 924206 w 1670533"/>
                <a:gd name="connsiteY129" fmla="*/ 241368 h 1671185"/>
                <a:gd name="connsiteX130" fmla="*/ 1046807 w 1670533"/>
                <a:gd name="connsiteY130" fmla="*/ 243784 h 1671185"/>
                <a:gd name="connsiteX131" fmla="*/ 1078010 w 1670533"/>
                <a:gd name="connsiteY131" fmla="*/ 223617 h 1671185"/>
                <a:gd name="connsiteX132" fmla="*/ 1107989 w 1670533"/>
                <a:gd name="connsiteY132" fmla="*/ 240060 h 1671185"/>
                <a:gd name="connsiteX133" fmla="*/ 1120036 w 1670533"/>
                <a:gd name="connsiteY133" fmla="*/ 219338 h 1671185"/>
                <a:gd name="connsiteX134" fmla="*/ 1091913 w 1670533"/>
                <a:gd name="connsiteY134" fmla="*/ 203924 h 1671185"/>
                <a:gd name="connsiteX135" fmla="*/ 1099971 w 1670533"/>
                <a:gd name="connsiteY135" fmla="*/ 190215 h 1671185"/>
                <a:gd name="connsiteX136" fmla="*/ 1147724 w 1670533"/>
                <a:gd name="connsiteY136" fmla="*/ 212483 h 1671185"/>
                <a:gd name="connsiteX137" fmla="*/ 1159811 w 1670533"/>
                <a:gd name="connsiteY137" fmla="*/ 191761 h 1671185"/>
                <a:gd name="connsiteX138" fmla="*/ 1112137 w 1670533"/>
                <a:gd name="connsiteY138" fmla="*/ 169572 h 1671185"/>
                <a:gd name="connsiteX139" fmla="*/ 1128449 w 1670533"/>
                <a:gd name="connsiteY139" fmla="*/ 141836 h 1671185"/>
                <a:gd name="connsiteX140" fmla="*/ 1188051 w 1670533"/>
                <a:gd name="connsiteY140" fmla="*/ 175515 h 1671185"/>
                <a:gd name="connsiteX141" fmla="*/ 1200137 w 1670533"/>
                <a:gd name="connsiteY141" fmla="*/ 154832 h 1671185"/>
                <a:gd name="connsiteX142" fmla="*/ 1140614 w 1670533"/>
                <a:gd name="connsiteY142" fmla="*/ 121193 h 1671185"/>
                <a:gd name="connsiteX143" fmla="*/ 1146380 w 1670533"/>
                <a:gd name="connsiteY143" fmla="*/ 111367 h 1671185"/>
                <a:gd name="connsiteX144" fmla="*/ 1158309 w 1670533"/>
                <a:gd name="connsiteY144" fmla="*/ 97855 h 1671185"/>
                <a:gd name="connsiteX145" fmla="*/ 1164313 w 1670533"/>
                <a:gd name="connsiteY145" fmla="*/ 107166 h 1671185"/>
                <a:gd name="connsiteX146" fmla="*/ 1236199 w 1670533"/>
                <a:gd name="connsiteY146" fmla="*/ 139063 h 1671185"/>
                <a:gd name="connsiteX147" fmla="*/ 1248245 w 1670533"/>
                <a:gd name="connsiteY147" fmla="*/ 118380 h 1671185"/>
                <a:gd name="connsiteX148" fmla="*/ 1178848 w 1670533"/>
                <a:gd name="connsiteY148" fmla="*/ 87554 h 1671185"/>
                <a:gd name="connsiteX149" fmla="*/ 1197768 w 1670533"/>
                <a:gd name="connsiteY149" fmla="*/ 86286 h 1671185"/>
                <a:gd name="connsiteX150" fmla="*/ 1258633 w 1670533"/>
                <a:gd name="connsiteY150" fmla="*/ 105859 h 1671185"/>
                <a:gd name="connsiteX151" fmla="*/ 1332099 w 1670533"/>
                <a:gd name="connsiteY151" fmla="*/ 168621 h 1671185"/>
                <a:gd name="connsiteX152" fmla="*/ 1333284 w 1670533"/>
                <a:gd name="connsiteY152" fmla="*/ 226351 h 1671185"/>
                <a:gd name="connsiteX153" fmla="*/ 1273169 w 1670533"/>
                <a:gd name="connsiteY153" fmla="*/ 320335 h 1671185"/>
                <a:gd name="connsiteX154" fmla="*/ 1265308 w 1670533"/>
                <a:gd name="connsiteY154" fmla="*/ 385078 h 1671185"/>
                <a:gd name="connsiteX155" fmla="*/ 1300461 w 1670533"/>
                <a:gd name="connsiteY155" fmla="*/ 457111 h 1671185"/>
                <a:gd name="connsiteX156" fmla="*/ 1338695 w 1670533"/>
                <a:gd name="connsiteY156" fmla="*/ 503984 h 1671185"/>
                <a:gd name="connsiteX157" fmla="*/ 1405209 w 1670533"/>
                <a:gd name="connsiteY157" fmla="*/ 524548 h 1671185"/>
                <a:gd name="connsiteX158" fmla="*/ 1429026 w 1670533"/>
                <a:gd name="connsiteY158" fmla="*/ 588222 h 1671185"/>
                <a:gd name="connsiteX159" fmla="*/ 1452133 w 1670533"/>
                <a:gd name="connsiteY159" fmla="*/ 581843 h 1671185"/>
                <a:gd name="connsiteX160" fmla="*/ 1428196 w 1670533"/>
                <a:gd name="connsiteY160" fmla="*/ 517892 h 1671185"/>
                <a:gd name="connsiteX161" fmla="*/ 1427841 w 1670533"/>
                <a:gd name="connsiteY161" fmla="*/ 517297 h 1671185"/>
                <a:gd name="connsiteX162" fmla="*/ 1466825 w 1670533"/>
                <a:gd name="connsiteY162" fmla="*/ 501845 h 1671185"/>
                <a:gd name="connsiteX163" fmla="*/ 1467141 w 1670533"/>
                <a:gd name="connsiteY163" fmla="*/ 510760 h 1671185"/>
                <a:gd name="connsiteX164" fmla="*/ 1491117 w 1670533"/>
                <a:gd name="connsiteY164" fmla="*/ 566746 h 1671185"/>
                <a:gd name="connsiteX165" fmla="*/ 1511773 w 1670533"/>
                <a:gd name="connsiteY165" fmla="*/ 554622 h 1671185"/>
                <a:gd name="connsiteX166" fmla="*/ 1487838 w 1670533"/>
                <a:gd name="connsiteY166" fmla="*/ 498675 h 1671185"/>
                <a:gd name="connsiteX167" fmla="*/ 1484995 w 1670533"/>
                <a:gd name="connsiteY167" fmla="*/ 494634 h 1671185"/>
                <a:gd name="connsiteX168" fmla="*/ 1519357 w 1670533"/>
                <a:gd name="connsiteY168" fmla="*/ 481043 h 1671185"/>
                <a:gd name="connsiteX169" fmla="*/ 1533813 w 1670533"/>
                <a:gd name="connsiteY169" fmla="*/ 531879 h 1671185"/>
                <a:gd name="connsiteX170" fmla="*/ 1556919 w 1670533"/>
                <a:gd name="connsiteY170" fmla="*/ 525499 h 1671185"/>
                <a:gd name="connsiteX171" fmla="*/ 1541989 w 1670533"/>
                <a:gd name="connsiteY171" fmla="*/ 473158 h 1671185"/>
                <a:gd name="connsiteX172" fmla="*/ 1565253 w 1670533"/>
                <a:gd name="connsiteY172" fmla="*/ 472326 h 1671185"/>
                <a:gd name="connsiteX173" fmla="*/ 1565727 w 1670533"/>
                <a:gd name="connsiteY173" fmla="*/ 475892 h 1671185"/>
                <a:gd name="connsiteX174" fmla="*/ 1589703 w 1670533"/>
                <a:gd name="connsiteY174" fmla="*/ 543884 h 1671185"/>
                <a:gd name="connsiteX175" fmla="*/ 1612769 w 1670533"/>
                <a:gd name="connsiteY175" fmla="*/ 537505 h 1671185"/>
                <a:gd name="connsiteX176" fmla="*/ 1597326 w 1670533"/>
                <a:gd name="connsiteY176" fmla="*/ 493722 h 1671185"/>
                <a:gd name="connsiteX177" fmla="*/ 1623236 w 1670533"/>
                <a:gd name="connsiteY177" fmla="*/ 532711 h 1671185"/>
                <a:gd name="connsiteX178" fmla="*/ 1635441 w 1670533"/>
                <a:gd name="connsiteY178" fmla="*/ 624952 h 1671185"/>
                <a:gd name="connsiteX179" fmla="*/ 1603922 w 1670533"/>
                <a:gd name="connsiteY179" fmla="*/ 664336 h 1671185"/>
                <a:gd name="connsiteX180" fmla="*/ 1466351 w 1670533"/>
                <a:gd name="connsiteY180" fmla="*/ 720560 h 1671185"/>
                <a:gd name="connsiteX181" fmla="*/ 1425431 w 1670533"/>
                <a:gd name="connsiteY181" fmla="*/ 761292 h 1671185"/>
                <a:gd name="connsiteX182" fmla="*/ 1410264 w 1670533"/>
                <a:gd name="connsiteY182" fmla="*/ 832573 h 1671185"/>
                <a:gd name="connsiteX183" fmla="*/ 1423101 w 1670533"/>
                <a:gd name="connsiteY183" fmla="*/ 909282 h 1671185"/>
                <a:gd name="connsiteX184" fmla="*/ 1444984 w 1670533"/>
                <a:gd name="connsiteY184" fmla="*/ 939672 h 1671185"/>
                <a:gd name="connsiteX185" fmla="*/ 1422588 w 1670533"/>
                <a:gd name="connsiteY185" fmla="*/ 1017371 h 1671185"/>
                <a:gd name="connsiteX186" fmla="*/ 1445693 w 1670533"/>
                <a:gd name="connsiteY186" fmla="*/ 1023711 h 1671185"/>
                <a:gd name="connsiteX187" fmla="*/ 1466114 w 1670533"/>
                <a:gd name="connsiteY187" fmla="*/ 952747 h 1671185"/>
                <a:gd name="connsiteX188" fmla="*/ 1487047 w 1670533"/>
                <a:gd name="connsiteY188" fmla="*/ 963049 h 1671185"/>
                <a:gd name="connsiteX189" fmla="*/ 1485153 w 1670533"/>
                <a:gd name="connsiteY189" fmla="*/ 968398 h 1671185"/>
                <a:gd name="connsiteX190" fmla="*/ 1477332 w 1670533"/>
                <a:gd name="connsiteY190" fmla="*/ 1040352 h 1671185"/>
                <a:gd name="connsiteX191" fmla="*/ 1501267 w 1670533"/>
                <a:gd name="connsiteY191" fmla="*/ 1040352 h 1671185"/>
                <a:gd name="connsiteX192" fmla="*/ 1508534 w 1670533"/>
                <a:gd name="connsiteY192" fmla="*/ 973629 h 1671185"/>
                <a:gd name="connsiteX193" fmla="*/ 1535354 w 1670533"/>
                <a:gd name="connsiteY193" fmla="*/ 986783 h 1671185"/>
                <a:gd name="connsiteX194" fmla="*/ 1533813 w 1670533"/>
                <a:gd name="connsiteY194" fmla="*/ 989240 h 1671185"/>
                <a:gd name="connsiteX195" fmla="*/ 1509877 w 1670533"/>
                <a:gd name="connsiteY195" fmla="*/ 1053190 h 1671185"/>
                <a:gd name="connsiteX196" fmla="*/ 1532944 w 1670533"/>
                <a:gd name="connsiteY196" fmla="*/ 1059530 h 1671185"/>
                <a:gd name="connsiteX197" fmla="*/ 1556327 w 1670533"/>
                <a:gd name="connsiteY197" fmla="*/ 997124 h 1671185"/>
                <a:gd name="connsiteX198" fmla="*/ 1591046 w 1670533"/>
                <a:gd name="connsiteY198" fmla="*/ 1014162 h 1671185"/>
                <a:gd name="connsiteX199" fmla="*/ 1585673 w 1670533"/>
                <a:gd name="connsiteY199" fmla="*/ 1021215 h 1671185"/>
                <a:gd name="connsiteX200" fmla="*/ 1569717 w 1670533"/>
                <a:gd name="connsiteY200" fmla="*/ 1081163 h 1671185"/>
                <a:gd name="connsiteX201" fmla="*/ 1592822 w 1670533"/>
                <a:gd name="connsiteY201" fmla="*/ 1087543 h 1671185"/>
                <a:gd name="connsiteX202" fmla="*/ 1608779 w 1670533"/>
                <a:gd name="connsiteY202" fmla="*/ 1027594 h 1671185"/>
                <a:gd name="connsiteX203" fmla="*/ 1609056 w 1670533"/>
                <a:gd name="connsiteY203" fmla="*/ 1023038 h 1671185"/>
                <a:gd name="connsiteX204" fmla="*/ 1617786 w 1670533"/>
                <a:gd name="connsiteY204" fmla="*/ 1027317 h 1671185"/>
                <a:gd name="connsiteX205" fmla="*/ 1646618 w 1670533"/>
                <a:gd name="connsiteY205" fmla="*/ 1077717 h 1671185"/>
                <a:gd name="connsiteX206" fmla="*/ 1620352 w 1670533"/>
                <a:gd name="connsiteY206" fmla="*/ 1150661 h 1671185"/>
                <a:gd name="connsiteX207" fmla="*/ 1568610 w 1670533"/>
                <a:gd name="connsiteY207" fmla="*/ 1198208 h 1671185"/>
                <a:gd name="connsiteX208" fmla="*/ 1520463 w 1670533"/>
                <a:gd name="connsiteY208" fmla="*/ 1200110 h 1671185"/>
                <a:gd name="connsiteX209" fmla="*/ 1409554 w 1670533"/>
                <a:gd name="connsiteY209" fmla="*/ 1147333 h 1671185"/>
                <a:gd name="connsiteX210" fmla="*/ 1360616 w 1670533"/>
                <a:gd name="connsiteY210" fmla="*/ 1141944 h 1671185"/>
                <a:gd name="connsiteX211" fmla="*/ 1287071 w 1670533"/>
                <a:gd name="connsiteY211" fmla="*/ 1179387 h 1671185"/>
                <a:gd name="connsiteX212" fmla="*/ 1234382 w 1670533"/>
                <a:gd name="connsiteY212" fmla="*/ 1267587 h 1671185"/>
                <a:gd name="connsiteX213" fmla="*/ 1237502 w 1670533"/>
                <a:gd name="connsiteY213" fmla="*/ 1311092 h 1671185"/>
                <a:gd name="connsiteX214" fmla="*/ 1177781 w 1670533"/>
                <a:gd name="connsiteY214" fmla="*/ 1359709 h 1671185"/>
                <a:gd name="connsiteX215" fmla="*/ 1194727 w 1670533"/>
                <a:gd name="connsiteY215" fmla="*/ 1376667 h 1671185"/>
                <a:gd name="connsiteX216" fmla="*/ 1249194 w 1670533"/>
                <a:gd name="connsiteY216" fmla="*/ 1332330 h 1671185"/>
                <a:gd name="connsiteX217" fmla="*/ 1249510 w 1670533"/>
                <a:gd name="connsiteY217" fmla="*/ 1332766 h 1671185"/>
                <a:gd name="connsiteX218" fmla="*/ 1259226 w 1670533"/>
                <a:gd name="connsiteY218" fmla="*/ 1344573 h 1671185"/>
                <a:gd name="connsiteX219" fmla="*/ 1213171 w 1670533"/>
                <a:gd name="connsiteY219" fmla="*/ 1387127 h 1671185"/>
                <a:gd name="connsiteX220" fmla="*/ 1230076 w 1670533"/>
                <a:gd name="connsiteY220" fmla="*/ 1404086 h 1671185"/>
                <a:gd name="connsiteX221" fmla="*/ 1274432 w 1670533"/>
                <a:gd name="connsiteY221" fmla="*/ 1363077 h 1671185"/>
                <a:gd name="connsiteX222" fmla="*/ 1291771 w 1670533"/>
                <a:gd name="connsiteY222" fmla="*/ 1384116 h 1671185"/>
                <a:gd name="connsiteX223" fmla="*/ 1248956 w 1670533"/>
                <a:gd name="connsiteY223" fmla="*/ 1426987 h 1671185"/>
                <a:gd name="connsiteX224" fmla="*/ 1265900 w 1670533"/>
                <a:gd name="connsiteY224" fmla="*/ 1443946 h 1671185"/>
                <a:gd name="connsiteX225" fmla="*/ 1307096 w 1670533"/>
                <a:gd name="connsiteY225" fmla="*/ 1402699 h 1671185"/>
                <a:gd name="connsiteX226" fmla="*/ 1326332 w 1670533"/>
                <a:gd name="connsiteY226" fmla="*/ 1426037 h 1671185"/>
                <a:gd name="connsiteX227" fmla="*/ 1332731 w 1670533"/>
                <a:gd name="connsiteY227" fmla="*/ 1436339 h 1671185"/>
                <a:gd name="connsiteX228" fmla="*/ 1281660 w 1670533"/>
                <a:gd name="connsiteY228" fmla="*/ 1483767 h 1671185"/>
                <a:gd name="connsiteX229" fmla="*/ 1298604 w 1670533"/>
                <a:gd name="connsiteY229" fmla="*/ 1500725 h 1671185"/>
                <a:gd name="connsiteX230" fmla="*/ 1337588 w 1670533"/>
                <a:gd name="connsiteY230" fmla="*/ 1464510 h 1671185"/>
                <a:gd name="connsiteX231" fmla="*/ 1322896 w 1670533"/>
                <a:gd name="connsiteY231" fmla="*/ 1495930 h 1671185"/>
                <a:gd name="connsiteX232" fmla="*/ 1265624 w 1670533"/>
                <a:gd name="connsiteY232" fmla="*/ 1541061 h 1671185"/>
                <a:gd name="connsiteX233" fmla="*/ 1213409 w 1670533"/>
                <a:gd name="connsiteY233" fmla="*/ 1565468 h 1671185"/>
                <a:gd name="connsiteX234" fmla="*/ 1151397 w 1670533"/>
                <a:gd name="connsiteY234" fmla="*/ 1539198 h 1671185"/>
                <a:gd name="connsiteX235" fmla="*/ 1105184 w 1670533"/>
                <a:gd name="connsiteY235" fmla="*/ 1446561 h 1671185"/>
                <a:gd name="connsiteX236" fmla="*/ 1072520 w 1670533"/>
                <a:gd name="connsiteY236" fmla="*/ 1413357 h 1671185"/>
                <a:gd name="connsiteX237" fmla="*/ 958688 w 1670533"/>
                <a:gd name="connsiteY237" fmla="*/ 1388871 h 1671185"/>
                <a:gd name="connsiteX238" fmla="*/ 869463 w 1670533"/>
                <a:gd name="connsiteY238" fmla="*/ 1414903 h 1671185"/>
                <a:gd name="connsiteX239" fmla="*/ 834744 w 1670533"/>
                <a:gd name="connsiteY239" fmla="*/ 1459874 h 1671185"/>
                <a:gd name="connsiteX240" fmla="*/ 767322 w 1670533"/>
                <a:gd name="connsiteY240" fmla="*/ 1456110 h 1671185"/>
                <a:gd name="connsiteX241" fmla="*/ 767322 w 1670533"/>
                <a:gd name="connsiteY241" fmla="*/ 1480121 h 1671185"/>
                <a:gd name="connsiteX242" fmla="*/ 830203 w 1670533"/>
                <a:gd name="connsiteY242" fmla="*/ 1483608 h 1671185"/>
                <a:gd name="connsiteX243" fmla="*/ 826292 w 1670533"/>
                <a:gd name="connsiteY243" fmla="*/ 1510987 h 1671185"/>
                <a:gd name="connsiteX244" fmla="*/ 762464 w 1670533"/>
                <a:gd name="connsiteY244" fmla="*/ 1500804 h 1671185"/>
                <a:gd name="connsiteX245" fmla="*/ 756105 w 1670533"/>
                <a:gd name="connsiteY245" fmla="*/ 1523904 h 1671185"/>
                <a:gd name="connsiteX246" fmla="*/ 822934 w 1670533"/>
                <a:gd name="connsiteY246" fmla="*/ 1534602 h 1671185"/>
                <a:gd name="connsiteX247" fmla="*/ 819459 w 1670533"/>
                <a:gd name="connsiteY247" fmla="*/ 1558930 h 1671185"/>
                <a:gd name="connsiteX248" fmla="*/ 763294 w 1670533"/>
                <a:gd name="connsiteY248" fmla="*/ 1551957 h 1671185"/>
                <a:gd name="connsiteX249" fmla="*/ 763294 w 1670533"/>
                <a:gd name="connsiteY249" fmla="*/ 1575928 h 1671185"/>
                <a:gd name="connsiteX250" fmla="*/ 816101 w 1670533"/>
                <a:gd name="connsiteY250" fmla="*/ 1582505 h 1671185"/>
                <a:gd name="connsiteX251" fmla="*/ 814048 w 1670533"/>
                <a:gd name="connsiteY251" fmla="*/ 1596690 h 1671185"/>
                <a:gd name="connsiteX252" fmla="*/ 813139 w 1670533"/>
                <a:gd name="connsiteY252" fmla="*/ 1600058 h 1671185"/>
                <a:gd name="connsiteX253" fmla="*/ 751365 w 1670533"/>
                <a:gd name="connsiteY253" fmla="*/ 1600058 h 1671185"/>
                <a:gd name="connsiteX254" fmla="*/ 751365 w 1670533"/>
                <a:gd name="connsiteY254" fmla="*/ 1624030 h 1671185"/>
                <a:gd name="connsiteX255" fmla="*/ 801251 w 1670533"/>
                <a:gd name="connsiteY255" fmla="*/ 1624030 h 1671185"/>
                <a:gd name="connsiteX256" fmla="*/ 780751 w 1670533"/>
                <a:gd name="connsiteY256" fmla="*/ 1638056 h 1671185"/>
                <a:gd name="connsiteX257" fmla="*/ 717121 w 1670533"/>
                <a:gd name="connsiteY257" fmla="*/ 1647565 h 1671185"/>
                <a:gd name="connsiteX258" fmla="*/ 642589 w 1670533"/>
                <a:gd name="connsiteY258" fmla="*/ 1627318 h 1671185"/>
                <a:gd name="connsiteX259" fmla="*/ 615967 w 1670533"/>
                <a:gd name="connsiteY259" fmla="*/ 1576958 h 1671185"/>
                <a:gd name="connsiteX260" fmla="*/ 628725 w 1670533"/>
                <a:gd name="connsiteY260" fmla="*/ 1439231 h 1671185"/>
                <a:gd name="connsiteX261" fmla="*/ 598272 w 1670533"/>
                <a:gd name="connsiteY261" fmla="*/ 1371675 h 1671185"/>
                <a:gd name="connsiteX262" fmla="*/ 1360853 w 1670533"/>
                <a:gd name="connsiteY262" fmla="*/ 488175 h 1671185"/>
                <a:gd name="connsiteX263" fmla="*/ 1358246 w 1670533"/>
                <a:gd name="connsiteY263" fmla="*/ 490038 h 1671185"/>
                <a:gd name="connsiteX264" fmla="*/ 1355087 w 1670533"/>
                <a:gd name="connsiteY264" fmla="*/ 487660 h 1671185"/>
                <a:gd name="connsiteX265" fmla="*/ 1351966 w 1670533"/>
                <a:gd name="connsiteY265" fmla="*/ 484173 h 1671185"/>
                <a:gd name="connsiteX266" fmla="*/ 1360853 w 1670533"/>
                <a:gd name="connsiteY266" fmla="*/ 488175 h 1671185"/>
                <a:gd name="connsiteX267" fmla="*/ 631885 w 1670533"/>
                <a:gd name="connsiteY267" fmla="*/ 1647803 h 1671185"/>
                <a:gd name="connsiteX268" fmla="*/ 716212 w 1670533"/>
                <a:gd name="connsiteY268" fmla="*/ 1670705 h 1671185"/>
                <a:gd name="connsiteX269" fmla="*/ 851728 w 1670533"/>
                <a:gd name="connsiteY269" fmla="*/ 1575334 h 1671185"/>
                <a:gd name="connsiteX270" fmla="*/ 1061856 w 1670533"/>
                <a:gd name="connsiteY270" fmla="*/ 1433921 h 1671185"/>
                <a:gd name="connsiteX271" fmla="*/ 1084488 w 1670533"/>
                <a:gd name="connsiteY271" fmla="*/ 1456902 h 1671185"/>
                <a:gd name="connsiteX272" fmla="*/ 1130739 w 1670533"/>
                <a:gd name="connsiteY272" fmla="*/ 1549579 h 1671185"/>
                <a:gd name="connsiteX273" fmla="*/ 1221031 w 1670533"/>
                <a:gd name="connsiteY273" fmla="*/ 1587340 h 1671185"/>
                <a:gd name="connsiteX274" fmla="*/ 1277473 w 1670533"/>
                <a:gd name="connsiteY274" fmla="*/ 1560951 h 1671185"/>
                <a:gd name="connsiteX275" fmla="*/ 1349201 w 1670533"/>
                <a:gd name="connsiteY275" fmla="*/ 1395924 h 1671185"/>
                <a:gd name="connsiteX276" fmla="*/ 1367449 w 1670533"/>
                <a:gd name="connsiteY276" fmla="*/ 1160250 h 1671185"/>
                <a:gd name="connsiteX277" fmla="*/ 1510549 w 1670533"/>
                <a:gd name="connsiteY277" fmla="*/ 1221030 h 1671185"/>
                <a:gd name="connsiteX278" fmla="*/ 1580065 w 1670533"/>
                <a:gd name="connsiteY278" fmla="*/ 1218376 h 1671185"/>
                <a:gd name="connsiteX279" fmla="*/ 1639469 w 1670533"/>
                <a:gd name="connsiteY279" fmla="*/ 1163736 h 1671185"/>
                <a:gd name="connsiteX280" fmla="*/ 1634769 w 1670533"/>
                <a:gd name="connsiteY280" fmla="*/ 998234 h 1671185"/>
                <a:gd name="connsiteX281" fmla="*/ 1611505 w 1670533"/>
                <a:gd name="connsiteY281" fmla="*/ 982147 h 1671185"/>
                <a:gd name="connsiteX282" fmla="*/ 1440007 w 1670533"/>
                <a:gd name="connsiteY282" fmla="*/ 788949 h 1671185"/>
                <a:gd name="connsiteX283" fmla="*/ 1612651 w 1670533"/>
                <a:gd name="connsiteY283" fmla="*/ 685772 h 1671185"/>
                <a:gd name="connsiteX284" fmla="*/ 1658310 w 1670533"/>
                <a:gd name="connsiteY284" fmla="*/ 628399 h 1671185"/>
                <a:gd name="connsiteX285" fmla="*/ 1644328 w 1670533"/>
                <a:gd name="connsiteY285" fmla="*/ 523122 h 1671185"/>
                <a:gd name="connsiteX286" fmla="*/ 1536617 w 1670533"/>
                <a:gd name="connsiteY286" fmla="*/ 439241 h 1671185"/>
                <a:gd name="connsiteX287" fmla="*/ 1414056 w 1670533"/>
                <a:gd name="connsiteY287" fmla="*/ 476606 h 1671185"/>
                <a:gd name="connsiteX288" fmla="*/ 1352756 w 1670533"/>
                <a:gd name="connsiteY288" fmla="*/ 238871 h 1671185"/>
                <a:gd name="connsiteX289" fmla="*/ 1350741 w 1670533"/>
                <a:gd name="connsiteY289" fmla="*/ 154872 h 1671185"/>
                <a:gd name="connsiteX290" fmla="*/ 1269061 w 1670533"/>
                <a:gd name="connsiteY290" fmla="*/ 85176 h 1671185"/>
                <a:gd name="connsiteX291" fmla="*/ 1201322 w 1670533"/>
                <a:gd name="connsiteY291" fmla="*/ 63384 h 1671185"/>
                <a:gd name="connsiteX292" fmla="*/ 970774 w 1670533"/>
                <a:gd name="connsiteY292" fmla="*/ 224528 h 1671185"/>
                <a:gd name="connsiteX293" fmla="*/ 802120 w 1670533"/>
                <a:gd name="connsiteY293" fmla="*/ 5456 h 1671185"/>
                <a:gd name="connsiteX294" fmla="*/ 699623 w 1670533"/>
                <a:gd name="connsiteY294" fmla="*/ 2960 h 1671185"/>
                <a:gd name="connsiteX295" fmla="*/ 643774 w 1670533"/>
                <a:gd name="connsiteY295" fmla="*/ 16154 h 1671185"/>
                <a:gd name="connsiteX296" fmla="*/ 586502 w 1670533"/>
                <a:gd name="connsiteY296" fmla="*/ 112555 h 1671185"/>
                <a:gd name="connsiteX297" fmla="*/ 569874 w 1670533"/>
                <a:gd name="connsiteY297" fmla="*/ 303892 h 1671185"/>
                <a:gd name="connsiteX298" fmla="*/ 567188 w 1670533"/>
                <a:gd name="connsiteY298" fmla="*/ 306269 h 1671185"/>
                <a:gd name="connsiteX299" fmla="*/ 354414 w 1670533"/>
                <a:gd name="connsiteY299" fmla="*/ 239109 h 1671185"/>
                <a:gd name="connsiteX300" fmla="*/ 257605 w 1670533"/>
                <a:gd name="connsiteY300" fmla="*/ 243943 h 1671185"/>
                <a:gd name="connsiteX301" fmla="*/ 237501 w 1670533"/>
                <a:gd name="connsiteY301" fmla="*/ 260743 h 1671185"/>
                <a:gd name="connsiteX302" fmla="*/ 157360 w 1670533"/>
                <a:gd name="connsiteY302" fmla="*/ 433298 h 1671185"/>
                <a:gd name="connsiteX303" fmla="*/ 228653 w 1670533"/>
                <a:gd name="connsiteY303" fmla="*/ 499309 h 1671185"/>
                <a:gd name="connsiteX304" fmla="*/ 225888 w 1670533"/>
                <a:gd name="connsiteY304" fmla="*/ 683118 h 1671185"/>
                <a:gd name="connsiteX305" fmla="*/ 75600 w 1670533"/>
                <a:gd name="connsiteY305" fmla="*/ 692983 h 1671185"/>
                <a:gd name="connsiteX306" fmla="*/ 3121 w 1670533"/>
                <a:gd name="connsiteY306" fmla="*/ 755943 h 1671185"/>
                <a:gd name="connsiteX307" fmla="*/ -78 w 1670533"/>
                <a:gd name="connsiteY307" fmla="*/ 794060 h 1671185"/>
                <a:gd name="connsiteX308" fmla="*/ 7625 w 1670533"/>
                <a:gd name="connsiteY308" fmla="*/ 870848 h 1671185"/>
                <a:gd name="connsiteX309" fmla="*/ 168064 w 1670533"/>
                <a:gd name="connsiteY309" fmla="*/ 943119 h 1671185"/>
                <a:gd name="connsiteX310" fmla="*/ 277512 w 1670533"/>
                <a:gd name="connsiteY310" fmla="*/ 999106 h 1671185"/>
                <a:gd name="connsiteX311" fmla="*/ 180901 w 1670533"/>
                <a:gd name="connsiteY311" fmla="*/ 1224478 h 1671185"/>
                <a:gd name="connsiteX312" fmla="*/ 160085 w 1670533"/>
                <a:gd name="connsiteY312" fmla="*/ 1313549 h 1671185"/>
                <a:gd name="connsiteX313" fmla="*/ 207483 w 1670533"/>
                <a:gd name="connsiteY313" fmla="*/ 1381541 h 1671185"/>
                <a:gd name="connsiteX314" fmla="*/ 258988 w 1670533"/>
                <a:gd name="connsiteY314" fmla="*/ 1421599 h 1671185"/>
                <a:gd name="connsiteX315" fmla="*/ 371161 w 1670533"/>
                <a:gd name="connsiteY315" fmla="*/ 1394775 h 1671185"/>
                <a:gd name="connsiteX316" fmla="*/ 514103 w 1670533"/>
                <a:gd name="connsiteY316" fmla="*/ 1365732 h 1671185"/>
                <a:gd name="connsiteX317" fmla="*/ 605619 w 1670533"/>
                <a:gd name="connsiteY317" fmla="*/ 1429286 h 1671185"/>
                <a:gd name="connsiteX318" fmla="*/ 592940 w 1670533"/>
                <a:gd name="connsiteY318" fmla="*/ 1574818 h 1671185"/>
                <a:gd name="connsiteX319" fmla="*/ 631885 w 1670533"/>
                <a:gd name="connsiteY319" fmla="*/ 1647803 h 167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</a:cxnLst>
              <a:rect l="l" t="t" r="r" b="b"/>
              <a:pathLst>
                <a:path w="1670533" h="1671185">
                  <a:moveTo>
                    <a:pt x="598272" y="1371675"/>
                  </a:moveTo>
                  <a:cubicBezTo>
                    <a:pt x="577694" y="1356301"/>
                    <a:pt x="555694" y="1342592"/>
                    <a:pt x="533022" y="1330507"/>
                  </a:cubicBezTo>
                  <a:cubicBezTo>
                    <a:pt x="532113" y="1327655"/>
                    <a:pt x="530415" y="1325000"/>
                    <a:pt x="527611" y="1323375"/>
                  </a:cubicBezTo>
                  <a:cubicBezTo>
                    <a:pt x="551349" y="1337124"/>
                    <a:pt x="575008" y="1350873"/>
                    <a:pt x="598786" y="1364661"/>
                  </a:cubicBezTo>
                  <a:cubicBezTo>
                    <a:pt x="612136" y="1372388"/>
                    <a:pt x="624183" y="1351665"/>
                    <a:pt x="610872" y="1343939"/>
                  </a:cubicBezTo>
                  <a:cubicBezTo>
                    <a:pt x="570150" y="1320324"/>
                    <a:pt x="529507" y="1296749"/>
                    <a:pt x="488824" y="1273134"/>
                  </a:cubicBezTo>
                  <a:cubicBezTo>
                    <a:pt x="475474" y="1265368"/>
                    <a:pt x="463387" y="1286090"/>
                    <a:pt x="476738" y="1293856"/>
                  </a:cubicBezTo>
                  <a:cubicBezTo>
                    <a:pt x="493524" y="1303564"/>
                    <a:pt x="510311" y="1313311"/>
                    <a:pt x="527097" y="1323019"/>
                  </a:cubicBezTo>
                  <a:cubicBezTo>
                    <a:pt x="525676" y="1322345"/>
                    <a:pt x="524095" y="1321830"/>
                    <a:pt x="522279" y="1321711"/>
                  </a:cubicBezTo>
                  <a:cubicBezTo>
                    <a:pt x="519751" y="1321513"/>
                    <a:pt x="517223" y="1321592"/>
                    <a:pt x="514655" y="1321473"/>
                  </a:cubicBezTo>
                  <a:cubicBezTo>
                    <a:pt x="507664" y="1318105"/>
                    <a:pt x="500752" y="1314579"/>
                    <a:pt x="493683" y="1311568"/>
                  </a:cubicBezTo>
                  <a:cubicBezTo>
                    <a:pt x="484124" y="1307526"/>
                    <a:pt x="474052" y="1305466"/>
                    <a:pt x="463743" y="1305466"/>
                  </a:cubicBezTo>
                  <a:cubicBezTo>
                    <a:pt x="457503" y="1305466"/>
                    <a:pt x="451420" y="1306496"/>
                    <a:pt x="445495" y="1308002"/>
                  </a:cubicBezTo>
                  <a:cubicBezTo>
                    <a:pt x="437082" y="1294570"/>
                    <a:pt x="428630" y="1281098"/>
                    <a:pt x="420217" y="1267627"/>
                  </a:cubicBezTo>
                  <a:cubicBezTo>
                    <a:pt x="412041" y="1254591"/>
                    <a:pt x="391344" y="1266636"/>
                    <a:pt x="399559" y="1279751"/>
                  </a:cubicBezTo>
                  <a:lnTo>
                    <a:pt x="423258" y="1317591"/>
                  </a:lnTo>
                  <a:cubicBezTo>
                    <a:pt x="420296" y="1319453"/>
                    <a:pt x="417413" y="1321394"/>
                    <a:pt x="414766" y="1323692"/>
                  </a:cubicBezTo>
                  <a:lnTo>
                    <a:pt x="397347" y="1338749"/>
                  </a:lnTo>
                  <a:cubicBezTo>
                    <a:pt x="387038" y="1325277"/>
                    <a:pt x="376730" y="1311845"/>
                    <a:pt x="366421" y="1298374"/>
                  </a:cubicBezTo>
                  <a:cubicBezTo>
                    <a:pt x="357178" y="1286289"/>
                    <a:pt x="336363" y="1298215"/>
                    <a:pt x="345764" y="1310458"/>
                  </a:cubicBezTo>
                  <a:cubicBezTo>
                    <a:pt x="356942" y="1325118"/>
                    <a:pt x="368159" y="1339739"/>
                    <a:pt x="379337" y="1354360"/>
                  </a:cubicBezTo>
                  <a:lnTo>
                    <a:pt x="354058" y="1376271"/>
                  </a:lnTo>
                  <a:cubicBezTo>
                    <a:pt x="342999" y="1362760"/>
                    <a:pt x="331979" y="1349249"/>
                    <a:pt x="320920" y="1335737"/>
                  </a:cubicBezTo>
                  <a:cubicBezTo>
                    <a:pt x="311164" y="1323771"/>
                    <a:pt x="294298" y="1340809"/>
                    <a:pt x="303975" y="1352656"/>
                  </a:cubicBezTo>
                  <a:lnTo>
                    <a:pt x="336047" y="1391922"/>
                  </a:lnTo>
                  <a:lnTo>
                    <a:pt x="331071" y="1396201"/>
                  </a:lnTo>
                  <a:cubicBezTo>
                    <a:pt x="328305" y="1398578"/>
                    <a:pt x="325067" y="1400124"/>
                    <a:pt x="321907" y="1401788"/>
                  </a:cubicBezTo>
                  <a:cubicBezTo>
                    <a:pt x="320683" y="1401114"/>
                    <a:pt x="319221" y="1400639"/>
                    <a:pt x="317523" y="1400480"/>
                  </a:cubicBezTo>
                  <a:cubicBezTo>
                    <a:pt x="317286" y="1400243"/>
                    <a:pt x="317207" y="1399925"/>
                    <a:pt x="316930" y="1399648"/>
                  </a:cubicBezTo>
                  <a:cubicBezTo>
                    <a:pt x="300973" y="1385028"/>
                    <a:pt x="285016" y="1370367"/>
                    <a:pt x="269059" y="1355707"/>
                  </a:cubicBezTo>
                  <a:cubicBezTo>
                    <a:pt x="257723" y="1345286"/>
                    <a:pt x="240739" y="1362205"/>
                    <a:pt x="252154" y="1372666"/>
                  </a:cubicBezTo>
                  <a:cubicBezTo>
                    <a:pt x="264833" y="1384314"/>
                    <a:pt x="277512" y="1395963"/>
                    <a:pt x="290190" y="1407612"/>
                  </a:cubicBezTo>
                  <a:cubicBezTo>
                    <a:pt x="283357" y="1406741"/>
                    <a:pt x="276603" y="1405037"/>
                    <a:pt x="270521" y="1401471"/>
                  </a:cubicBezTo>
                  <a:cubicBezTo>
                    <a:pt x="253418" y="1391486"/>
                    <a:pt x="237737" y="1379322"/>
                    <a:pt x="223953" y="1365296"/>
                  </a:cubicBezTo>
                  <a:cubicBezTo>
                    <a:pt x="206298" y="1347387"/>
                    <a:pt x="191841" y="1326624"/>
                    <a:pt x="181019" y="1303643"/>
                  </a:cubicBezTo>
                  <a:cubicBezTo>
                    <a:pt x="171145" y="1282683"/>
                    <a:pt x="177109" y="1257523"/>
                    <a:pt x="195554" y="1242427"/>
                  </a:cubicBezTo>
                  <a:lnTo>
                    <a:pt x="300894" y="1156050"/>
                  </a:lnTo>
                  <a:cubicBezTo>
                    <a:pt x="323408" y="1137625"/>
                    <a:pt x="333282" y="1107473"/>
                    <a:pt x="326094" y="1079341"/>
                  </a:cubicBezTo>
                  <a:cubicBezTo>
                    <a:pt x="320051" y="1055845"/>
                    <a:pt x="312507" y="1032547"/>
                    <a:pt x="303501" y="1010041"/>
                  </a:cubicBezTo>
                  <a:cubicBezTo>
                    <a:pt x="302830" y="1008298"/>
                    <a:pt x="301921" y="1006594"/>
                    <a:pt x="301211" y="1004811"/>
                  </a:cubicBezTo>
                  <a:cubicBezTo>
                    <a:pt x="302238" y="1001959"/>
                    <a:pt x="302158" y="998630"/>
                    <a:pt x="300065" y="995223"/>
                  </a:cubicBezTo>
                  <a:cubicBezTo>
                    <a:pt x="297734" y="991340"/>
                    <a:pt x="294970" y="988170"/>
                    <a:pt x="292363" y="984644"/>
                  </a:cubicBezTo>
                  <a:cubicBezTo>
                    <a:pt x="286004" y="970736"/>
                    <a:pt x="279289" y="956987"/>
                    <a:pt x="271863" y="943714"/>
                  </a:cubicBezTo>
                  <a:cubicBezTo>
                    <a:pt x="264162" y="930044"/>
                    <a:pt x="252115" y="919980"/>
                    <a:pt x="238133" y="913600"/>
                  </a:cubicBezTo>
                  <a:cubicBezTo>
                    <a:pt x="240739" y="911699"/>
                    <a:pt x="242557" y="908727"/>
                    <a:pt x="242438" y="904408"/>
                  </a:cubicBezTo>
                  <a:cubicBezTo>
                    <a:pt x="241924" y="888440"/>
                    <a:pt x="241411" y="872473"/>
                    <a:pt x="240858" y="856465"/>
                  </a:cubicBezTo>
                  <a:cubicBezTo>
                    <a:pt x="240384" y="841092"/>
                    <a:pt x="216448" y="841013"/>
                    <a:pt x="216962" y="856465"/>
                  </a:cubicBezTo>
                  <a:cubicBezTo>
                    <a:pt x="217475" y="872473"/>
                    <a:pt x="217989" y="888440"/>
                    <a:pt x="218502" y="904408"/>
                  </a:cubicBezTo>
                  <a:cubicBezTo>
                    <a:pt x="218542" y="905755"/>
                    <a:pt x="218976" y="906785"/>
                    <a:pt x="219331" y="907895"/>
                  </a:cubicBezTo>
                  <a:cubicBezTo>
                    <a:pt x="215263" y="907221"/>
                    <a:pt x="211195" y="906270"/>
                    <a:pt x="207008" y="906270"/>
                  </a:cubicBezTo>
                  <a:lnTo>
                    <a:pt x="182401" y="906270"/>
                  </a:lnTo>
                  <a:cubicBezTo>
                    <a:pt x="184021" y="903854"/>
                    <a:pt x="184929" y="900842"/>
                    <a:pt x="184376" y="897276"/>
                  </a:cubicBezTo>
                  <a:cubicBezTo>
                    <a:pt x="181691" y="881269"/>
                    <a:pt x="179044" y="865301"/>
                    <a:pt x="176398" y="849294"/>
                  </a:cubicBezTo>
                  <a:cubicBezTo>
                    <a:pt x="173830" y="834118"/>
                    <a:pt x="150764" y="840577"/>
                    <a:pt x="153291" y="855673"/>
                  </a:cubicBezTo>
                  <a:cubicBezTo>
                    <a:pt x="155938" y="871680"/>
                    <a:pt x="158584" y="887688"/>
                    <a:pt x="161270" y="903655"/>
                  </a:cubicBezTo>
                  <a:cubicBezTo>
                    <a:pt x="161467" y="904725"/>
                    <a:pt x="161902" y="905399"/>
                    <a:pt x="162258" y="906270"/>
                  </a:cubicBezTo>
                  <a:lnTo>
                    <a:pt x="121062" y="906270"/>
                  </a:lnTo>
                  <a:lnTo>
                    <a:pt x="117388" y="856465"/>
                  </a:lnTo>
                  <a:cubicBezTo>
                    <a:pt x="116282" y="841171"/>
                    <a:pt x="92347" y="841013"/>
                    <a:pt x="93492" y="856465"/>
                  </a:cubicBezTo>
                  <a:lnTo>
                    <a:pt x="97166" y="906270"/>
                  </a:lnTo>
                  <a:lnTo>
                    <a:pt x="80814" y="906270"/>
                  </a:lnTo>
                  <a:cubicBezTo>
                    <a:pt x="79391" y="906270"/>
                    <a:pt x="78049" y="906033"/>
                    <a:pt x="76666" y="905914"/>
                  </a:cubicBezTo>
                  <a:cubicBezTo>
                    <a:pt x="76627" y="905676"/>
                    <a:pt x="76706" y="905478"/>
                    <a:pt x="76666" y="905240"/>
                  </a:cubicBezTo>
                  <a:cubicBezTo>
                    <a:pt x="74020" y="889272"/>
                    <a:pt x="71334" y="873265"/>
                    <a:pt x="68688" y="857297"/>
                  </a:cubicBezTo>
                  <a:cubicBezTo>
                    <a:pt x="66160" y="842122"/>
                    <a:pt x="43093" y="848540"/>
                    <a:pt x="45621" y="863676"/>
                  </a:cubicBezTo>
                  <a:lnTo>
                    <a:pt x="51151" y="896801"/>
                  </a:lnTo>
                  <a:cubicBezTo>
                    <a:pt x="40842" y="889590"/>
                    <a:pt x="33179" y="878812"/>
                    <a:pt x="30178" y="865697"/>
                  </a:cubicBezTo>
                  <a:cubicBezTo>
                    <a:pt x="24924" y="842320"/>
                    <a:pt x="22475" y="818388"/>
                    <a:pt x="23029" y="794575"/>
                  </a:cubicBezTo>
                  <a:cubicBezTo>
                    <a:pt x="23305" y="782807"/>
                    <a:pt x="24293" y="770960"/>
                    <a:pt x="25991" y="759272"/>
                  </a:cubicBezTo>
                  <a:cubicBezTo>
                    <a:pt x="29585" y="734785"/>
                    <a:pt x="50637" y="716638"/>
                    <a:pt x="76113" y="716163"/>
                  </a:cubicBezTo>
                  <a:lnTo>
                    <a:pt x="201242" y="713745"/>
                  </a:lnTo>
                  <a:cubicBezTo>
                    <a:pt x="222729" y="713310"/>
                    <a:pt x="242833" y="703919"/>
                    <a:pt x="256301" y="688030"/>
                  </a:cubicBezTo>
                  <a:cubicBezTo>
                    <a:pt x="270402" y="671349"/>
                    <a:pt x="282330" y="652925"/>
                    <a:pt x="291691" y="633272"/>
                  </a:cubicBezTo>
                  <a:cubicBezTo>
                    <a:pt x="301289" y="613025"/>
                    <a:pt x="308162" y="591510"/>
                    <a:pt x="312072" y="569362"/>
                  </a:cubicBezTo>
                  <a:cubicBezTo>
                    <a:pt x="314916" y="553315"/>
                    <a:pt x="311519" y="536871"/>
                    <a:pt x="303777" y="522449"/>
                  </a:cubicBezTo>
                  <a:cubicBezTo>
                    <a:pt x="304015" y="520467"/>
                    <a:pt x="303975" y="518526"/>
                    <a:pt x="303383" y="516624"/>
                  </a:cubicBezTo>
                  <a:cubicBezTo>
                    <a:pt x="306345" y="516109"/>
                    <a:pt x="309031" y="514326"/>
                    <a:pt x="310808" y="510760"/>
                  </a:cubicBezTo>
                  <a:cubicBezTo>
                    <a:pt x="313494" y="505451"/>
                    <a:pt x="316140" y="500102"/>
                    <a:pt x="318787" y="494752"/>
                  </a:cubicBezTo>
                  <a:cubicBezTo>
                    <a:pt x="325659" y="481003"/>
                    <a:pt x="305002" y="468840"/>
                    <a:pt x="298169" y="482668"/>
                  </a:cubicBezTo>
                  <a:cubicBezTo>
                    <a:pt x="295443" y="487977"/>
                    <a:pt x="292837" y="493326"/>
                    <a:pt x="290151" y="498636"/>
                  </a:cubicBezTo>
                  <a:cubicBezTo>
                    <a:pt x="289479" y="500023"/>
                    <a:pt x="289242" y="501370"/>
                    <a:pt x="289045" y="502717"/>
                  </a:cubicBezTo>
                  <a:cubicBezTo>
                    <a:pt x="288690" y="502400"/>
                    <a:pt x="288492" y="502004"/>
                    <a:pt x="288176" y="501686"/>
                  </a:cubicBezTo>
                  <a:cubicBezTo>
                    <a:pt x="287188" y="500815"/>
                    <a:pt x="283476" y="497922"/>
                    <a:pt x="275181" y="491662"/>
                  </a:cubicBezTo>
                  <a:lnTo>
                    <a:pt x="275221" y="491622"/>
                  </a:lnTo>
                  <a:cubicBezTo>
                    <a:pt x="279171" y="478309"/>
                    <a:pt x="283160" y="464956"/>
                    <a:pt x="287109" y="451643"/>
                  </a:cubicBezTo>
                  <a:cubicBezTo>
                    <a:pt x="291573" y="436825"/>
                    <a:pt x="268467" y="430485"/>
                    <a:pt x="264043" y="445264"/>
                  </a:cubicBezTo>
                  <a:cubicBezTo>
                    <a:pt x="260962" y="455606"/>
                    <a:pt x="257882" y="465947"/>
                    <a:pt x="254761" y="476328"/>
                  </a:cubicBezTo>
                  <a:cubicBezTo>
                    <a:pt x="247731" y="471019"/>
                    <a:pt x="239476" y="464877"/>
                    <a:pt x="229522" y="457389"/>
                  </a:cubicBezTo>
                  <a:cubicBezTo>
                    <a:pt x="228811" y="456834"/>
                    <a:pt x="227982" y="456239"/>
                    <a:pt x="227271" y="455685"/>
                  </a:cubicBezTo>
                  <a:cubicBezTo>
                    <a:pt x="231300" y="439677"/>
                    <a:pt x="235368" y="423749"/>
                    <a:pt x="239397" y="407742"/>
                  </a:cubicBezTo>
                  <a:cubicBezTo>
                    <a:pt x="243228" y="392765"/>
                    <a:pt x="220161" y="386425"/>
                    <a:pt x="216330" y="401363"/>
                  </a:cubicBezTo>
                  <a:cubicBezTo>
                    <a:pt x="213051" y="414280"/>
                    <a:pt x="209773" y="427197"/>
                    <a:pt x="206495" y="440113"/>
                  </a:cubicBezTo>
                  <a:cubicBezTo>
                    <a:pt x="200136" y="435359"/>
                    <a:pt x="194211" y="430881"/>
                    <a:pt x="189037" y="426998"/>
                  </a:cubicBezTo>
                  <a:cubicBezTo>
                    <a:pt x="189708" y="425968"/>
                    <a:pt x="190380" y="424898"/>
                    <a:pt x="190735" y="423512"/>
                  </a:cubicBezTo>
                  <a:cubicBezTo>
                    <a:pt x="194962" y="407583"/>
                    <a:pt x="199228" y="391655"/>
                    <a:pt x="203454" y="375767"/>
                  </a:cubicBezTo>
                  <a:cubicBezTo>
                    <a:pt x="206811" y="363127"/>
                    <a:pt x="190973" y="356827"/>
                    <a:pt x="183547" y="364038"/>
                  </a:cubicBezTo>
                  <a:cubicBezTo>
                    <a:pt x="193856" y="327388"/>
                    <a:pt x="216725" y="307933"/>
                    <a:pt x="252193" y="278652"/>
                  </a:cubicBezTo>
                  <a:cubicBezTo>
                    <a:pt x="258632" y="273343"/>
                    <a:pt x="265425" y="267716"/>
                    <a:pt x="273088" y="261179"/>
                  </a:cubicBezTo>
                  <a:cubicBezTo>
                    <a:pt x="291059" y="243943"/>
                    <a:pt x="320604" y="242319"/>
                    <a:pt x="340392" y="257494"/>
                  </a:cubicBezTo>
                  <a:lnTo>
                    <a:pt x="446996" y="339512"/>
                  </a:lnTo>
                  <a:cubicBezTo>
                    <a:pt x="460070" y="349537"/>
                    <a:pt x="476185" y="355084"/>
                    <a:pt x="492497" y="355084"/>
                  </a:cubicBezTo>
                  <a:cubicBezTo>
                    <a:pt x="492853" y="355559"/>
                    <a:pt x="495302" y="355044"/>
                    <a:pt x="496724" y="354965"/>
                  </a:cubicBezTo>
                  <a:cubicBezTo>
                    <a:pt x="518210" y="353697"/>
                    <a:pt x="550125" y="347516"/>
                    <a:pt x="580419" y="325248"/>
                  </a:cubicBezTo>
                  <a:cubicBezTo>
                    <a:pt x="583698" y="324971"/>
                    <a:pt x="586857" y="323386"/>
                    <a:pt x="588951" y="319503"/>
                  </a:cubicBezTo>
                  <a:cubicBezTo>
                    <a:pt x="589464" y="318552"/>
                    <a:pt x="589820" y="317561"/>
                    <a:pt x="590334" y="316611"/>
                  </a:cubicBezTo>
                  <a:cubicBezTo>
                    <a:pt x="613044" y="296601"/>
                    <a:pt x="626197" y="273660"/>
                    <a:pt x="632872" y="256900"/>
                  </a:cubicBezTo>
                  <a:cubicBezTo>
                    <a:pt x="633662" y="254958"/>
                    <a:pt x="634175" y="252937"/>
                    <a:pt x="634768" y="250917"/>
                  </a:cubicBezTo>
                  <a:cubicBezTo>
                    <a:pt x="652819" y="252264"/>
                    <a:pt x="670434" y="246360"/>
                    <a:pt x="683547" y="232968"/>
                  </a:cubicBezTo>
                  <a:cubicBezTo>
                    <a:pt x="694409" y="221953"/>
                    <a:pt x="677465" y="204994"/>
                    <a:pt x="666603" y="216009"/>
                  </a:cubicBezTo>
                  <a:cubicBezTo>
                    <a:pt x="658743" y="224092"/>
                    <a:pt x="648671" y="227936"/>
                    <a:pt x="637888" y="227381"/>
                  </a:cubicBezTo>
                  <a:cubicBezTo>
                    <a:pt x="637770" y="224092"/>
                    <a:pt x="637454" y="220764"/>
                    <a:pt x="636901" y="217436"/>
                  </a:cubicBezTo>
                  <a:lnTo>
                    <a:pt x="634413" y="202458"/>
                  </a:lnTo>
                  <a:cubicBezTo>
                    <a:pt x="648118" y="202300"/>
                    <a:pt x="661824" y="202102"/>
                    <a:pt x="675569" y="201864"/>
                  </a:cubicBezTo>
                  <a:cubicBezTo>
                    <a:pt x="690934" y="201705"/>
                    <a:pt x="691012" y="177694"/>
                    <a:pt x="675569" y="177893"/>
                  </a:cubicBezTo>
                  <a:cubicBezTo>
                    <a:pt x="660481" y="178130"/>
                    <a:pt x="645472" y="178328"/>
                    <a:pt x="630463" y="178566"/>
                  </a:cubicBezTo>
                  <a:lnTo>
                    <a:pt x="625802" y="150553"/>
                  </a:lnTo>
                  <a:cubicBezTo>
                    <a:pt x="642391" y="149364"/>
                    <a:pt x="659019" y="148176"/>
                    <a:pt x="675687" y="147026"/>
                  </a:cubicBezTo>
                  <a:cubicBezTo>
                    <a:pt x="690934" y="145957"/>
                    <a:pt x="691092" y="121986"/>
                    <a:pt x="675687" y="123055"/>
                  </a:cubicBezTo>
                  <a:cubicBezTo>
                    <a:pt x="657716" y="124284"/>
                    <a:pt x="639784" y="125551"/>
                    <a:pt x="621813" y="126819"/>
                  </a:cubicBezTo>
                  <a:lnTo>
                    <a:pt x="617389" y="100153"/>
                  </a:lnTo>
                  <a:cubicBezTo>
                    <a:pt x="633899" y="97816"/>
                    <a:pt x="650409" y="95557"/>
                    <a:pt x="666880" y="93259"/>
                  </a:cubicBezTo>
                  <a:cubicBezTo>
                    <a:pt x="682047" y="91199"/>
                    <a:pt x="675569" y="68059"/>
                    <a:pt x="660481" y="70160"/>
                  </a:cubicBezTo>
                  <a:cubicBezTo>
                    <a:pt x="646064" y="72140"/>
                    <a:pt x="631648" y="74121"/>
                    <a:pt x="617231" y="76143"/>
                  </a:cubicBezTo>
                  <a:cubicBezTo>
                    <a:pt x="620944" y="58748"/>
                    <a:pt x="633386" y="44088"/>
                    <a:pt x="651120" y="38145"/>
                  </a:cubicBezTo>
                  <a:cubicBezTo>
                    <a:pt x="667946" y="32479"/>
                    <a:pt x="685325" y="28358"/>
                    <a:pt x="702862" y="25901"/>
                  </a:cubicBezTo>
                  <a:cubicBezTo>
                    <a:pt x="734184" y="21464"/>
                    <a:pt x="766532" y="22295"/>
                    <a:pt x="798012" y="28278"/>
                  </a:cubicBezTo>
                  <a:cubicBezTo>
                    <a:pt x="821118" y="32637"/>
                    <a:pt x="838181" y="51101"/>
                    <a:pt x="840591" y="74121"/>
                  </a:cubicBezTo>
                  <a:lnTo>
                    <a:pt x="849516" y="161132"/>
                  </a:lnTo>
                  <a:cubicBezTo>
                    <a:pt x="851294" y="178724"/>
                    <a:pt x="858917" y="194811"/>
                    <a:pt x="870924" y="206421"/>
                  </a:cubicBezTo>
                  <a:cubicBezTo>
                    <a:pt x="886604" y="221596"/>
                    <a:pt x="904537" y="233324"/>
                    <a:pt x="924206" y="241368"/>
                  </a:cubicBezTo>
                  <a:cubicBezTo>
                    <a:pt x="961927" y="256781"/>
                    <a:pt x="1005019" y="257454"/>
                    <a:pt x="1046807" y="243784"/>
                  </a:cubicBezTo>
                  <a:cubicBezTo>
                    <a:pt x="1058815" y="239822"/>
                    <a:pt x="1069439" y="232769"/>
                    <a:pt x="1078010" y="223617"/>
                  </a:cubicBezTo>
                  <a:cubicBezTo>
                    <a:pt x="1088003" y="229085"/>
                    <a:pt x="1097997" y="234592"/>
                    <a:pt x="1107989" y="240060"/>
                  </a:cubicBezTo>
                  <a:cubicBezTo>
                    <a:pt x="1121458" y="247469"/>
                    <a:pt x="1133584" y="226747"/>
                    <a:pt x="1120036" y="219338"/>
                  </a:cubicBezTo>
                  <a:cubicBezTo>
                    <a:pt x="1110675" y="214187"/>
                    <a:pt x="1101314" y="209075"/>
                    <a:pt x="1091913" y="203924"/>
                  </a:cubicBezTo>
                  <a:lnTo>
                    <a:pt x="1099971" y="190215"/>
                  </a:lnTo>
                  <a:lnTo>
                    <a:pt x="1147724" y="212483"/>
                  </a:lnTo>
                  <a:cubicBezTo>
                    <a:pt x="1161627" y="218941"/>
                    <a:pt x="1173792" y="198298"/>
                    <a:pt x="1159811" y="191761"/>
                  </a:cubicBezTo>
                  <a:cubicBezTo>
                    <a:pt x="1143932" y="184351"/>
                    <a:pt x="1128014" y="176942"/>
                    <a:pt x="1112137" y="169572"/>
                  </a:cubicBezTo>
                  <a:lnTo>
                    <a:pt x="1128449" y="141836"/>
                  </a:lnTo>
                  <a:cubicBezTo>
                    <a:pt x="1148316" y="153089"/>
                    <a:pt x="1168183" y="164302"/>
                    <a:pt x="1188051" y="175515"/>
                  </a:cubicBezTo>
                  <a:cubicBezTo>
                    <a:pt x="1201520" y="183123"/>
                    <a:pt x="1213567" y="162400"/>
                    <a:pt x="1200137" y="154832"/>
                  </a:cubicBezTo>
                  <a:cubicBezTo>
                    <a:pt x="1180309" y="143619"/>
                    <a:pt x="1160482" y="132406"/>
                    <a:pt x="1140614" y="121193"/>
                  </a:cubicBezTo>
                  <a:lnTo>
                    <a:pt x="1146380" y="111367"/>
                  </a:lnTo>
                  <a:cubicBezTo>
                    <a:pt x="1149541" y="106057"/>
                    <a:pt x="1153727" y="101699"/>
                    <a:pt x="1158309" y="97855"/>
                  </a:cubicBezTo>
                  <a:cubicBezTo>
                    <a:pt x="1158151" y="101540"/>
                    <a:pt x="1159731" y="105146"/>
                    <a:pt x="1164313" y="107166"/>
                  </a:cubicBezTo>
                  <a:cubicBezTo>
                    <a:pt x="1188287" y="117785"/>
                    <a:pt x="1212224" y="128444"/>
                    <a:pt x="1236199" y="139063"/>
                  </a:cubicBezTo>
                  <a:cubicBezTo>
                    <a:pt x="1250141" y="145283"/>
                    <a:pt x="1262346" y="124640"/>
                    <a:pt x="1248245" y="118380"/>
                  </a:cubicBezTo>
                  <a:cubicBezTo>
                    <a:pt x="1225100" y="108117"/>
                    <a:pt x="1201994" y="97816"/>
                    <a:pt x="1178848" y="87554"/>
                  </a:cubicBezTo>
                  <a:cubicBezTo>
                    <a:pt x="1185010" y="86048"/>
                    <a:pt x="1191329" y="85295"/>
                    <a:pt x="1197768" y="86286"/>
                  </a:cubicBezTo>
                  <a:cubicBezTo>
                    <a:pt x="1219096" y="89614"/>
                    <a:pt x="1239635" y="96191"/>
                    <a:pt x="1258633" y="105859"/>
                  </a:cubicBezTo>
                  <a:cubicBezTo>
                    <a:pt x="1287585" y="120519"/>
                    <a:pt x="1312271" y="141598"/>
                    <a:pt x="1332099" y="168621"/>
                  </a:cubicBezTo>
                  <a:cubicBezTo>
                    <a:pt x="1344304" y="185223"/>
                    <a:pt x="1344777" y="208402"/>
                    <a:pt x="1333284" y="226351"/>
                  </a:cubicBezTo>
                  <a:lnTo>
                    <a:pt x="1273169" y="320335"/>
                  </a:lnTo>
                  <a:cubicBezTo>
                    <a:pt x="1260845" y="339591"/>
                    <a:pt x="1257962" y="363206"/>
                    <a:pt x="1265308" y="385078"/>
                  </a:cubicBezTo>
                  <a:cubicBezTo>
                    <a:pt x="1273840" y="410555"/>
                    <a:pt x="1285689" y="434764"/>
                    <a:pt x="1300461" y="457111"/>
                  </a:cubicBezTo>
                  <a:cubicBezTo>
                    <a:pt x="1311639" y="473951"/>
                    <a:pt x="1324475" y="489720"/>
                    <a:pt x="1338695" y="503984"/>
                  </a:cubicBezTo>
                  <a:cubicBezTo>
                    <a:pt x="1356074" y="521418"/>
                    <a:pt x="1381313" y="528828"/>
                    <a:pt x="1405209" y="524548"/>
                  </a:cubicBezTo>
                  <a:cubicBezTo>
                    <a:pt x="1413148" y="545786"/>
                    <a:pt x="1421087" y="566984"/>
                    <a:pt x="1429026" y="588222"/>
                  </a:cubicBezTo>
                  <a:cubicBezTo>
                    <a:pt x="1434398" y="602565"/>
                    <a:pt x="1457583" y="596345"/>
                    <a:pt x="1452133" y="581843"/>
                  </a:cubicBezTo>
                  <a:cubicBezTo>
                    <a:pt x="1444153" y="560526"/>
                    <a:pt x="1436175" y="539209"/>
                    <a:pt x="1428196" y="517892"/>
                  </a:cubicBezTo>
                  <a:cubicBezTo>
                    <a:pt x="1428118" y="517654"/>
                    <a:pt x="1427920" y="517536"/>
                    <a:pt x="1427841" y="517297"/>
                  </a:cubicBezTo>
                  <a:lnTo>
                    <a:pt x="1466825" y="501845"/>
                  </a:lnTo>
                  <a:cubicBezTo>
                    <a:pt x="1465917" y="504579"/>
                    <a:pt x="1465798" y="507590"/>
                    <a:pt x="1467141" y="510760"/>
                  </a:cubicBezTo>
                  <a:cubicBezTo>
                    <a:pt x="1475120" y="529422"/>
                    <a:pt x="1483137" y="548084"/>
                    <a:pt x="1491117" y="566746"/>
                  </a:cubicBezTo>
                  <a:cubicBezTo>
                    <a:pt x="1497159" y="580892"/>
                    <a:pt x="1517817" y="568688"/>
                    <a:pt x="1511773" y="554622"/>
                  </a:cubicBezTo>
                  <a:cubicBezTo>
                    <a:pt x="1503795" y="535999"/>
                    <a:pt x="1495816" y="517337"/>
                    <a:pt x="1487838" y="498675"/>
                  </a:cubicBezTo>
                  <a:cubicBezTo>
                    <a:pt x="1487087" y="496932"/>
                    <a:pt x="1486140" y="495624"/>
                    <a:pt x="1484995" y="494634"/>
                  </a:cubicBezTo>
                  <a:lnTo>
                    <a:pt x="1519357" y="481043"/>
                  </a:lnTo>
                  <a:lnTo>
                    <a:pt x="1533813" y="531879"/>
                  </a:lnTo>
                  <a:cubicBezTo>
                    <a:pt x="1538039" y="546697"/>
                    <a:pt x="1561145" y="540398"/>
                    <a:pt x="1556919" y="525499"/>
                  </a:cubicBezTo>
                  <a:cubicBezTo>
                    <a:pt x="1551942" y="508066"/>
                    <a:pt x="1546966" y="490632"/>
                    <a:pt x="1541989" y="473158"/>
                  </a:cubicBezTo>
                  <a:cubicBezTo>
                    <a:pt x="1549692" y="471296"/>
                    <a:pt x="1557591" y="470702"/>
                    <a:pt x="1565253" y="472326"/>
                  </a:cubicBezTo>
                  <a:cubicBezTo>
                    <a:pt x="1565293" y="473476"/>
                    <a:pt x="1565293" y="474624"/>
                    <a:pt x="1565727" y="475892"/>
                  </a:cubicBezTo>
                  <a:cubicBezTo>
                    <a:pt x="1573745" y="498556"/>
                    <a:pt x="1581723" y="521220"/>
                    <a:pt x="1589703" y="543884"/>
                  </a:cubicBezTo>
                  <a:cubicBezTo>
                    <a:pt x="1594798" y="558347"/>
                    <a:pt x="1617944" y="552086"/>
                    <a:pt x="1612769" y="537505"/>
                  </a:cubicBezTo>
                  <a:cubicBezTo>
                    <a:pt x="1607634" y="522924"/>
                    <a:pt x="1602499" y="508304"/>
                    <a:pt x="1597326" y="493722"/>
                  </a:cubicBezTo>
                  <a:cubicBezTo>
                    <a:pt x="1607792" y="505609"/>
                    <a:pt x="1616759" y="518486"/>
                    <a:pt x="1623236" y="532711"/>
                  </a:cubicBezTo>
                  <a:cubicBezTo>
                    <a:pt x="1639429" y="568292"/>
                    <a:pt x="1638798" y="602486"/>
                    <a:pt x="1635441" y="624952"/>
                  </a:cubicBezTo>
                  <a:cubicBezTo>
                    <a:pt x="1632834" y="642346"/>
                    <a:pt x="1620747" y="657442"/>
                    <a:pt x="1603922" y="664336"/>
                  </a:cubicBezTo>
                  <a:lnTo>
                    <a:pt x="1466351" y="720560"/>
                  </a:lnTo>
                  <a:cubicBezTo>
                    <a:pt x="1447550" y="728247"/>
                    <a:pt x="1433015" y="742710"/>
                    <a:pt x="1425431" y="761292"/>
                  </a:cubicBezTo>
                  <a:cubicBezTo>
                    <a:pt x="1416032" y="784115"/>
                    <a:pt x="1410937" y="808086"/>
                    <a:pt x="1410264" y="832573"/>
                  </a:cubicBezTo>
                  <a:cubicBezTo>
                    <a:pt x="1409554" y="858803"/>
                    <a:pt x="1413898" y="884597"/>
                    <a:pt x="1423101" y="909282"/>
                  </a:cubicBezTo>
                  <a:cubicBezTo>
                    <a:pt x="1427565" y="921248"/>
                    <a:pt x="1435267" y="931510"/>
                    <a:pt x="1444984" y="939672"/>
                  </a:cubicBezTo>
                  <a:cubicBezTo>
                    <a:pt x="1437517" y="965545"/>
                    <a:pt x="1430092" y="991459"/>
                    <a:pt x="1422588" y="1017371"/>
                  </a:cubicBezTo>
                  <a:cubicBezTo>
                    <a:pt x="1418362" y="1032230"/>
                    <a:pt x="1441428" y="1038570"/>
                    <a:pt x="1445693" y="1023711"/>
                  </a:cubicBezTo>
                  <a:cubicBezTo>
                    <a:pt x="1452487" y="1000057"/>
                    <a:pt x="1459320" y="976402"/>
                    <a:pt x="1466114" y="952747"/>
                  </a:cubicBezTo>
                  <a:lnTo>
                    <a:pt x="1487047" y="963049"/>
                  </a:lnTo>
                  <a:cubicBezTo>
                    <a:pt x="1486100" y="964555"/>
                    <a:pt x="1485389" y="966298"/>
                    <a:pt x="1485153" y="968398"/>
                  </a:cubicBezTo>
                  <a:lnTo>
                    <a:pt x="1477332" y="1040352"/>
                  </a:lnTo>
                  <a:cubicBezTo>
                    <a:pt x="1475634" y="1055687"/>
                    <a:pt x="1499609" y="1055568"/>
                    <a:pt x="1501267" y="1040352"/>
                  </a:cubicBezTo>
                  <a:lnTo>
                    <a:pt x="1508534" y="973629"/>
                  </a:lnTo>
                  <a:lnTo>
                    <a:pt x="1535354" y="986783"/>
                  </a:lnTo>
                  <a:cubicBezTo>
                    <a:pt x="1534801" y="987575"/>
                    <a:pt x="1534208" y="988249"/>
                    <a:pt x="1533813" y="989240"/>
                  </a:cubicBezTo>
                  <a:cubicBezTo>
                    <a:pt x="1525835" y="1010556"/>
                    <a:pt x="1517857" y="1031873"/>
                    <a:pt x="1509877" y="1053190"/>
                  </a:cubicBezTo>
                  <a:cubicBezTo>
                    <a:pt x="1504466" y="1067652"/>
                    <a:pt x="1527612" y="1073913"/>
                    <a:pt x="1532944" y="1059530"/>
                  </a:cubicBezTo>
                  <a:cubicBezTo>
                    <a:pt x="1540765" y="1038768"/>
                    <a:pt x="1548545" y="1017926"/>
                    <a:pt x="1556327" y="997124"/>
                  </a:cubicBezTo>
                  <a:lnTo>
                    <a:pt x="1591046" y="1014162"/>
                  </a:lnTo>
                  <a:cubicBezTo>
                    <a:pt x="1588596" y="1015509"/>
                    <a:pt x="1586622" y="1017728"/>
                    <a:pt x="1585673" y="1021215"/>
                  </a:cubicBezTo>
                  <a:cubicBezTo>
                    <a:pt x="1580381" y="1041184"/>
                    <a:pt x="1575049" y="1061155"/>
                    <a:pt x="1569717" y="1081163"/>
                  </a:cubicBezTo>
                  <a:cubicBezTo>
                    <a:pt x="1565727" y="1096101"/>
                    <a:pt x="1588834" y="1102441"/>
                    <a:pt x="1592822" y="1087543"/>
                  </a:cubicBezTo>
                  <a:cubicBezTo>
                    <a:pt x="1598155" y="1067573"/>
                    <a:pt x="1603448" y="1047564"/>
                    <a:pt x="1608779" y="1027594"/>
                  </a:cubicBezTo>
                  <a:cubicBezTo>
                    <a:pt x="1609214" y="1025930"/>
                    <a:pt x="1609214" y="1024464"/>
                    <a:pt x="1609056" y="1023038"/>
                  </a:cubicBezTo>
                  <a:lnTo>
                    <a:pt x="1617786" y="1027317"/>
                  </a:lnTo>
                  <a:cubicBezTo>
                    <a:pt x="1637099" y="1036826"/>
                    <a:pt x="1648672" y="1057073"/>
                    <a:pt x="1646618" y="1077717"/>
                  </a:cubicBezTo>
                  <a:cubicBezTo>
                    <a:pt x="1643933" y="1104580"/>
                    <a:pt x="1635085" y="1129107"/>
                    <a:pt x="1620352" y="1150661"/>
                  </a:cubicBezTo>
                  <a:cubicBezTo>
                    <a:pt x="1607002" y="1170235"/>
                    <a:pt x="1589623" y="1186242"/>
                    <a:pt x="1568610" y="1198208"/>
                  </a:cubicBezTo>
                  <a:cubicBezTo>
                    <a:pt x="1553918" y="1206608"/>
                    <a:pt x="1535670" y="1207321"/>
                    <a:pt x="1520463" y="1200110"/>
                  </a:cubicBezTo>
                  <a:lnTo>
                    <a:pt x="1409554" y="1147333"/>
                  </a:lnTo>
                  <a:cubicBezTo>
                    <a:pt x="1394229" y="1140043"/>
                    <a:pt x="1377008" y="1138101"/>
                    <a:pt x="1360616" y="1141944"/>
                  </a:cubicBezTo>
                  <a:cubicBezTo>
                    <a:pt x="1332731" y="1148442"/>
                    <a:pt x="1307965" y="1161042"/>
                    <a:pt x="1287071" y="1179387"/>
                  </a:cubicBezTo>
                  <a:cubicBezTo>
                    <a:pt x="1254485" y="1208034"/>
                    <a:pt x="1240425" y="1243140"/>
                    <a:pt x="1234382" y="1267587"/>
                  </a:cubicBezTo>
                  <a:cubicBezTo>
                    <a:pt x="1230788" y="1282088"/>
                    <a:pt x="1232288" y="1297184"/>
                    <a:pt x="1237502" y="1311092"/>
                  </a:cubicBezTo>
                  <a:cubicBezTo>
                    <a:pt x="1217595" y="1327298"/>
                    <a:pt x="1197688" y="1343503"/>
                    <a:pt x="1177781" y="1359709"/>
                  </a:cubicBezTo>
                  <a:cubicBezTo>
                    <a:pt x="1165813" y="1369456"/>
                    <a:pt x="1182877" y="1386335"/>
                    <a:pt x="1194727" y="1376667"/>
                  </a:cubicBezTo>
                  <a:cubicBezTo>
                    <a:pt x="1212895" y="1361888"/>
                    <a:pt x="1231024" y="1347109"/>
                    <a:pt x="1249194" y="1332330"/>
                  </a:cubicBezTo>
                  <a:cubicBezTo>
                    <a:pt x="1249312" y="1332449"/>
                    <a:pt x="1249390" y="1332647"/>
                    <a:pt x="1249510" y="1332766"/>
                  </a:cubicBezTo>
                  <a:lnTo>
                    <a:pt x="1259226" y="1344573"/>
                  </a:lnTo>
                  <a:cubicBezTo>
                    <a:pt x="1243861" y="1358758"/>
                    <a:pt x="1228496" y="1372943"/>
                    <a:pt x="1213171" y="1387127"/>
                  </a:cubicBezTo>
                  <a:cubicBezTo>
                    <a:pt x="1201836" y="1397588"/>
                    <a:pt x="1218780" y="1414507"/>
                    <a:pt x="1230076" y="1404086"/>
                  </a:cubicBezTo>
                  <a:cubicBezTo>
                    <a:pt x="1244888" y="1390416"/>
                    <a:pt x="1259660" y="1376747"/>
                    <a:pt x="1274432" y="1363077"/>
                  </a:cubicBezTo>
                  <a:lnTo>
                    <a:pt x="1291771" y="1384116"/>
                  </a:lnTo>
                  <a:cubicBezTo>
                    <a:pt x="1277513" y="1398420"/>
                    <a:pt x="1263215" y="1412684"/>
                    <a:pt x="1248956" y="1426987"/>
                  </a:cubicBezTo>
                  <a:cubicBezTo>
                    <a:pt x="1238055" y="1437884"/>
                    <a:pt x="1254960" y="1454882"/>
                    <a:pt x="1265900" y="1443946"/>
                  </a:cubicBezTo>
                  <a:cubicBezTo>
                    <a:pt x="1279606" y="1430197"/>
                    <a:pt x="1293351" y="1416448"/>
                    <a:pt x="1307096" y="1402699"/>
                  </a:cubicBezTo>
                  <a:lnTo>
                    <a:pt x="1326332" y="1426037"/>
                  </a:lnTo>
                  <a:cubicBezTo>
                    <a:pt x="1328939" y="1429286"/>
                    <a:pt x="1330993" y="1432773"/>
                    <a:pt x="1332731" y="1436339"/>
                  </a:cubicBezTo>
                  <a:cubicBezTo>
                    <a:pt x="1315707" y="1452148"/>
                    <a:pt x="1298684" y="1467957"/>
                    <a:pt x="1281660" y="1483767"/>
                  </a:cubicBezTo>
                  <a:cubicBezTo>
                    <a:pt x="1270324" y="1494267"/>
                    <a:pt x="1287309" y="1511185"/>
                    <a:pt x="1298604" y="1500725"/>
                  </a:cubicBezTo>
                  <a:cubicBezTo>
                    <a:pt x="1311599" y="1488640"/>
                    <a:pt x="1324595" y="1476555"/>
                    <a:pt x="1337588" y="1464510"/>
                  </a:cubicBezTo>
                  <a:cubicBezTo>
                    <a:pt x="1336404" y="1475921"/>
                    <a:pt x="1331586" y="1487055"/>
                    <a:pt x="1322896" y="1495930"/>
                  </a:cubicBezTo>
                  <a:cubicBezTo>
                    <a:pt x="1305753" y="1513444"/>
                    <a:pt x="1286479" y="1528619"/>
                    <a:pt x="1265624" y="1541061"/>
                  </a:cubicBezTo>
                  <a:cubicBezTo>
                    <a:pt x="1249154" y="1550926"/>
                    <a:pt x="1231577" y="1559128"/>
                    <a:pt x="1213409" y="1565468"/>
                  </a:cubicBezTo>
                  <a:cubicBezTo>
                    <a:pt x="1190105" y="1573551"/>
                    <a:pt x="1162654" y="1561783"/>
                    <a:pt x="1151397" y="1539198"/>
                  </a:cubicBezTo>
                  <a:lnTo>
                    <a:pt x="1105184" y="1446561"/>
                  </a:lnTo>
                  <a:cubicBezTo>
                    <a:pt x="1098075" y="1432258"/>
                    <a:pt x="1086740" y="1420807"/>
                    <a:pt x="1072520" y="1413357"/>
                  </a:cubicBezTo>
                  <a:cubicBezTo>
                    <a:pt x="1048585" y="1400837"/>
                    <a:pt x="1008534" y="1385780"/>
                    <a:pt x="958688" y="1388871"/>
                  </a:cubicBezTo>
                  <a:cubicBezTo>
                    <a:pt x="927406" y="1390892"/>
                    <a:pt x="897388" y="1399648"/>
                    <a:pt x="869463" y="1414903"/>
                  </a:cubicBezTo>
                  <a:cubicBezTo>
                    <a:pt x="852360" y="1424253"/>
                    <a:pt x="840116" y="1440736"/>
                    <a:pt x="834744" y="1459874"/>
                  </a:cubicBezTo>
                  <a:cubicBezTo>
                    <a:pt x="812270" y="1458646"/>
                    <a:pt x="789796" y="1457378"/>
                    <a:pt x="767322" y="1456110"/>
                  </a:cubicBezTo>
                  <a:cubicBezTo>
                    <a:pt x="751879" y="1455278"/>
                    <a:pt x="751997" y="1479249"/>
                    <a:pt x="767322" y="1480121"/>
                  </a:cubicBezTo>
                  <a:cubicBezTo>
                    <a:pt x="788295" y="1481270"/>
                    <a:pt x="809229" y="1482459"/>
                    <a:pt x="830203" y="1483608"/>
                  </a:cubicBezTo>
                  <a:lnTo>
                    <a:pt x="826292" y="1510987"/>
                  </a:lnTo>
                  <a:cubicBezTo>
                    <a:pt x="805042" y="1507619"/>
                    <a:pt x="783714" y="1504212"/>
                    <a:pt x="762464" y="1500804"/>
                  </a:cubicBezTo>
                  <a:cubicBezTo>
                    <a:pt x="747415" y="1498387"/>
                    <a:pt x="740938" y="1521487"/>
                    <a:pt x="756105" y="1523904"/>
                  </a:cubicBezTo>
                  <a:cubicBezTo>
                    <a:pt x="778381" y="1527470"/>
                    <a:pt x="800658" y="1531036"/>
                    <a:pt x="822934" y="1534602"/>
                  </a:cubicBezTo>
                  <a:lnTo>
                    <a:pt x="819459" y="1558930"/>
                  </a:lnTo>
                  <a:cubicBezTo>
                    <a:pt x="800737" y="1556593"/>
                    <a:pt x="782015" y="1554294"/>
                    <a:pt x="763294" y="1551957"/>
                  </a:cubicBezTo>
                  <a:cubicBezTo>
                    <a:pt x="748087" y="1550015"/>
                    <a:pt x="748245" y="1574026"/>
                    <a:pt x="763294" y="1575928"/>
                  </a:cubicBezTo>
                  <a:cubicBezTo>
                    <a:pt x="780909" y="1578107"/>
                    <a:pt x="798525" y="1580326"/>
                    <a:pt x="816101" y="1582505"/>
                  </a:cubicBezTo>
                  <a:lnTo>
                    <a:pt x="814048" y="1596690"/>
                  </a:lnTo>
                  <a:cubicBezTo>
                    <a:pt x="813889" y="1597879"/>
                    <a:pt x="813376" y="1598909"/>
                    <a:pt x="813139" y="1600058"/>
                  </a:cubicBezTo>
                  <a:lnTo>
                    <a:pt x="751365" y="1600058"/>
                  </a:lnTo>
                  <a:cubicBezTo>
                    <a:pt x="735961" y="1600058"/>
                    <a:pt x="735961" y="1624030"/>
                    <a:pt x="751365" y="1624030"/>
                  </a:cubicBezTo>
                  <a:lnTo>
                    <a:pt x="801251" y="1624030"/>
                  </a:lnTo>
                  <a:cubicBezTo>
                    <a:pt x="795721" y="1630250"/>
                    <a:pt x="788849" y="1635282"/>
                    <a:pt x="780751" y="1638056"/>
                  </a:cubicBezTo>
                  <a:cubicBezTo>
                    <a:pt x="760133" y="1645188"/>
                    <a:pt x="739121" y="1648437"/>
                    <a:pt x="717121" y="1647565"/>
                  </a:cubicBezTo>
                  <a:cubicBezTo>
                    <a:pt x="691210" y="1646496"/>
                    <a:pt x="666090" y="1639720"/>
                    <a:pt x="642589" y="1627318"/>
                  </a:cubicBezTo>
                  <a:cubicBezTo>
                    <a:pt x="624499" y="1617730"/>
                    <a:pt x="613993" y="1597958"/>
                    <a:pt x="615967" y="1576958"/>
                  </a:cubicBezTo>
                  <a:lnTo>
                    <a:pt x="628725" y="1439231"/>
                  </a:lnTo>
                  <a:cubicBezTo>
                    <a:pt x="631134" y="1412961"/>
                    <a:pt x="619759" y="1387722"/>
                    <a:pt x="598272" y="1371675"/>
                  </a:cubicBezTo>
                  <a:close/>
                  <a:moveTo>
                    <a:pt x="1360853" y="488175"/>
                  </a:moveTo>
                  <a:cubicBezTo>
                    <a:pt x="1359866" y="488690"/>
                    <a:pt x="1359036" y="489284"/>
                    <a:pt x="1358246" y="490038"/>
                  </a:cubicBezTo>
                  <a:cubicBezTo>
                    <a:pt x="1357259" y="489166"/>
                    <a:pt x="1356034" y="488611"/>
                    <a:pt x="1355087" y="487660"/>
                  </a:cubicBezTo>
                  <a:cubicBezTo>
                    <a:pt x="1353980" y="486550"/>
                    <a:pt x="1353071" y="485283"/>
                    <a:pt x="1351966" y="484173"/>
                  </a:cubicBezTo>
                  <a:cubicBezTo>
                    <a:pt x="1354889" y="485679"/>
                    <a:pt x="1357891" y="486868"/>
                    <a:pt x="1360853" y="488175"/>
                  </a:cubicBezTo>
                  <a:close/>
                  <a:moveTo>
                    <a:pt x="631885" y="1647803"/>
                  </a:moveTo>
                  <a:cubicBezTo>
                    <a:pt x="658427" y="1661829"/>
                    <a:pt x="686786" y="1669516"/>
                    <a:pt x="716212" y="1670705"/>
                  </a:cubicBezTo>
                  <a:cubicBezTo>
                    <a:pt x="802633" y="1674112"/>
                    <a:pt x="838101" y="1657946"/>
                    <a:pt x="851728" y="1575334"/>
                  </a:cubicBezTo>
                  <a:cubicBezTo>
                    <a:pt x="869739" y="1466570"/>
                    <a:pt x="935305" y="1367792"/>
                    <a:pt x="1061856" y="1433921"/>
                  </a:cubicBezTo>
                  <a:cubicBezTo>
                    <a:pt x="1071730" y="1439072"/>
                    <a:pt x="1079551" y="1447037"/>
                    <a:pt x="1084488" y="1456902"/>
                  </a:cubicBezTo>
                  <a:lnTo>
                    <a:pt x="1130739" y="1549579"/>
                  </a:lnTo>
                  <a:cubicBezTo>
                    <a:pt x="1147053" y="1582228"/>
                    <a:pt x="1187024" y="1599147"/>
                    <a:pt x="1221031" y="1587340"/>
                  </a:cubicBezTo>
                  <a:cubicBezTo>
                    <a:pt x="1240662" y="1580485"/>
                    <a:pt x="1259660" y="1571609"/>
                    <a:pt x="1277473" y="1560951"/>
                  </a:cubicBezTo>
                  <a:cubicBezTo>
                    <a:pt x="1345922" y="1520060"/>
                    <a:pt x="1390634" y="1471682"/>
                    <a:pt x="1349201" y="1395924"/>
                  </a:cubicBezTo>
                  <a:cubicBezTo>
                    <a:pt x="1320881" y="1344137"/>
                    <a:pt x="1246151" y="1166154"/>
                    <a:pt x="1367449" y="1160250"/>
                  </a:cubicBezTo>
                  <a:cubicBezTo>
                    <a:pt x="1412160" y="1158071"/>
                    <a:pt x="1471762" y="1202567"/>
                    <a:pt x="1510549" y="1221030"/>
                  </a:cubicBezTo>
                  <a:cubicBezTo>
                    <a:pt x="1532471" y="1231451"/>
                    <a:pt x="1558894" y="1230461"/>
                    <a:pt x="1580065" y="1218376"/>
                  </a:cubicBezTo>
                  <a:cubicBezTo>
                    <a:pt x="1604159" y="1204587"/>
                    <a:pt x="1624144" y="1186242"/>
                    <a:pt x="1639469" y="1163736"/>
                  </a:cubicBezTo>
                  <a:cubicBezTo>
                    <a:pt x="1679836" y="1104541"/>
                    <a:pt x="1683075" y="1039917"/>
                    <a:pt x="1634769" y="998234"/>
                  </a:cubicBezTo>
                  <a:cubicBezTo>
                    <a:pt x="1628054" y="992410"/>
                    <a:pt x="1620274" y="987021"/>
                    <a:pt x="1611505" y="982147"/>
                  </a:cubicBezTo>
                  <a:cubicBezTo>
                    <a:pt x="1535630" y="940306"/>
                    <a:pt x="1406236" y="901317"/>
                    <a:pt x="1440007" y="788949"/>
                  </a:cubicBezTo>
                  <a:cubicBezTo>
                    <a:pt x="1458886" y="725989"/>
                    <a:pt x="1555892" y="708951"/>
                    <a:pt x="1612651" y="685772"/>
                  </a:cubicBezTo>
                  <a:cubicBezTo>
                    <a:pt x="1637021" y="675787"/>
                    <a:pt x="1654478" y="653797"/>
                    <a:pt x="1658310" y="628399"/>
                  </a:cubicBezTo>
                  <a:cubicBezTo>
                    <a:pt x="1662141" y="602843"/>
                    <a:pt x="1662773" y="563854"/>
                    <a:pt x="1644328" y="523122"/>
                  </a:cubicBezTo>
                  <a:cubicBezTo>
                    <a:pt x="1625448" y="481638"/>
                    <a:pt x="1585753" y="440153"/>
                    <a:pt x="1536617" y="439241"/>
                  </a:cubicBezTo>
                  <a:cubicBezTo>
                    <a:pt x="1492854" y="438449"/>
                    <a:pt x="1459162" y="478428"/>
                    <a:pt x="1414056" y="476606"/>
                  </a:cubicBezTo>
                  <a:cubicBezTo>
                    <a:pt x="1276999" y="471098"/>
                    <a:pt x="1300461" y="320652"/>
                    <a:pt x="1352756" y="238871"/>
                  </a:cubicBezTo>
                  <a:cubicBezTo>
                    <a:pt x="1369385" y="212879"/>
                    <a:pt x="1368554" y="179160"/>
                    <a:pt x="1350741" y="154872"/>
                  </a:cubicBezTo>
                  <a:cubicBezTo>
                    <a:pt x="1328741" y="124957"/>
                    <a:pt x="1301291" y="101501"/>
                    <a:pt x="1269061" y="85176"/>
                  </a:cubicBezTo>
                  <a:cubicBezTo>
                    <a:pt x="1247889" y="74439"/>
                    <a:pt x="1225060" y="67148"/>
                    <a:pt x="1201322" y="63384"/>
                  </a:cubicBezTo>
                  <a:cubicBezTo>
                    <a:pt x="1081881" y="44603"/>
                    <a:pt x="1093217" y="253967"/>
                    <a:pt x="970774" y="224528"/>
                  </a:cubicBezTo>
                  <a:cubicBezTo>
                    <a:pt x="868238" y="199883"/>
                    <a:pt x="894189" y="22930"/>
                    <a:pt x="802120" y="5456"/>
                  </a:cubicBezTo>
                  <a:cubicBezTo>
                    <a:pt x="768231" y="-923"/>
                    <a:pt x="733433" y="-1795"/>
                    <a:pt x="699623" y="2960"/>
                  </a:cubicBezTo>
                  <a:cubicBezTo>
                    <a:pt x="680744" y="5614"/>
                    <a:pt x="661982" y="10052"/>
                    <a:pt x="643774" y="16154"/>
                  </a:cubicBezTo>
                  <a:cubicBezTo>
                    <a:pt x="596298" y="32083"/>
                    <a:pt x="580537" y="66990"/>
                    <a:pt x="586502" y="112555"/>
                  </a:cubicBezTo>
                  <a:cubicBezTo>
                    <a:pt x="595705" y="182370"/>
                    <a:pt x="604039" y="237643"/>
                    <a:pt x="569874" y="303892"/>
                  </a:cubicBezTo>
                  <a:cubicBezTo>
                    <a:pt x="568886" y="304645"/>
                    <a:pt x="568254" y="305516"/>
                    <a:pt x="567188" y="306269"/>
                  </a:cubicBezTo>
                  <a:cubicBezTo>
                    <a:pt x="495381" y="359521"/>
                    <a:pt x="408920" y="280990"/>
                    <a:pt x="354414" y="239109"/>
                  </a:cubicBezTo>
                  <a:cubicBezTo>
                    <a:pt x="325857" y="217158"/>
                    <a:pt x="282686" y="219932"/>
                    <a:pt x="257605" y="243943"/>
                  </a:cubicBezTo>
                  <a:cubicBezTo>
                    <a:pt x="250614" y="249966"/>
                    <a:pt x="243899" y="255473"/>
                    <a:pt x="237501" y="260743"/>
                  </a:cubicBezTo>
                  <a:cubicBezTo>
                    <a:pt x="191328" y="298899"/>
                    <a:pt x="132437" y="367842"/>
                    <a:pt x="157360" y="433298"/>
                  </a:cubicBezTo>
                  <a:cubicBezTo>
                    <a:pt x="171855" y="471494"/>
                    <a:pt x="200096" y="478508"/>
                    <a:pt x="228653" y="499309"/>
                  </a:cubicBezTo>
                  <a:cubicBezTo>
                    <a:pt x="287505" y="542181"/>
                    <a:pt x="291771" y="643336"/>
                    <a:pt x="225888" y="683118"/>
                  </a:cubicBezTo>
                  <a:cubicBezTo>
                    <a:pt x="188998" y="705425"/>
                    <a:pt x="117467" y="692151"/>
                    <a:pt x="75600" y="692983"/>
                  </a:cubicBezTo>
                  <a:cubicBezTo>
                    <a:pt x="38827" y="693697"/>
                    <a:pt x="8335" y="720164"/>
                    <a:pt x="3121" y="755943"/>
                  </a:cubicBezTo>
                  <a:cubicBezTo>
                    <a:pt x="1305" y="768543"/>
                    <a:pt x="238" y="781341"/>
                    <a:pt x="-78" y="794060"/>
                  </a:cubicBezTo>
                  <a:cubicBezTo>
                    <a:pt x="-670" y="819735"/>
                    <a:pt x="1936" y="845569"/>
                    <a:pt x="7625" y="870848"/>
                  </a:cubicBezTo>
                  <a:cubicBezTo>
                    <a:pt x="25201" y="948746"/>
                    <a:pt x="106448" y="937731"/>
                    <a:pt x="168064" y="943119"/>
                  </a:cubicBezTo>
                  <a:cubicBezTo>
                    <a:pt x="212815" y="947042"/>
                    <a:pt x="251799" y="960672"/>
                    <a:pt x="277512" y="999106"/>
                  </a:cubicBezTo>
                  <a:cubicBezTo>
                    <a:pt x="352557" y="1111118"/>
                    <a:pt x="258632" y="1160765"/>
                    <a:pt x="180901" y="1224478"/>
                  </a:cubicBezTo>
                  <a:cubicBezTo>
                    <a:pt x="154239" y="1246349"/>
                    <a:pt x="145669" y="1282960"/>
                    <a:pt x="160085" y="1313549"/>
                  </a:cubicBezTo>
                  <a:cubicBezTo>
                    <a:pt x="172053" y="1338867"/>
                    <a:pt x="188050" y="1361769"/>
                    <a:pt x="207483" y="1381541"/>
                  </a:cubicBezTo>
                  <a:cubicBezTo>
                    <a:pt x="222689" y="1397033"/>
                    <a:pt x="239989" y="1410465"/>
                    <a:pt x="258988" y="1421599"/>
                  </a:cubicBezTo>
                  <a:cubicBezTo>
                    <a:pt x="313376" y="1453337"/>
                    <a:pt x="332571" y="1428374"/>
                    <a:pt x="371161" y="1394775"/>
                  </a:cubicBezTo>
                  <a:cubicBezTo>
                    <a:pt x="415753" y="1355984"/>
                    <a:pt x="459319" y="1349565"/>
                    <a:pt x="514103" y="1365732"/>
                  </a:cubicBezTo>
                  <a:cubicBezTo>
                    <a:pt x="554746" y="1377737"/>
                    <a:pt x="597641" y="1381818"/>
                    <a:pt x="605619" y="1429286"/>
                  </a:cubicBezTo>
                  <a:cubicBezTo>
                    <a:pt x="612966" y="1473504"/>
                    <a:pt x="597087" y="1530164"/>
                    <a:pt x="592940" y="1574818"/>
                  </a:cubicBezTo>
                  <a:cubicBezTo>
                    <a:pt x="590136" y="1605169"/>
                    <a:pt x="605421" y="1633816"/>
                    <a:pt x="631885" y="1647803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>
              <a:defPPr>
                <a:defRPr lang="en-L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LT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B68B71D0-B883-4E47-8FC1-96DC10E2BD3D}"/>
                </a:ext>
              </a:extLst>
            </p:cNvPr>
            <p:cNvSpPr/>
            <p:nvPr/>
          </p:nvSpPr>
          <p:spPr>
            <a:xfrm>
              <a:off x="5616101" y="2976892"/>
              <a:ext cx="975245" cy="969519"/>
            </a:xfrm>
            <a:custGeom>
              <a:avLst/>
              <a:gdLst>
                <a:gd name="connsiteX0" fmla="*/ 186398 w 975245"/>
                <a:gd name="connsiteY0" fmla="*/ 834306 h 969519"/>
                <a:gd name="connsiteX1" fmla="*/ 26195 w 975245"/>
                <a:gd name="connsiteY1" fmla="*/ 563170 h 969519"/>
                <a:gd name="connsiteX2" fmla="*/ 86390 w 975245"/>
                <a:gd name="connsiteY2" fmla="*/ 234027 h 969519"/>
                <a:gd name="connsiteX3" fmla="*/ 472440 w 975245"/>
                <a:gd name="connsiteY3" fmla="*/ 23117 h 969519"/>
                <a:gd name="connsiteX4" fmla="*/ 604520 w 975245"/>
                <a:gd name="connsiteY4" fmla="*/ 35955 h 969519"/>
                <a:gd name="connsiteX5" fmla="*/ 951625 w 975245"/>
                <a:gd name="connsiteY5" fmla="*/ 467838 h 969519"/>
                <a:gd name="connsiteX6" fmla="*/ 913431 w 975245"/>
                <a:gd name="connsiteY6" fmla="*/ 652083 h 969519"/>
                <a:gd name="connsiteX7" fmla="*/ 610800 w 975245"/>
                <a:gd name="connsiteY7" fmla="*/ 936849 h 969519"/>
                <a:gd name="connsiteX8" fmla="*/ 525367 w 975245"/>
                <a:gd name="connsiteY8" fmla="*/ 944337 h 969519"/>
                <a:gd name="connsiteX9" fmla="*/ 495664 w 975245"/>
                <a:gd name="connsiteY9" fmla="*/ 944059 h 969519"/>
                <a:gd name="connsiteX10" fmla="*/ 465646 w 975245"/>
                <a:gd name="connsiteY10" fmla="*/ 943743 h 969519"/>
                <a:gd name="connsiteX11" fmla="*/ 416985 w 975245"/>
                <a:gd name="connsiteY11" fmla="*/ 945566 h 969519"/>
                <a:gd name="connsiteX12" fmla="*/ 186398 w 975245"/>
                <a:gd name="connsiteY12" fmla="*/ 834306 h 969519"/>
                <a:gd name="connsiteX13" fmla="*/ 419038 w 975245"/>
                <a:gd name="connsiteY13" fmla="*/ 968626 h 969519"/>
                <a:gd name="connsiteX14" fmla="*/ 465646 w 975245"/>
                <a:gd name="connsiteY14" fmla="*/ 966922 h 969519"/>
                <a:gd name="connsiteX15" fmla="*/ 495308 w 975245"/>
                <a:gd name="connsiteY15" fmla="*/ 967239 h 969519"/>
                <a:gd name="connsiteX16" fmla="*/ 525367 w 975245"/>
                <a:gd name="connsiteY16" fmla="*/ 967516 h 969519"/>
                <a:gd name="connsiteX17" fmla="*/ 615855 w 975245"/>
                <a:gd name="connsiteY17" fmla="*/ 959433 h 969519"/>
                <a:gd name="connsiteX18" fmla="*/ 934601 w 975245"/>
                <a:gd name="connsiteY18" fmla="*/ 661354 h 969519"/>
                <a:gd name="connsiteX19" fmla="*/ 974731 w 975245"/>
                <a:gd name="connsiteY19" fmla="*/ 468829 h 969519"/>
                <a:gd name="connsiteX20" fmla="*/ 608746 w 975245"/>
                <a:gd name="connsiteY20" fmla="*/ 13172 h 969519"/>
                <a:gd name="connsiteX21" fmla="*/ 472440 w 975245"/>
                <a:gd name="connsiteY21" fmla="*/ -62 h 969519"/>
                <a:gd name="connsiteX22" fmla="*/ 66285 w 975245"/>
                <a:gd name="connsiteY22" fmla="*/ 222497 h 969519"/>
                <a:gd name="connsiteX23" fmla="*/ 3168 w 975245"/>
                <a:gd name="connsiteY23" fmla="*/ 565468 h 969519"/>
                <a:gd name="connsiteX24" fmla="*/ 169809 w 975245"/>
                <a:gd name="connsiteY24" fmla="*/ 850432 h 969519"/>
                <a:gd name="connsiteX25" fmla="*/ 400356 w 975245"/>
                <a:gd name="connsiteY25" fmla="*/ 969458 h 969519"/>
                <a:gd name="connsiteX26" fmla="*/ 419038 w 975245"/>
                <a:gd name="connsiteY26" fmla="*/ 968626 h 96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75245" h="969519">
                  <a:moveTo>
                    <a:pt x="186398" y="834306"/>
                  </a:moveTo>
                  <a:cubicBezTo>
                    <a:pt x="114591" y="760370"/>
                    <a:pt x="37018" y="672369"/>
                    <a:pt x="26195" y="563170"/>
                  </a:cubicBezTo>
                  <a:cubicBezTo>
                    <a:pt x="14188" y="441926"/>
                    <a:pt x="36070" y="321949"/>
                    <a:pt x="86390" y="234027"/>
                  </a:cubicBezTo>
                  <a:cubicBezTo>
                    <a:pt x="185964" y="59728"/>
                    <a:pt x="351340" y="23117"/>
                    <a:pt x="472440" y="23117"/>
                  </a:cubicBezTo>
                  <a:cubicBezTo>
                    <a:pt x="514583" y="23117"/>
                    <a:pt x="559018" y="27436"/>
                    <a:pt x="604520" y="35955"/>
                  </a:cubicBezTo>
                  <a:cubicBezTo>
                    <a:pt x="804496" y="73438"/>
                    <a:pt x="960236" y="267191"/>
                    <a:pt x="951625" y="467838"/>
                  </a:cubicBezTo>
                  <a:cubicBezTo>
                    <a:pt x="948544" y="539991"/>
                    <a:pt x="936024" y="600296"/>
                    <a:pt x="913431" y="652083"/>
                  </a:cubicBezTo>
                  <a:cubicBezTo>
                    <a:pt x="841940" y="815960"/>
                    <a:pt x="745763" y="906458"/>
                    <a:pt x="610800" y="936849"/>
                  </a:cubicBezTo>
                  <a:cubicBezTo>
                    <a:pt x="581374" y="943465"/>
                    <a:pt x="551080" y="944337"/>
                    <a:pt x="525367" y="944337"/>
                  </a:cubicBezTo>
                  <a:cubicBezTo>
                    <a:pt x="515452" y="944337"/>
                    <a:pt x="505578" y="944218"/>
                    <a:pt x="495664" y="944059"/>
                  </a:cubicBezTo>
                  <a:cubicBezTo>
                    <a:pt x="485671" y="943901"/>
                    <a:pt x="475639" y="943743"/>
                    <a:pt x="465646" y="943743"/>
                  </a:cubicBezTo>
                  <a:cubicBezTo>
                    <a:pt x="446569" y="943743"/>
                    <a:pt x="431086" y="944337"/>
                    <a:pt x="416985" y="945566"/>
                  </a:cubicBezTo>
                  <a:cubicBezTo>
                    <a:pt x="340636" y="952222"/>
                    <a:pt x="264248" y="914501"/>
                    <a:pt x="186398" y="834306"/>
                  </a:cubicBezTo>
                  <a:close/>
                  <a:moveTo>
                    <a:pt x="419038" y="968626"/>
                  </a:moveTo>
                  <a:cubicBezTo>
                    <a:pt x="432429" y="967476"/>
                    <a:pt x="447240" y="966922"/>
                    <a:pt x="465646" y="966922"/>
                  </a:cubicBezTo>
                  <a:cubicBezTo>
                    <a:pt x="475521" y="966922"/>
                    <a:pt x="485395" y="967080"/>
                    <a:pt x="495308" y="967239"/>
                  </a:cubicBezTo>
                  <a:cubicBezTo>
                    <a:pt x="505342" y="967357"/>
                    <a:pt x="515334" y="967516"/>
                    <a:pt x="525367" y="967516"/>
                  </a:cubicBezTo>
                  <a:cubicBezTo>
                    <a:pt x="552383" y="967516"/>
                    <a:pt x="584218" y="966565"/>
                    <a:pt x="615855" y="959433"/>
                  </a:cubicBezTo>
                  <a:cubicBezTo>
                    <a:pt x="758600" y="927300"/>
                    <a:pt x="859912" y="832602"/>
                    <a:pt x="934601" y="661354"/>
                  </a:cubicBezTo>
                  <a:cubicBezTo>
                    <a:pt x="958418" y="606873"/>
                    <a:pt x="971532" y="543913"/>
                    <a:pt x="974731" y="468829"/>
                  </a:cubicBezTo>
                  <a:cubicBezTo>
                    <a:pt x="983776" y="257127"/>
                    <a:pt x="819585" y="52715"/>
                    <a:pt x="608746" y="13172"/>
                  </a:cubicBezTo>
                  <a:cubicBezTo>
                    <a:pt x="561901" y="4415"/>
                    <a:pt x="516045" y="-62"/>
                    <a:pt x="472440" y="-62"/>
                  </a:cubicBezTo>
                  <a:cubicBezTo>
                    <a:pt x="289961" y="-62"/>
                    <a:pt x="149507" y="76924"/>
                    <a:pt x="66285" y="222497"/>
                  </a:cubicBezTo>
                  <a:cubicBezTo>
                    <a:pt x="13675" y="314500"/>
                    <a:pt x="-9313" y="439509"/>
                    <a:pt x="3168" y="565468"/>
                  </a:cubicBezTo>
                  <a:cubicBezTo>
                    <a:pt x="14741" y="682076"/>
                    <a:pt x="95237" y="773684"/>
                    <a:pt x="169809" y="850432"/>
                  </a:cubicBezTo>
                  <a:cubicBezTo>
                    <a:pt x="246513" y="929399"/>
                    <a:pt x="324086" y="969458"/>
                    <a:pt x="400356" y="969458"/>
                  </a:cubicBezTo>
                  <a:cubicBezTo>
                    <a:pt x="406518" y="969458"/>
                    <a:pt x="412720" y="969180"/>
                    <a:pt x="419038" y="968626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>
              <a:defPPr>
                <a:defRPr lang="en-L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LT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BED0E0A9-362B-F54D-9D7F-2121DB9B48D2}"/>
                </a:ext>
              </a:extLst>
            </p:cNvPr>
            <p:cNvSpPr/>
            <p:nvPr/>
          </p:nvSpPr>
          <p:spPr>
            <a:xfrm>
              <a:off x="5689916" y="3050273"/>
              <a:ext cx="827635" cy="822758"/>
            </a:xfrm>
            <a:custGeom>
              <a:avLst/>
              <a:gdLst>
                <a:gd name="connsiteX0" fmla="*/ 163456 w 827635"/>
                <a:gd name="connsiteY0" fmla="*/ 699868 h 822758"/>
                <a:gd name="connsiteX1" fmla="*/ 33035 w 827635"/>
                <a:gd name="connsiteY1" fmla="*/ 476199 h 822758"/>
                <a:gd name="connsiteX2" fmla="*/ 81973 w 827635"/>
                <a:gd name="connsiteY2" fmla="*/ 204429 h 822758"/>
                <a:gd name="connsiteX3" fmla="*/ 395940 w 827635"/>
                <a:gd name="connsiteY3" fmla="*/ 30527 h 822758"/>
                <a:gd name="connsiteX4" fmla="*/ 503531 w 827635"/>
                <a:gd name="connsiteY4" fmla="*/ 41146 h 822758"/>
                <a:gd name="connsiteX5" fmla="*/ 785781 w 827635"/>
                <a:gd name="connsiteY5" fmla="*/ 397271 h 822758"/>
                <a:gd name="connsiteX6" fmla="*/ 754736 w 827635"/>
                <a:gd name="connsiteY6" fmla="*/ 549382 h 822758"/>
                <a:gd name="connsiteX7" fmla="*/ 508587 w 827635"/>
                <a:gd name="connsiteY7" fmla="*/ 784342 h 822758"/>
                <a:gd name="connsiteX8" fmla="*/ 439190 w 827635"/>
                <a:gd name="connsiteY8" fmla="*/ 790563 h 822758"/>
                <a:gd name="connsiteX9" fmla="*/ 414938 w 827635"/>
                <a:gd name="connsiteY9" fmla="*/ 790325 h 822758"/>
                <a:gd name="connsiteX10" fmla="*/ 390370 w 827635"/>
                <a:gd name="connsiteY10" fmla="*/ 790048 h 822758"/>
                <a:gd name="connsiteX11" fmla="*/ 350478 w 827635"/>
                <a:gd name="connsiteY11" fmla="*/ 791554 h 822758"/>
                <a:gd name="connsiteX12" fmla="*/ 163456 w 827635"/>
                <a:gd name="connsiteY12" fmla="*/ 699868 h 822758"/>
                <a:gd name="connsiteX13" fmla="*/ 395189 w 827635"/>
                <a:gd name="connsiteY13" fmla="*/ 820597 h 822758"/>
                <a:gd name="connsiteX14" fmla="*/ 420270 w 827635"/>
                <a:gd name="connsiteY14" fmla="*/ 820835 h 822758"/>
                <a:gd name="connsiteX15" fmla="*/ 445706 w 827635"/>
                <a:gd name="connsiteY15" fmla="*/ 821112 h 822758"/>
                <a:gd name="connsiteX16" fmla="*/ 522529 w 827635"/>
                <a:gd name="connsiteY16" fmla="*/ 814218 h 822758"/>
                <a:gd name="connsiteX17" fmla="*/ 793128 w 827635"/>
                <a:gd name="connsiteY17" fmla="*/ 561348 h 822758"/>
                <a:gd name="connsiteX18" fmla="*/ 827175 w 827635"/>
                <a:gd name="connsiteY18" fmla="*/ 397985 h 822758"/>
                <a:gd name="connsiteX19" fmla="*/ 516447 w 827635"/>
                <a:gd name="connsiteY19" fmla="*/ 11152 h 822758"/>
                <a:gd name="connsiteX20" fmla="*/ 400955 w 827635"/>
                <a:gd name="connsiteY20" fmla="*/ -62 h 822758"/>
                <a:gd name="connsiteX21" fmla="*/ 56220 w 827635"/>
                <a:gd name="connsiteY21" fmla="*/ 188897 h 822758"/>
                <a:gd name="connsiteX22" fmla="*/ 2661 w 827635"/>
                <a:gd name="connsiteY22" fmla="*/ 479726 h 822758"/>
                <a:gd name="connsiteX23" fmla="*/ 143984 w 827635"/>
                <a:gd name="connsiteY23" fmla="*/ 721620 h 822758"/>
                <a:gd name="connsiteX24" fmla="*/ 340050 w 827635"/>
                <a:gd name="connsiteY24" fmla="*/ 822697 h 822758"/>
                <a:gd name="connsiteX25" fmla="*/ 355967 w 827635"/>
                <a:gd name="connsiteY25" fmla="*/ 822023 h 822758"/>
                <a:gd name="connsiteX26" fmla="*/ 395189 w 827635"/>
                <a:gd name="connsiteY26" fmla="*/ 820597 h 822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7635" h="822758">
                  <a:moveTo>
                    <a:pt x="163456" y="699868"/>
                  </a:moveTo>
                  <a:cubicBezTo>
                    <a:pt x="104961" y="638810"/>
                    <a:pt x="41803" y="566102"/>
                    <a:pt x="33035" y="476199"/>
                  </a:cubicBezTo>
                  <a:cubicBezTo>
                    <a:pt x="23240" y="376034"/>
                    <a:pt x="41053" y="276978"/>
                    <a:pt x="81973" y="204429"/>
                  </a:cubicBezTo>
                  <a:cubicBezTo>
                    <a:pt x="162982" y="60680"/>
                    <a:pt x="297432" y="30527"/>
                    <a:pt x="395940" y="30527"/>
                  </a:cubicBezTo>
                  <a:cubicBezTo>
                    <a:pt x="430303" y="30527"/>
                    <a:pt x="466522" y="33855"/>
                    <a:pt x="503531" y="41146"/>
                  </a:cubicBezTo>
                  <a:cubicBezTo>
                    <a:pt x="663930" y="72606"/>
                    <a:pt x="793562" y="236484"/>
                    <a:pt x="785781" y="397271"/>
                  </a:cubicBezTo>
                  <a:cubicBezTo>
                    <a:pt x="782898" y="456824"/>
                    <a:pt x="773102" y="506629"/>
                    <a:pt x="754736" y="549382"/>
                  </a:cubicBezTo>
                  <a:cubicBezTo>
                    <a:pt x="696516" y="684653"/>
                    <a:pt x="618311" y="759301"/>
                    <a:pt x="508587" y="784342"/>
                  </a:cubicBezTo>
                  <a:cubicBezTo>
                    <a:pt x="484730" y="789810"/>
                    <a:pt x="460162" y="790563"/>
                    <a:pt x="439190" y="790563"/>
                  </a:cubicBezTo>
                  <a:cubicBezTo>
                    <a:pt x="431132" y="790563"/>
                    <a:pt x="423034" y="790444"/>
                    <a:pt x="414938" y="790325"/>
                  </a:cubicBezTo>
                  <a:cubicBezTo>
                    <a:pt x="406722" y="790167"/>
                    <a:pt x="398546" y="790048"/>
                    <a:pt x="390370" y="790048"/>
                  </a:cubicBezTo>
                  <a:cubicBezTo>
                    <a:pt x="374729" y="790048"/>
                    <a:pt x="362051" y="790523"/>
                    <a:pt x="350478" y="791554"/>
                  </a:cubicBezTo>
                  <a:cubicBezTo>
                    <a:pt x="288506" y="797022"/>
                    <a:pt x="226692" y="765918"/>
                    <a:pt x="163456" y="699868"/>
                  </a:cubicBezTo>
                  <a:close/>
                  <a:moveTo>
                    <a:pt x="395189" y="820597"/>
                  </a:moveTo>
                  <a:cubicBezTo>
                    <a:pt x="403523" y="820597"/>
                    <a:pt x="411897" y="820715"/>
                    <a:pt x="420270" y="820835"/>
                  </a:cubicBezTo>
                  <a:cubicBezTo>
                    <a:pt x="428762" y="820954"/>
                    <a:pt x="437254" y="821112"/>
                    <a:pt x="445706" y="821112"/>
                  </a:cubicBezTo>
                  <a:cubicBezTo>
                    <a:pt x="468615" y="821112"/>
                    <a:pt x="495631" y="820280"/>
                    <a:pt x="522529" y="814218"/>
                  </a:cubicBezTo>
                  <a:cubicBezTo>
                    <a:pt x="643747" y="786918"/>
                    <a:pt x="729734" y="706564"/>
                    <a:pt x="793128" y="561348"/>
                  </a:cubicBezTo>
                  <a:cubicBezTo>
                    <a:pt x="813311" y="515069"/>
                    <a:pt x="824450" y="461658"/>
                    <a:pt x="827175" y="397985"/>
                  </a:cubicBezTo>
                  <a:cubicBezTo>
                    <a:pt x="834838" y="218218"/>
                    <a:pt x="695489" y="44672"/>
                    <a:pt x="516447" y="11152"/>
                  </a:cubicBezTo>
                  <a:cubicBezTo>
                    <a:pt x="476791" y="3702"/>
                    <a:pt x="437886" y="-62"/>
                    <a:pt x="400955" y="-62"/>
                  </a:cubicBezTo>
                  <a:cubicBezTo>
                    <a:pt x="246125" y="-62"/>
                    <a:pt x="126881" y="65276"/>
                    <a:pt x="56220" y="188897"/>
                  </a:cubicBezTo>
                  <a:cubicBezTo>
                    <a:pt x="11588" y="266914"/>
                    <a:pt x="-7924" y="372943"/>
                    <a:pt x="2661" y="479726"/>
                  </a:cubicBezTo>
                  <a:cubicBezTo>
                    <a:pt x="12496" y="578821"/>
                    <a:pt x="80748" y="656560"/>
                    <a:pt x="143984" y="721620"/>
                  </a:cubicBezTo>
                  <a:cubicBezTo>
                    <a:pt x="209116" y="788701"/>
                    <a:pt x="275077" y="822737"/>
                    <a:pt x="340050" y="822697"/>
                  </a:cubicBezTo>
                  <a:cubicBezTo>
                    <a:pt x="345303" y="822697"/>
                    <a:pt x="350636" y="822459"/>
                    <a:pt x="355967" y="822023"/>
                  </a:cubicBezTo>
                  <a:cubicBezTo>
                    <a:pt x="367224" y="821033"/>
                    <a:pt x="379706" y="820597"/>
                    <a:pt x="395189" y="820597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>
              <a:defPPr>
                <a:defRPr lang="en-L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LT"/>
            </a:p>
          </p:txBody>
        </p:sp>
        <p:sp>
          <p:nvSpPr>
            <p:cNvPr id="17" name="Freeform 49">
              <a:extLst>
                <a:ext uri="{FF2B5EF4-FFF2-40B4-BE49-F238E27FC236}">
                  <a16:creationId xmlns:a16="http://schemas.microsoft.com/office/drawing/2014/main" id="{021D2007-816D-B243-AF49-476F1C9C44F4}"/>
                </a:ext>
              </a:extLst>
            </p:cNvPr>
            <p:cNvSpPr/>
            <p:nvPr/>
          </p:nvSpPr>
          <p:spPr>
            <a:xfrm>
              <a:off x="5706218" y="2941915"/>
              <a:ext cx="168034" cy="71169"/>
            </a:xfrm>
            <a:custGeom>
              <a:avLst/>
              <a:gdLst>
                <a:gd name="connsiteX0" fmla="*/ 8373 w 168034"/>
                <a:gd name="connsiteY0" fmla="*/ 66575 h 71169"/>
                <a:gd name="connsiteX1" fmla="*/ 164429 w 168034"/>
                <a:gd name="connsiteY1" fmla="*/ 20533 h 71169"/>
                <a:gd name="connsiteX2" fmla="*/ 147563 w 168034"/>
                <a:gd name="connsiteY2" fmla="*/ 3536 h 71169"/>
                <a:gd name="connsiteX3" fmla="*/ 14733 w 168034"/>
                <a:gd name="connsiteY3" fmla="*/ 43435 h 71169"/>
                <a:gd name="connsiteX4" fmla="*/ 8373 w 168034"/>
                <a:gd name="connsiteY4" fmla="*/ 66575 h 7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34" h="71169">
                  <a:moveTo>
                    <a:pt x="8373" y="66575"/>
                  </a:moveTo>
                  <a:cubicBezTo>
                    <a:pt x="65605" y="79967"/>
                    <a:pt x="123825" y="63088"/>
                    <a:pt x="164429" y="20533"/>
                  </a:cubicBezTo>
                  <a:cubicBezTo>
                    <a:pt x="175133" y="9360"/>
                    <a:pt x="158267" y="-7598"/>
                    <a:pt x="147563" y="3536"/>
                  </a:cubicBezTo>
                  <a:cubicBezTo>
                    <a:pt x="112766" y="39989"/>
                    <a:pt x="63867" y="54965"/>
                    <a:pt x="14733" y="43435"/>
                  </a:cubicBezTo>
                  <a:cubicBezTo>
                    <a:pt x="-238" y="39909"/>
                    <a:pt x="-6636" y="63049"/>
                    <a:pt x="8373" y="66575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>
              <a:defPPr>
                <a:defRPr lang="en-L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LT"/>
            </a:p>
          </p:txBody>
        </p:sp>
        <p:sp>
          <p:nvSpPr>
            <p:cNvPr id="18" name="Freeform 50">
              <a:extLst>
                <a:ext uri="{FF2B5EF4-FFF2-40B4-BE49-F238E27FC236}">
                  <a16:creationId xmlns:a16="http://schemas.microsoft.com/office/drawing/2014/main" id="{B2151BD8-7631-8A40-9D8B-73ED65DB1ABC}"/>
                </a:ext>
              </a:extLst>
            </p:cNvPr>
            <p:cNvSpPr/>
            <p:nvPr/>
          </p:nvSpPr>
          <p:spPr>
            <a:xfrm>
              <a:off x="5521442" y="3178159"/>
              <a:ext cx="86704" cy="186436"/>
            </a:xfrm>
            <a:custGeom>
              <a:avLst/>
              <a:gdLst>
                <a:gd name="connsiteX0" fmla="*/ 20527 w 86704"/>
                <a:gd name="connsiteY0" fmla="*/ 183112 h 186436"/>
                <a:gd name="connsiteX1" fmla="*/ 85184 w 86704"/>
                <a:gd name="connsiteY1" fmla="*/ 11349 h 186436"/>
                <a:gd name="connsiteX2" fmla="*/ 61209 w 86704"/>
                <a:gd name="connsiteY2" fmla="*/ 11349 h 186436"/>
                <a:gd name="connsiteX3" fmla="*/ 3582 w 86704"/>
                <a:gd name="connsiteY3" fmla="*/ 166154 h 186436"/>
                <a:gd name="connsiteX4" fmla="*/ 20527 w 86704"/>
                <a:gd name="connsiteY4" fmla="*/ 183112 h 18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04" h="186436">
                  <a:moveTo>
                    <a:pt x="20527" y="183112"/>
                  </a:moveTo>
                  <a:cubicBezTo>
                    <a:pt x="68635" y="139171"/>
                    <a:pt x="92571" y="76251"/>
                    <a:pt x="85184" y="11349"/>
                  </a:cubicBezTo>
                  <a:cubicBezTo>
                    <a:pt x="83446" y="-3786"/>
                    <a:pt x="59472" y="-3985"/>
                    <a:pt x="61209" y="11349"/>
                  </a:cubicBezTo>
                  <a:cubicBezTo>
                    <a:pt x="67963" y="70545"/>
                    <a:pt x="47582" y="125977"/>
                    <a:pt x="3582" y="166154"/>
                  </a:cubicBezTo>
                  <a:cubicBezTo>
                    <a:pt x="-7833" y="176575"/>
                    <a:pt x="9152" y="193493"/>
                    <a:pt x="20527" y="183112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>
              <a:defPPr>
                <a:defRPr lang="en-L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LT"/>
            </a:p>
          </p:txBody>
        </p:sp>
        <p:sp>
          <p:nvSpPr>
            <p:cNvPr id="19" name="Freeform 51">
              <a:extLst>
                <a:ext uri="{FF2B5EF4-FFF2-40B4-BE49-F238E27FC236}">
                  <a16:creationId xmlns:a16="http://schemas.microsoft.com/office/drawing/2014/main" id="{7BC25157-A58D-D44F-92D2-1E014E9115D0}"/>
                </a:ext>
              </a:extLst>
            </p:cNvPr>
            <p:cNvSpPr/>
            <p:nvPr/>
          </p:nvSpPr>
          <p:spPr>
            <a:xfrm>
              <a:off x="5518046" y="3517223"/>
              <a:ext cx="96344" cy="179381"/>
            </a:xfrm>
            <a:custGeom>
              <a:avLst/>
              <a:gdLst>
                <a:gd name="connsiteX0" fmla="*/ 2950 w 96344"/>
                <a:gd name="connsiteY0" fmla="*/ 20790 h 179381"/>
                <a:gd name="connsiteX1" fmla="*/ 72900 w 96344"/>
                <a:gd name="connsiteY1" fmla="*/ 170642 h 179381"/>
                <a:gd name="connsiteX2" fmla="*/ 95967 w 96344"/>
                <a:gd name="connsiteY2" fmla="*/ 164302 h 179381"/>
                <a:gd name="connsiteX3" fmla="*/ 19894 w 96344"/>
                <a:gd name="connsiteY3" fmla="*/ 3832 h 179381"/>
                <a:gd name="connsiteX4" fmla="*/ 2950 w 96344"/>
                <a:gd name="connsiteY4" fmla="*/ 20790 h 17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44" h="179381">
                  <a:moveTo>
                    <a:pt x="2950" y="20790"/>
                  </a:moveTo>
                  <a:cubicBezTo>
                    <a:pt x="40828" y="63701"/>
                    <a:pt x="63934" y="114180"/>
                    <a:pt x="72900" y="170642"/>
                  </a:cubicBezTo>
                  <a:cubicBezTo>
                    <a:pt x="75309" y="185857"/>
                    <a:pt x="98376" y="179398"/>
                    <a:pt x="95967" y="164302"/>
                  </a:cubicBezTo>
                  <a:cubicBezTo>
                    <a:pt x="86408" y="103799"/>
                    <a:pt x="60301" y="49675"/>
                    <a:pt x="19894" y="3832"/>
                  </a:cubicBezTo>
                  <a:cubicBezTo>
                    <a:pt x="9665" y="-7778"/>
                    <a:pt x="-7241" y="9260"/>
                    <a:pt x="2950" y="20790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>
              <a:defPPr>
                <a:defRPr lang="en-L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LT"/>
            </a:p>
          </p:txBody>
        </p:sp>
        <p:sp>
          <p:nvSpPr>
            <p:cNvPr id="20" name="Freeform 52">
              <a:extLst>
                <a:ext uri="{FF2B5EF4-FFF2-40B4-BE49-F238E27FC236}">
                  <a16:creationId xmlns:a16="http://schemas.microsoft.com/office/drawing/2014/main" id="{7690923F-8EBA-7742-8DEA-2454BA4399A1}"/>
                </a:ext>
              </a:extLst>
            </p:cNvPr>
            <p:cNvSpPr/>
            <p:nvPr/>
          </p:nvSpPr>
          <p:spPr>
            <a:xfrm>
              <a:off x="6072764" y="3971107"/>
              <a:ext cx="164088" cy="46892"/>
            </a:xfrm>
            <a:custGeom>
              <a:avLst/>
              <a:gdLst>
                <a:gd name="connsiteX0" fmla="*/ 148888 w 164088"/>
                <a:gd name="connsiteY0" fmla="*/ 169 h 46892"/>
                <a:gd name="connsiteX1" fmla="*/ 8474 w 164088"/>
                <a:gd name="connsiteY1" fmla="*/ 23546 h 46892"/>
                <a:gd name="connsiteX2" fmla="*/ 14872 w 164088"/>
                <a:gd name="connsiteY2" fmla="*/ 46685 h 46892"/>
                <a:gd name="connsiteX3" fmla="*/ 155247 w 164088"/>
                <a:gd name="connsiteY3" fmla="*/ 23308 h 46892"/>
                <a:gd name="connsiteX4" fmla="*/ 148888 w 164088"/>
                <a:gd name="connsiteY4" fmla="*/ 169 h 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8" h="46892">
                  <a:moveTo>
                    <a:pt x="148888" y="169"/>
                  </a:moveTo>
                  <a:cubicBezTo>
                    <a:pt x="102123" y="7974"/>
                    <a:pt x="55318" y="15740"/>
                    <a:pt x="8474" y="23546"/>
                  </a:cubicBezTo>
                  <a:cubicBezTo>
                    <a:pt x="-6654" y="26042"/>
                    <a:pt x="-216" y="49182"/>
                    <a:pt x="14872" y="46685"/>
                  </a:cubicBezTo>
                  <a:cubicBezTo>
                    <a:pt x="61677" y="38880"/>
                    <a:pt x="108481" y="31074"/>
                    <a:pt x="155247" y="23308"/>
                  </a:cubicBezTo>
                  <a:cubicBezTo>
                    <a:pt x="170453" y="20812"/>
                    <a:pt x="164015" y="-2327"/>
                    <a:pt x="148888" y="169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>
              <a:defPPr>
                <a:defRPr lang="en-L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LT"/>
            </a:p>
          </p:txBody>
        </p:sp>
        <p:sp>
          <p:nvSpPr>
            <p:cNvPr id="21" name="Freeform 53">
              <a:extLst>
                <a:ext uri="{FF2B5EF4-FFF2-40B4-BE49-F238E27FC236}">
                  <a16:creationId xmlns:a16="http://schemas.microsoft.com/office/drawing/2014/main" id="{A7BE018A-4D2B-F44C-B12C-0133523D27CE}"/>
                </a:ext>
              </a:extLst>
            </p:cNvPr>
            <p:cNvSpPr/>
            <p:nvPr/>
          </p:nvSpPr>
          <p:spPr>
            <a:xfrm>
              <a:off x="6447251" y="3744094"/>
              <a:ext cx="116123" cy="129191"/>
            </a:xfrm>
            <a:custGeom>
              <a:avLst/>
              <a:gdLst>
                <a:gd name="connsiteX0" fmla="*/ 98033 w 116123"/>
                <a:gd name="connsiteY0" fmla="*/ 1557 h 129191"/>
                <a:gd name="connsiteX1" fmla="*/ 711 w 116123"/>
                <a:gd name="connsiteY1" fmla="*/ 114678 h 129191"/>
                <a:gd name="connsiteX2" fmla="*/ 23817 w 116123"/>
                <a:gd name="connsiteY2" fmla="*/ 121057 h 129191"/>
                <a:gd name="connsiteX3" fmla="*/ 110119 w 116123"/>
                <a:gd name="connsiteY3" fmla="*/ 22279 h 129191"/>
                <a:gd name="connsiteX4" fmla="*/ 98033 w 116123"/>
                <a:gd name="connsiteY4" fmla="*/ 1557 h 12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23" h="129191">
                  <a:moveTo>
                    <a:pt x="98033" y="1557"/>
                  </a:moveTo>
                  <a:cubicBezTo>
                    <a:pt x="52571" y="26717"/>
                    <a:pt x="19117" y="66181"/>
                    <a:pt x="711" y="114678"/>
                  </a:cubicBezTo>
                  <a:cubicBezTo>
                    <a:pt x="-4780" y="129140"/>
                    <a:pt x="18326" y="135361"/>
                    <a:pt x="23817" y="121057"/>
                  </a:cubicBezTo>
                  <a:cubicBezTo>
                    <a:pt x="40011" y="78423"/>
                    <a:pt x="70345" y="44269"/>
                    <a:pt x="110119" y="22279"/>
                  </a:cubicBezTo>
                  <a:cubicBezTo>
                    <a:pt x="123588" y="14830"/>
                    <a:pt x="111501" y="-5893"/>
                    <a:pt x="98033" y="1557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>
              <a:defPPr>
                <a:defRPr lang="en-L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LT"/>
            </a:p>
          </p:txBody>
        </p:sp>
        <p:sp>
          <p:nvSpPr>
            <p:cNvPr id="22" name="Freeform 54">
              <a:extLst>
                <a:ext uri="{FF2B5EF4-FFF2-40B4-BE49-F238E27FC236}">
                  <a16:creationId xmlns:a16="http://schemas.microsoft.com/office/drawing/2014/main" id="{1E8C510C-C5DC-E041-9836-060C51CA6A47}"/>
                </a:ext>
              </a:extLst>
            </p:cNvPr>
            <p:cNvSpPr/>
            <p:nvPr/>
          </p:nvSpPr>
          <p:spPr>
            <a:xfrm>
              <a:off x="6624167" y="3321131"/>
              <a:ext cx="43608" cy="170742"/>
            </a:xfrm>
            <a:custGeom>
              <a:avLst/>
              <a:gdLst>
                <a:gd name="connsiteX0" fmla="*/ 23940 w 43608"/>
                <a:gd name="connsiteY0" fmla="*/ 159295 h 170742"/>
                <a:gd name="connsiteX1" fmla="*/ 43373 w 43608"/>
                <a:gd name="connsiteY1" fmla="*/ 11345 h 170742"/>
                <a:gd name="connsiteX2" fmla="*/ 19438 w 43608"/>
                <a:gd name="connsiteY2" fmla="*/ 11345 h 170742"/>
                <a:gd name="connsiteX3" fmla="*/ 5 w 43608"/>
                <a:gd name="connsiteY3" fmla="*/ 159295 h 170742"/>
                <a:gd name="connsiteX4" fmla="*/ 23940 w 43608"/>
                <a:gd name="connsiteY4" fmla="*/ 159295 h 17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08" h="170742">
                  <a:moveTo>
                    <a:pt x="23940" y="159295"/>
                  </a:moveTo>
                  <a:cubicBezTo>
                    <a:pt x="30418" y="109965"/>
                    <a:pt x="36896" y="60635"/>
                    <a:pt x="43373" y="11345"/>
                  </a:cubicBezTo>
                  <a:cubicBezTo>
                    <a:pt x="45387" y="-3949"/>
                    <a:pt x="21452" y="-3791"/>
                    <a:pt x="19438" y="11345"/>
                  </a:cubicBezTo>
                  <a:cubicBezTo>
                    <a:pt x="12960" y="60635"/>
                    <a:pt x="6483" y="109965"/>
                    <a:pt x="5" y="159295"/>
                  </a:cubicBezTo>
                  <a:cubicBezTo>
                    <a:pt x="-2009" y="174549"/>
                    <a:pt x="21926" y="174391"/>
                    <a:pt x="23940" y="159295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>
              <a:defPPr>
                <a:defRPr lang="en-L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LT"/>
            </a:p>
          </p:txBody>
        </p:sp>
        <p:sp>
          <p:nvSpPr>
            <p:cNvPr id="23" name="Freeform 55">
              <a:extLst>
                <a:ext uri="{FF2B5EF4-FFF2-40B4-BE49-F238E27FC236}">
                  <a16:creationId xmlns:a16="http://schemas.microsoft.com/office/drawing/2014/main" id="{B4126010-4B18-0145-BD0F-BF689F4744F7}"/>
                </a:ext>
              </a:extLst>
            </p:cNvPr>
            <p:cNvSpPr/>
            <p:nvPr/>
          </p:nvSpPr>
          <p:spPr>
            <a:xfrm>
              <a:off x="6474472" y="2957657"/>
              <a:ext cx="113655" cy="199120"/>
            </a:xfrm>
            <a:custGeom>
              <a:avLst/>
              <a:gdLst>
                <a:gd name="connsiteX0" fmla="*/ 110036 w 113655"/>
                <a:gd name="connsiteY0" fmla="*/ 178502 h 199120"/>
                <a:gd name="connsiteX1" fmla="*/ 23141 w 113655"/>
                <a:gd name="connsiteY1" fmla="*/ 8561 h 199120"/>
                <a:gd name="connsiteX2" fmla="*/ 75 w 113655"/>
                <a:gd name="connsiteY2" fmla="*/ 14980 h 199120"/>
                <a:gd name="connsiteX3" fmla="*/ 93091 w 113655"/>
                <a:gd name="connsiteY3" fmla="*/ 195500 h 199120"/>
                <a:gd name="connsiteX4" fmla="*/ 110036 w 113655"/>
                <a:gd name="connsiteY4" fmla="*/ 178502 h 19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55" h="199120">
                  <a:moveTo>
                    <a:pt x="110036" y="178502"/>
                  </a:moveTo>
                  <a:cubicBezTo>
                    <a:pt x="63231" y="131510"/>
                    <a:pt x="34082" y="73978"/>
                    <a:pt x="23141" y="8561"/>
                  </a:cubicBezTo>
                  <a:cubicBezTo>
                    <a:pt x="20573" y="-6614"/>
                    <a:pt x="-2493" y="-155"/>
                    <a:pt x="75" y="14980"/>
                  </a:cubicBezTo>
                  <a:cubicBezTo>
                    <a:pt x="11648" y="84161"/>
                    <a:pt x="43641" y="145853"/>
                    <a:pt x="93091" y="195500"/>
                  </a:cubicBezTo>
                  <a:cubicBezTo>
                    <a:pt x="103954" y="206436"/>
                    <a:pt x="120898" y="189438"/>
                    <a:pt x="110036" y="178502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>
              <a:defPPr>
                <a:defRPr lang="en-L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LT"/>
            </a:p>
          </p:txBody>
        </p:sp>
        <p:sp>
          <p:nvSpPr>
            <p:cNvPr id="24" name="Freeform 56">
              <a:extLst>
                <a:ext uri="{FF2B5EF4-FFF2-40B4-BE49-F238E27FC236}">
                  <a16:creationId xmlns:a16="http://schemas.microsoft.com/office/drawing/2014/main" id="{DD3F16E1-91F2-0F45-8E1B-5AE586AB8971}"/>
                </a:ext>
              </a:extLst>
            </p:cNvPr>
            <p:cNvSpPr/>
            <p:nvPr/>
          </p:nvSpPr>
          <p:spPr>
            <a:xfrm>
              <a:off x="6081883" y="2855132"/>
              <a:ext cx="273626" cy="64400"/>
            </a:xfrm>
            <a:custGeom>
              <a:avLst/>
              <a:gdLst>
                <a:gd name="connsiteX0" fmla="*/ 5916 w 273626"/>
                <a:gd name="connsiteY0" fmla="*/ 22002 h 64400"/>
                <a:gd name="connsiteX1" fmla="*/ 264863 w 273626"/>
                <a:gd name="connsiteY1" fmla="*/ 55087 h 64400"/>
                <a:gd name="connsiteX2" fmla="*/ 258504 w 273626"/>
                <a:gd name="connsiteY2" fmla="*/ 31948 h 64400"/>
                <a:gd name="connsiteX3" fmla="*/ 18002 w 273626"/>
                <a:gd name="connsiteY3" fmla="*/ 1280 h 64400"/>
                <a:gd name="connsiteX4" fmla="*/ 5916 w 273626"/>
                <a:gd name="connsiteY4" fmla="*/ 22002 h 6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26" h="64400">
                  <a:moveTo>
                    <a:pt x="5916" y="22002"/>
                  </a:moveTo>
                  <a:cubicBezTo>
                    <a:pt x="87637" y="63170"/>
                    <a:pt x="175440" y="74462"/>
                    <a:pt x="264863" y="55087"/>
                  </a:cubicBezTo>
                  <a:cubicBezTo>
                    <a:pt x="279952" y="51838"/>
                    <a:pt x="273552" y="28699"/>
                    <a:pt x="258504" y="31948"/>
                  </a:cubicBezTo>
                  <a:cubicBezTo>
                    <a:pt x="175599" y="49897"/>
                    <a:pt x="93799" y="39515"/>
                    <a:pt x="18002" y="1280"/>
                  </a:cubicBezTo>
                  <a:cubicBezTo>
                    <a:pt x="4297" y="-5614"/>
                    <a:pt x="-7869" y="15069"/>
                    <a:pt x="5916" y="22002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>
              <a:defPPr>
                <a:defRPr lang="en-L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LT"/>
            </a:p>
          </p:txBody>
        </p:sp>
        <p:sp>
          <p:nvSpPr>
            <p:cNvPr id="25" name="Freeform 57">
              <a:extLst>
                <a:ext uri="{FF2B5EF4-FFF2-40B4-BE49-F238E27FC236}">
                  <a16:creationId xmlns:a16="http://schemas.microsoft.com/office/drawing/2014/main" id="{A8E720BC-FC28-4C46-92A3-1FE7BB2C827F}"/>
                </a:ext>
              </a:extLst>
            </p:cNvPr>
            <p:cNvSpPr/>
            <p:nvPr/>
          </p:nvSpPr>
          <p:spPr>
            <a:xfrm>
              <a:off x="5439928" y="2463804"/>
              <a:ext cx="731910" cy="287111"/>
            </a:xfrm>
            <a:custGeom>
              <a:avLst/>
              <a:gdLst>
                <a:gd name="connsiteX0" fmla="*/ 20142 w 731910"/>
                <a:gd name="connsiteY0" fmla="*/ 283307 h 287111"/>
                <a:gd name="connsiteX1" fmla="*/ 643573 w 731910"/>
                <a:gd name="connsiteY1" fmla="*/ 58331 h 287111"/>
                <a:gd name="connsiteX2" fmla="*/ 558890 w 731910"/>
                <a:gd name="connsiteY2" fmla="*/ 65622 h 287111"/>
                <a:gd name="connsiteX3" fmla="*/ 558890 w 731910"/>
                <a:gd name="connsiteY3" fmla="*/ 89593 h 287111"/>
                <a:gd name="connsiteX4" fmla="*/ 717710 w 731910"/>
                <a:gd name="connsiteY4" fmla="*/ 75963 h 287111"/>
                <a:gd name="connsiteX5" fmla="*/ 729243 w 731910"/>
                <a:gd name="connsiteY5" fmla="*/ 65384 h 287111"/>
                <a:gd name="connsiteX6" fmla="*/ 723161 w 731910"/>
                <a:gd name="connsiteY6" fmla="*/ 47118 h 287111"/>
                <a:gd name="connsiteX7" fmla="*/ 685875 w 731910"/>
                <a:gd name="connsiteY7" fmla="*/ 40144 h 287111"/>
                <a:gd name="connsiteX8" fmla="*/ 572596 w 731910"/>
                <a:gd name="connsiteY8" fmla="*/ 601 h 287111"/>
                <a:gd name="connsiteX9" fmla="*/ 566237 w 731910"/>
                <a:gd name="connsiteY9" fmla="*/ 23701 h 287111"/>
                <a:gd name="connsiteX10" fmla="*/ 583853 w 731910"/>
                <a:gd name="connsiteY10" fmla="*/ 29883 h 287111"/>
                <a:gd name="connsiteX11" fmla="*/ 3198 w 731910"/>
                <a:gd name="connsiteY11" fmla="*/ 266349 h 287111"/>
                <a:gd name="connsiteX12" fmla="*/ 20142 w 731910"/>
                <a:gd name="connsiteY12" fmla="*/ 283307 h 287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910" h="287111">
                  <a:moveTo>
                    <a:pt x="20142" y="283307"/>
                  </a:moveTo>
                  <a:cubicBezTo>
                    <a:pt x="180977" y="114516"/>
                    <a:pt x="414211" y="31745"/>
                    <a:pt x="643573" y="58331"/>
                  </a:cubicBezTo>
                  <a:cubicBezTo>
                    <a:pt x="615332" y="60748"/>
                    <a:pt x="587091" y="63205"/>
                    <a:pt x="558890" y="65622"/>
                  </a:cubicBezTo>
                  <a:cubicBezTo>
                    <a:pt x="543683" y="66930"/>
                    <a:pt x="543526" y="90941"/>
                    <a:pt x="558890" y="89593"/>
                  </a:cubicBezTo>
                  <a:cubicBezTo>
                    <a:pt x="611817" y="85037"/>
                    <a:pt x="664784" y="80480"/>
                    <a:pt x="717710" y="75963"/>
                  </a:cubicBezTo>
                  <a:cubicBezTo>
                    <a:pt x="724464" y="75369"/>
                    <a:pt x="728532" y="70575"/>
                    <a:pt x="729243" y="65384"/>
                  </a:cubicBezTo>
                  <a:cubicBezTo>
                    <a:pt x="733589" y="59124"/>
                    <a:pt x="732640" y="49218"/>
                    <a:pt x="723161" y="47118"/>
                  </a:cubicBezTo>
                  <a:cubicBezTo>
                    <a:pt x="710759" y="44384"/>
                    <a:pt x="698357" y="42284"/>
                    <a:pt x="685875" y="40144"/>
                  </a:cubicBezTo>
                  <a:cubicBezTo>
                    <a:pt x="648116" y="26951"/>
                    <a:pt x="610355" y="13756"/>
                    <a:pt x="572596" y="601"/>
                  </a:cubicBezTo>
                  <a:cubicBezTo>
                    <a:pt x="558021" y="-4510"/>
                    <a:pt x="551741" y="18669"/>
                    <a:pt x="566237" y="23701"/>
                  </a:cubicBezTo>
                  <a:cubicBezTo>
                    <a:pt x="572122" y="25762"/>
                    <a:pt x="577968" y="27822"/>
                    <a:pt x="583853" y="29883"/>
                  </a:cubicBezTo>
                  <a:cubicBezTo>
                    <a:pt x="368116" y="22949"/>
                    <a:pt x="154592" y="107503"/>
                    <a:pt x="3198" y="266349"/>
                  </a:cubicBezTo>
                  <a:cubicBezTo>
                    <a:pt x="-7427" y="277523"/>
                    <a:pt x="9438" y="294521"/>
                    <a:pt x="20142" y="283307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>
              <a:defPPr>
                <a:defRPr lang="en-L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LT"/>
            </a:p>
          </p:txBody>
        </p:sp>
        <p:sp>
          <p:nvSpPr>
            <p:cNvPr id="26" name="Freeform 58">
              <a:extLst>
                <a:ext uri="{FF2B5EF4-FFF2-40B4-BE49-F238E27FC236}">
                  <a16:creationId xmlns:a16="http://schemas.microsoft.com/office/drawing/2014/main" id="{22D4E45D-B83E-6344-A6ED-6F2CB5DFB896}"/>
                </a:ext>
              </a:extLst>
            </p:cNvPr>
            <p:cNvSpPr/>
            <p:nvPr/>
          </p:nvSpPr>
          <p:spPr>
            <a:xfrm>
              <a:off x="6744737" y="2707302"/>
              <a:ext cx="334766" cy="760380"/>
            </a:xfrm>
            <a:custGeom>
              <a:avLst/>
              <a:gdLst>
                <a:gd name="connsiteX0" fmla="*/ 20779 w 334766"/>
                <a:gd name="connsiteY0" fmla="*/ 2998 h 760380"/>
                <a:gd name="connsiteX1" fmla="*/ 3834 w 334766"/>
                <a:gd name="connsiteY1" fmla="*/ 19957 h 760380"/>
                <a:gd name="connsiteX2" fmla="*/ 267482 w 334766"/>
                <a:gd name="connsiteY2" fmla="*/ 661681 h 760380"/>
                <a:gd name="connsiteX3" fmla="*/ 259582 w 334766"/>
                <a:gd name="connsiteY3" fmla="*/ 573679 h 760380"/>
                <a:gd name="connsiteX4" fmla="*/ 235647 w 334766"/>
                <a:gd name="connsiteY4" fmla="*/ 573679 h 760380"/>
                <a:gd name="connsiteX5" fmla="*/ 251327 w 334766"/>
                <a:gd name="connsiteY5" fmla="*/ 748097 h 760380"/>
                <a:gd name="connsiteX6" fmla="*/ 273604 w 334766"/>
                <a:gd name="connsiteY6" fmla="*/ 754159 h 760380"/>
                <a:gd name="connsiteX7" fmla="*/ 333561 w 334766"/>
                <a:gd name="connsiteY7" fmla="*/ 617224 h 760380"/>
                <a:gd name="connsiteX8" fmla="*/ 312864 w 334766"/>
                <a:gd name="connsiteY8" fmla="*/ 605139 h 760380"/>
                <a:gd name="connsiteX9" fmla="*/ 291417 w 334766"/>
                <a:gd name="connsiteY9" fmla="*/ 654112 h 760380"/>
                <a:gd name="connsiteX10" fmla="*/ 20779 w 334766"/>
                <a:gd name="connsiteY10" fmla="*/ 2998 h 76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766" h="760380">
                  <a:moveTo>
                    <a:pt x="20779" y="2998"/>
                  </a:moveTo>
                  <a:cubicBezTo>
                    <a:pt x="9167" y="-7066"/>
                    <a:pt x="-7857" y="9814"/>
                    <a:pt x="3834" y="19957"/>
                  </a:cubicBezTo>
                  <a:cubicBezTo>
                    <a:pt x="187735" y="179476"/>
                    <a:pt x="286243" y="420024"/>
                    <a:pt x="267482" y="661681"/>
                  </a:cubicBezTo>
                  <a:cubicBezTo>
                    <a:pt x="264835" y="632360"/>
                    <a:pt x="262229" y="603040"/>
                    <a:pt x="259582" y="573679"/>
                  </a:cubicBezTo>
                  <a:cubicBezTo>
                    <a:pt x="258199" y="558425"/>
                    <a:pt x="234264" y="558305"/>
                    <a:pt x="235647" y="573679"/>
                  </a:cubicBezTo>
                  <a:cubicBezTo>
                    <a:pt x="240860" y="631845"/>
                    <a:pt x="246113" y="689971"/>
                    <a:pt x="251327" y="748097"/>
                  </a:cubicBezTo>
                  <a:cubicBezTo>
                    <a:pt x="252235" y="758518"/>
                    <a:pt x="268351" y="766204"/>
                    <a:pt x="273604" y="754159"/>
                  </a:cubicBezTo>
                  <a:cubicBezTo>
                    <a:pt x="293589" y="708514"/>
                    <a:pt x="313575" y="662869"/>
                    <a:pt x="333561" y="617224"/>
                  </a:cubicBezTo>
                  <a:cubicBezTo>
                    <a:pt x="339644" y="603237"/>
                    <a:pt x="319066" y="590994"/>
                    <a:pt x="312864" y="605139"/>
                  </a:cubicBezTo>
                  <a:cubicBezTo>
                    <a:pt x="305715" y="621464"/>
                    <a:pt x="298566" y="637788"/>
                    <a:pt x="291417" y="654112"/>
                  </a:cubicBezTo>
                  <a:cubicBezTo>
                    <a:pt x="306940" y="408691"/>
                    <a:pt x="208037" y="165450"/>
                    <a:pt x="20779" y="2998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>
              <a:defPPr>
                <a:defRPr lang="en-L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LT"/>
            </a:p>
          </p:txBody>
        </p:sp>
        <p:sp>
          <p:nvSpPr>
            <p:cNvPr id="27" name="Freeform 59">
              <a:extLst>
                <a:ext uri="{FF2B5EF4-FFF2-40B4-BE49-F238E27FC236}">
                  <a16:creationId xmlns:a16="http://schemas.microsoft.com/office/drawing/2014/main" id="{B8836AA0-2BA1-704F-BAC8-5E23B527544E}"/>
                </a:ext>
              </a:extLst>
            </p:cNvPr>
            <p:cNvSpPr/>
            <p:nvPr/>
          </p:nvSpPr>
          <p:spPr>
            <a:xfrm>
              <a:off x="6131722" y="3965370"/>
              <a:ext cx="766105" cy="419960"/>
            </a:xfrm>
            <a:custGeom>
              <a:avLst/>
              <a:gdLst>
                <a:gd name="connsiteX0" fmla="*/ 764026 w 766105"/>
                <a:gd name="connsiteY0" fmla="*/ 17648 h 419960"/>
                <a:gd name="connsiteX1" fmla="*/ 743329 w 766105"/>
                <a:gd name="connsiteY1" fmla="*/ 5564 h 419960"/>
                <a:gd name="connsiteX2" fmla="*/ 129733 w 766105"/>
                <a:gd name="connsiteY2" fmla="*/ 372586 h 419960"/>
                <a:gd name="connsiteX3" fmla="*/ 212638 w 766105"/>
                <a:gd name="connsiteY3" fmla="*/ 350040 h 419960"/>
                <a:gd name="connsiteX4" fmla="*/ 206280 w 766105"/>
                <a:gd name="connsiteY4" fmla="*/ 326940 h 419960"/>
                <a:gd name="connsiteX5" fmla="*/ 31818 w 766105"/>
                <a:gd name="connsiteY5" fmla="*/ 374329 h 419960"/>
                <a:gd name="connsiteX6" fmla="*/ 11280 w 766105"/>
                <a:gd name="connsiteY6" fmla="*/ 373576 h 419960"/>
                <a:gd name="connsiteX7" fmla="*/ 8001 w 766105"/>
                <a:gd name="connsiteY7" fmla="*/ 396676 h 419960"/>
                <a:gd name="connsiteX8" fmla="*/ 16928 w 766105"/>
                <a:gd name="connsiteY8" fmla="*/ 401826 h 419960"/>
                <a:gd name="connsiteX9" fmla="*/ 214416 w 766105"/>
                <a:gd name="connsiteY9" fmla="*/ 419895 h 419960"/>
                <a:gd name="connsiteX10" fmla="*/ 214416 w 766105"/>
                <a:gd name="connsiteY10" fmla="*/ 395923 h 419960"/>
                <a:gd name="connsiteX11" fmla="*/ 173773 w 766105"/>
                <a:gd name="connsiteY11" fmla="*/ 392198 h 419960"/>
                <a:gd name="connsiteX12" fmla="*/ 764026 w 766105"/>
                <a:gd name="connsiteY12" fmla="*/ 17648 h 419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6105" h="419960">
                  <a:moveTo>
                    <a:pt x="764026" y="17648"/>
                  </a:moveTo>
                  <a:cubicBezTo>
                    <a:pt x="772399" y="4613"/>
                    <a:pt x="751663" y="-7393"/>
                    <a:pt x="743329" y="5564"/>
                  </a:cubicBezTo>
                  <a:cubicBezTo>
                    <a:pt x="607812" y="217384"/>
                    <a:pt x="376910" y="352378"/>
                    <a:pt x="129733" y="372586"/>
                  </a:cubicBezTo>
                  <a:cubicBezTo>
                    <a:pt x="157342" y="365057"/>
                    <a:pt x="184991" y="357569"/>
                    <a:pt x="212638" y="350040"/>
                  </a:cubicBezTo>
                  <a:cubicBezTo>
                    <a:pt x="227490" y="346039"/>
                    <a:pt x="221131" y="322899"/>
                    <a:pt x="206280" y="326940"/>
                  </a:cubicBezTo>
                  <a:cubicBezTo>
                    <a:pt x="148099" y="342710"/>
                    <a:pt x="89919" y="358519"/>
                    <a:pt x="31818" y="374329"/>
                  </a:cubicBezTo>
                  <a:cubicBezTo>
                    <a:pt x="24946" y="374012"/>
                    <a:pt x="18153" y="374091"/>
                    <a:pt x="11280" y="373576"/>
                  </a:cubicBezTo>
                  <a:cubicBezTo>
                    <a:pt x="-2821" y="372625"/>
                    <a:pt x="-3768" y="392555"/>
                    <a:pt x="8001" y="396676"/>
                  </a:cubicBezTo>
                  <a:cubicBezTo>
                    <a:pt x="9897" y="399410"/>
                    <a:pt x="12820" y="401470"/>
                    <a:pt x="16928" y="401826"/>
                  </a:cubicBezTo>
                  <a:lnTo>
                    <a:pt x="214416" y="419895"/>
                  </a:lnTo>
                  <a:cubicBezTo>
                    <a:pt x="229741" y="421321"/>
                    <a:pt x="229623" y="397310"/>
                    <a:pt x="214416" y="395923"/>
                  </a:cubicBezTo>
                  <a:lnTo>
                    <a:pt x="173773" y="392198"/>
                  </a:lnTo>
                  <a:cubicBezTo>
                    <a:pt x="412536" y="360302"/>
                    <a:pt x="632183" y="223684"/>
                    <a:pt x="764026" y="17648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>
              <a:defPPr>
                <a:defRPr lang="en-L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LT"/>
            </a:p>
          </p:txBody>
        </p:sp>
        <p:sp>
          <p:nvSpPr>
            <p:cNvPr id="28" name="Freeform 60">
              <a:extLst>
                <a:ext uri="{FF2B5EF4-FFF2-40B4-BE49-F238E27FC236}">
                  <a16:creationId xmlns:a16="http://schemas.microsoft.com/office/drawing/2014/main" id="{85272DEB-6A63-CC41-8CBD-606BEE387602}"/>
                </a:ext>
              </a:extLst>
            </p:cNvPr>
            <p:cNvSpPr/>
            <p:nvPr/>
          </p:nvSpPr>
          <p:spPr>
            <a:xfrm>
              <a:off x="5105414" y="3252016"/>
              <a:ext cx="583865" cy="1093705"/>
            </a:xfrm>
            <a:custGeom>
              <a:avLst/>
              <a:gdLst>
                <a:gd name="connsiteX0" fmla="*/ 94847 w 583865"/>
                <a:gd name="connsiteY0" fmla="*/ 238467 h 1093705"/>
                <a:gd name="connsiteX1" fmla="*/ 106222 w 583865"/>
                <a:gd name="connsiteY1" fmla="*/ 11430 h 1093705"/>
                <a:gd name="connsiteX2" fmla="*/ 82682 w 583865"/>
                <a:gd name="connsiteY2" fmla="*/ 8221 h 1093705"/>
                <a:gd name="connsiteX3" fmla="*/ 79680 w 583865"/>
                <a:gd name="connsiteY3" fmla="*/ 15512 h 1093705"/>
                <a:gd name="connsiteX4" fmla="*/ 71662 w 583865"/>
                <a:gd name="connsiteY4" fmla="*/ 23475 h 1093705"/>
                <a:gd name="connsiteX5" fmla="*/ 64750 w 583865"/>
                <a:gd name="connsiteY5" fmla="*/ 51885 h 1093705"/>
                <a:gd name="connsiteX6" fmla="*/ 725 w 583865"/>
                <a:gd name="connsiteY6" fmla="*/ 207561 h 1093705"/>
                <a:gd name="connsiteX7" fmla="*/ 23791 w 583865"/>
                <a:gd name="connsiteY7" fmla="*/ 213940 h 1093705"/>
                <a:gd name="connsiteX8" fmla="*/ 46186 w 583865"/>
                <a:gd name="connsiteY8" fmla="*/ 159459 h 1093705"/>
                <a:gd name="connsiteX9" fmla="*/ 565422 w 583865"/>
                <a:gd name="connsiteY9" fmla="*/ 1092408 h 1093705"/>
                <a:gd name="connsiteX10" fmla="*/ 577509 w 583865"/>
                <a:gd name="connsiteY10" fmla="*/ 1071725 h 1093705"/>
                <a:gd name="connsiteX11" fmla="*/ 77389 w 583865"/>
                <a:gd name="connsiteY11" fmla="*/ 108545 h 1093705"/>
                <a:gd name="connsiteX12" fmla="*/ 70912 w 583865"/>
                <a:gd name="connsiteY12" fmla="*/ 238467 h 1093705"/>
                <a:gd name="connsiteX13" fmla="*/ 94847 w 583865"/>
                <a:gd name="connsiteY13" fmla="*/ 238467 h 109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3865" h="1093705">
                  <a:moveTo>
                    <a:pt x="94847" y="238467"/>
                  </a:moveTo>
                  <a:cubicBezTo>
                    <a:pt x="98639" y="162788"/>
                    <a:pt x="102431" y="87109"/>
                    <a:pt x="106222" y="11430"/>
                  </a:cubicBezTo>
                  <a:cubicBezTo>
                    <a:pt x="106894" y="-3230"/>
                    <a:pt x="87422" y="-3309"/>
                    <a:pt x="82682" y="8221"/>
                  </a:cubicBezTo>
                  <a:cubicBezTo>
                    <a:pt x="81695" y="10677"/>
                    <a:pt x="80668" y="13094"/>
                    <a:pt x="79680" y="15512"/>
                  </a:cubicBezTo>
                  <a:cubicBezTo>
                    <a:pt x="76086" y="16383"/>
                    <a:pt x="72926" y="18761"/>
                    <a:pt x="71662" y="23475"/>
                  </a:cubicBezTo>
                  <a:cubicBezTo>
                    <a:pt x="69134" y="32906"/>
                    <a:pt x="66962" y="42415"/>
                    <a:pt x="64750" y="51885"/>
                  </a:cubicBezTo>
                  <a:cubicBezTo>
                    <a:pt x="43382" y="103750"/>
                    <a:pt x="22053" y="155695"/>
                    <a:pt x="725" y="207561"/>
                  </a:cubicBezTo>
                  <a:cubicBezTo>
                    <a:pt x="-5121" y="221825"/>
                    <a:pt x="17985" y="228046"/>
                    <a:pt x="23791" y="213940"/>
                  </a:cubicBezTo>
                  <a:lnTo>
                    <a:pt x="46186" y="159459"/>
                  </a:lnTo>
                  <a:cubicBezTo>
                    <a:pt x="3134" y="544351"/>
                    <a:pt x="206863" y="923339"/>
                    <a:pt x="565422" y="1092408"/>
                  </a:cubicBezTo>
                  <a:cubicBezTo>
                    <a:pt x="579247" y="1098945"/>
                    <a:pt x="591412" y="1078302"/>
                    <a:pt x="577509" y="1071725"/>
                  </a:cubicBezTo>
                  <a:cubicBezTo>
                    <a:pt x="210615" y="898694"/>
                    <a:pt x="8822" y="502708"/>
                    <a:pt x="77389" y="108545"/>
                  </a:cubicBezTo>
                  <a:cubicBezTo>
                    <a:pt x="75256" y="151852"/>
                    <a:pt x="73084" y="195159"/>
                    <a:pt x="70912" y="238467"/>
                  </a:cubicBezTo>
                  <a:cubicBezTo>
                    <a:pt x="70161" y="253879"/>
                    <a:pt x="94097" y="253840"/>
                    <a:pt x="94847" y="238467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>
              <a:defPPr>
                <a:defRPr lang="en-L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LT"/>
            </a:p>
          </p:txBody>
        </p:sp>
        <p:sp>
          <p:nvSpPr>
            <p:cNvPr id="29" name="Freeform 61">
              <a:extLst>
                <a:ext uri="{FF2B5EF4-FFF2-40B4-BE49-F238E27FC236}">
                  <a16:creationId xmlns:a16="http://schemas.microsoft.com/office/drawing/2014/main" id="{E37756EB-5C03-7541-B45F-21A1431EF2EC}"/>
                </a:ext>
              </a:extLst>
            </p:cNvPr>
            <p:cNvSpPr/>
            <p:nvPr/>
          </p:nvSpPr>
          <p:spPr>
            <a:xfrm>
              <a:off x="5651842" y="3100193"/>
              <a:ext cx="166093" cy="687570"/>
            </a:xfrm>
            <a:custGeom>
              <a:avLst/>
              <a:gdLst>
                <a:gd name="connsiteX0" fmla="*/ 157342 w 166093"/>
                <a:gd name="connsiteY0" fmla="*/ 27241 h 687570"/>
                <a:gd name="connsiteX1" fmla="*/ 164649 w 166093"/>
                <a:gd name="connsiteY1" fmla="*/ 17969 h 687570"/>
                <a:gd name="connsiteX2" fmla="*/ 159357 w 166093"/>
                <a:gd name="connsiteY2" fmla="*/ 1248 h 687570"/>
                <a:gd name="connsiteX3" fmla="*/ 143952 w 166093"/>
                <a:gd name="connsiteY3" fmla="*/ 6241 h 687570"/>
                <a:gd name="connsiteX4" fmla="*/ 139607 w 166093"/>
                <a:gd name="connsiteY4" fmla="*/ 11154 h 687570"/>
                <a:gd name="connsiteX5" fmla="*/ 128824 w 166093"/>
                <a:gd name="connsiteY5" fmla="*/ 682912 h 687570"/>
                <a:gd name="connsiteX6" fmla="*/ 138225 w 166093"/>
                <a:gd name="connsiteY6" fmla="*/ 687508 h 687570"/>
                <a:gd name="connsiteX7" fmla="*/ 145572 w 166093"/>
                <a:gd name="connsiteY7" fmla="*/ 684932 h 687570"/>
                <a:gd name="connsiteX8" fmla="*/ 147626 w 166093"/>
                <a:gd name="connsiteY8" fmla="*/ 668093 h 687570"/>
                <a:gd name="connsiteX9" fmla="*/ 157342 w 166093"/>
                <a:gd name="connsiteY9" fmla="*/ 27241 h 68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093" h="687570">
                  <a:moveTo>
                    <a:pt x="157342" y="27241"/>
                  </a:moveTo>
                  <a:cubicBezTo>
                    <a:pt x="162280" y="21773"/>
                    <a:pt x="163622" y="20267"/>
                    <a:pt x="164649" y="17969"/>
                  </a:cubicBezTo>
                  <a:cubicBezTo>
                    <a:pt x="167533" y="11986"/>
                    <a:pt x="165321" y="4022"/>
                    <a:pt x="159357" y="1248"/>
                  </a:cubicBezTo>
                  <a:cubicBezTo>
                    <a:pt x="153313" y="-1604"/>
                    <a:pt x="146677" y="258"/>
                    <a:pt x="143952" y="6241"/>
                  </a:cubicBezTo>
                  <a:cubicBezTo>
                    <a:pt x="143202" y="7113"/>
                    <a:pt x="141740" y="8737"/>
                    <a:pt x="139607" y="11154"/>
                  </a:cubicBezTo>
                  <a:cubicBezTo>
                    <a:pt x="53266" y="106881"/>
                    <a:pt x="-120603" y="363991"/>
                    <a:pt x="128824" y="682912"/>
                  </a:cubicBezTo>
                  <a:cubicBezTo>
                    <a:pt x="131194" y="685923"/>
                    <a:pt x="134710" y="687508"/>
                    <a:pt x="138225" y="687508"/>
                  </a:cubicBezTo>
                  <a:cubicBezTo>
                    <a:pt x="140832" y="687508"/>
                    <a:pt x="143438" y="686675"/>
                    <a:pt x="145572" y="684932"/>
                  </a:cubicBezTo>
                  <a:cubicBezTo>
                    <a:pt x="150825" y="680851"/>
                    <a:pt x="151694" y="673323"/>
                    <a:pt x="147626" y="668093"/>
                  </a:cubicBezTo>
                  <a:cubicBezTo>
                    <a:pt x="-90545" y="363516"/>
                    <a:pt x="75108" y="118491"/>
                    <a:pt x="157342" y="27241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>
              <a:defPPr>
                <a:defRPr lang="en-L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LT"/>
            </a:p>
          </p:txBody>
        </p:sp>
        <p:sp>
          <p:nvSpPr>
            <p:cNvPr id="45" name="Freeform 62">
              <a:extLst>
                <a:ext uri="{FF2B5EF4-FFF2-40B4-BE49-F238E27FC236}">
                  <a16:creationId xmlns:a16="http://schemas.microsoft.com/office/drawing/2014/main" id="{C9C51807-4799-FB4A-958D-CDB0D6328F45}"/>
                </a:ext>
              </a:extLst>
            </p:cNvPr>
            <p:cNvSpPr/>
            <p:nvPr/>
          </p:nvSpPr>
          <p:spPr>
            <a:xfrm>
              <a:off x="6125303" y="3394511"/>
              <a:ext cx="427598" cy="516160"/>
            </a:xfrm>
            <a:custGeom>
              <a:avLst/>
              <a:gdLst>
                <a:gd name="connsiteX0" fmla="*/ 301119 w 427598"/>
                <a:gd name="connsiteY0" fmla="*/ 356000 h 516160"/>
                <a:gd name="connsiteX1" fmla="*/ 15274 w 427598"/>
                <a:gd name="connsiteY1" fmla="*/ 491985 h 516160"/>
                <a:gd name="connsiteX2" fmla="*/ 11324 w 427598"/>
                <a:gd name="connsiteY2" fmla="*/ 492143 h 516160"/>
                <a:gd name="connsiteX3" fmla="*/ -129 w 427598"/>
                <a:gd name="connsiteY3" fmla="*/ 504624 h 516160"/>
                <a:gd name="connsiteX4" fmla="*/ 11838 w 427598"/>
                <a:gd name="connsiteY4" fmla="*/ 516114 h 516160"/>
                <a:gd name="connsiteX5" fmla="*/ 12351 w 427598"/>
                <a:gd name="connsiteY5" fmla="*/ 516114 h 516160"/>
                <a:gd name="connsiteX6" fmla="*/ 16104 w 427598"/>
                <a:gd name="connsiteY6" fmla="*/ 515956 h 516160"/>
                <a:gd name="connsiteX7" fmla="*/ 320236 w 427598"/>
                <a:gd name="connsiteY7" fmla="*/ 370463 h 516160"/>
                <a:gd name="connsiteX8" fmla="*/ 423680 w 427598"/>
                <a:gd name="connsiteY8" fmla="*/ 10058 h 516160"/>
                <a:gd name="connsiteX9" fmla="*/ 410015 w 427598"/>
                <a:gd name="connsiteY9" fmla="*/ 113 h 516160"/>
                <a:gd name="connsiteX10" fmla="*/ 400061 w 427598"/>
                <a:gd name="connsiteY10" fmla="*/ 13862 h 516160"/>
                <a:gd name="connsiteX11" fmla="*/ 301119 w 427598"/>
                <a:gd name="connsiteY11" fmla="*/ 356000 h 5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598" h="516160">
                  <a:moveTo>
                    <a:pt x="301119" y="356000"/>
                  </a:moveTo>
                  <a:cubicBezTo>
                    <a:pt x="256684" y="414959"/>
                    <a:pt x="170975" y="486438"/>
                    <a:pt x="15274" y="491985"/>
                  </a:cubicBezTo>
                  <a:lnTo>
                    <a:pt x="11324" y="492143"/>
                  </a:lnTo>
                  <a:cubicBezTo>
                    <a:pt x="4729" y="492421"/>
                    <a:pt x="-406" y="498007"/>
                    <a:pt x="-129" y="504624"/>
                  </a:cubicBezTo>
                  <a:cubicBezTo>
                    <a:pt x="147" y="511082"/>
                    <a:pt x="5440" y="516114"/>
                    <a:pt x="11838" y="516114"/>
                  </a:cubicBezTo>
                  <a:lnTo>
                    <a:pt x="12351" y="516114"/>
                  </a:lnTo>
                  <a:lnTo>
                    <a:pt x="16104" y="515956"/>
                  </a:lnTo>
                  <a:cubicBezTo>
                    <a:pt x="181243" y="510092"/>
                    <a:pt x="272642" y="433581"/>
                    <a:pt x="320236" y="370463"/>
                  </a:cubicBezTo>
                  <a:cubicBezTo>
                    <a:pt x="446707" y="202623"/>
                    <a:pt x="428617" y="40765"/>
                    <a:pt x="423680" y="10058"/>
                  </a:cubicBezTo>
                  <a:cubicBezTo>
                    <a:pt x="422614" y="3481"/>
                    <a:pt x="416334" y="-957"/>
                    <a:pt x="410015" y="113"/>
                  </a:cubicBezTo>
                  <a:cubicBezTo>
                    <a:pt x="403497" y="1143"/>
                    <a:pt x="398994" y="7324"/>
                    <a:pt x="400061" y="13862"/>
                  </a:cubicBezTo>
                  <a:cubicBezTo>
                    <a:pt x="404722" y="42905"/>
                    <a:pt x="421745" y="195926"/>
                    <a:pt x="301119" y="356000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>
              <a:defPPr>
                <a:defRPr lang="en-L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LT"/>
            </a:p>
          </p:txBody>
        </p:sp>
      </p:grpSp>
      <p:sp>
        <p:nvSpPr>
          <p:cNvPr id="51" name="TextBox 98">
            <a:extLst>
              <a:ext uri="{FF2B5EF4-FFF2-40B4-BE49-F238E27FC236}">
                <a16:creationId xmlns:a16="http://schemas.microsoft.com/office/drawing/2014/main" id="{482A47E0-EFAD-B821-06B9-B0A47B0EAB04}"/>
              </a:ext>
            </a:extLst>
          </p:cNvPr>
          <p:cNvSpPr txBox="1"/>
          <p:nvPr/>
        </p:nvSpPr>
        <p:spPr>
          <a:xfrm>
            <a:off x="3161468" y="2867167"/>
            <a:ext cx="955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2800" b="1" spc="300" dirty="0">
                <a:solidFill>
                  <a:schemeClr val="bg1"/>
                </a:solidFill>
                <a:latin typeface="Montserrat" pitchFamily="2" charset="77"/>
              </a:rPr>
              <a:t>API</a:t>
            </a:r>
            <a:endParaRPr lang="en-LT" sz="28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52" name="TextBox 99">
            <a:extLst>
              <a:ext uri="{FF2B5EF4-FFF2-40B4-BE49-F238E27FC236}">
                <a16:creationId xmlns:a16="http://schemas.microsoft.com/office/drawing/2014/main" id="{2E615BA9-2205-00E7-24BC-9E0EDFB8CCD4}"/>
              </a:ext>
            </a:extLst>
          </p:cNvPr>
          <p:cNvSpPr txBox="1"/>
          <p:nvPr/>
        </p:nvSpPr>
        <p:spPr>
          <a:xfrm>
            <a:off x="2060440" y="3390387"/>
            <a:ext cx="3157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  <a:latin typeface="Montserrat" pitchFamily="2" charset="77"/>
              </a:rPr>
              <a:t>Application Programming Interface</a:t>
            </a:r>
          </a:p>
        </p:txBody>
      </p:sp>
    </p:spTree>
    <p:extLst>
      <p:ext uri="{BB962C8B-B14F-4D97-AF65-F5344CB8AC3E}">
        <p14:creationId xmlns:p14="http://schemas.microsoft.com/office/powerpoint/2010/main" val="2937676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B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C63FC5E-6D9E-4D4D-BC0C-D4F1B35EFA23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192C37B-9B9A-394F-A8B0-8E2E8EBEF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Gebruikers">
              <a:extLst>
                <a:ext uri="{FF2B5EF4-FFF2-40B4-BE49-F238E27FC236}">
                  <a16:creationId xmlns:a16="http://schemas.microsoft.com/office/drawing/2014/main" id="{C7AB62C5-F1A8-C84F-A55F-AC3ADF171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EA4CB1-6025-594D-AAA1-A7EEEC7B4A6B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675418-8523-D340-B3D1-F44CFCA7A4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Gloeilamp">
              <a:extLst>
                <a:ext uri="{FF2B5EF4-FFF2-40B4-BE49-F238E27FC236}">
                  <a16:creationId xmlns:a16="http://schemas.microsoft.com/office/drawing/2014/main" id="{11240A1E-FB48-CE42-98C1-896162880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C59AE6-E4FD-1247-90CD-9E71B4FB6B8E}"/>
              </a:ext>
            </a:extLst>
          </p:cNvPr>
          <p:cNvGrpSpPr/>
          <p:nvPr/>
        </p:nvGrpSpPr>
        <p:grpSpPr>
          <a:xfrm>
            <a:off x="866377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45335E2-162B-FE45-B9B7-64BAFAADA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BAA9B317-68EE-B14A-9C24-FD1DCBC42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6EA1DA1-572D-B245-92EB-61A2A047B751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FF7D67-BB4C-5A48-B4AA-9FBC7AA142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B464236C-9F7D-4443-AEB3-2C76AEBA8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ADB3F2-FCE0-F040-BFF2-F08CB43BFE5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4C4BE24-7816-2F41-AD27-6CC03B2840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irkeldiagram">
              <a:extLst>
                <a:ext uri="{FF2B5EF4-FFF2-40B4-BE49-F238E27FC236}">
                  <a16:creationId xmlns:a16="http://schemas.microsoft.com/office/drawing/2014/main" id="{90191F78-2A0B-D74E-8D3F-F929E2AB4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B0A97710-16C9-C045-950D-214E7DB1BF46}"/>
              </a:ext>
            </a:extLst>
          </p:cNvPr>
          <p:cNvSpPr/>
          <p:nvPr/>
        </p:nvSpPr>
        <p:spPr>
          <a:xfrm>
            <a:off x="0" y="-726098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Gebruikers">
            <a:hlinkClick r:id="rId13" action="ppaction://hlinksldjump"/>
            <a:extLst>
              <a:ext uri="{FF2B5EF4-FFF2-40B4-BE49-F238E27FC236}">
                <a16:creationId xmlns:a16="http://schemas.microsoft.com/office/drawing/2014/main" id="{A9C9134B-77D2-F747-9433-19E4D3B55DA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Gloeilamp">
            <a:hlinkClick r:id="rId16" action="ppaction://hlinksldjump"/>
            <a:extLst>
              <a:ext uri="{FF2B5EF4-FFF2-40B4-BE49-F238E27FC236}">
                <a16:creationId xmlns:a16="http://schemas.microsoft.com/office/drawing/2014/main" id="{915F845C-8AF9-094E-97C1-78346E15382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irkeldiagram">
            <a:hlinkClick r:id="rId19" action="ppaction://hlinksldjump"/>
            <a:extLst>
              <a:ext uri="{FF2B5EF4-FFF2-40B4-BE49-F238E27FC236}">
                <a16:creationId xmlns:a16="http://schemas.microsoft.com/office/drawing/2014/main" id="{77442FFC-4A0E-234A-AACE-E800DFB1F36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2" action="ppaction://hlinksldjump"/>
            <a:extLst>
              <a:ext uri="{FF2B5EF4-FFF2-40B4-BE49-F238E27FC236}">
                <a16:creationId xmlns:a16="http://schemas.microsoft.com/office/drawing/2014/main" id="{852CEB05-671C-9C41-9B56-CE3D3A915BD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Raket">
            <a:hlinkClick r:id="rId25" action="ppaction://hlinksldjump"/>
            <a:extLst>
              <a:ext uri="{FF2B5EF4-FFF2-40B4-BE49-F238E27FC236}">
                <a16:creationId xmlns:a16="http://schemas.microsoft.com/office/drawing/2014/main" id="{21130883-0A3B-EB43-8662-49C6D40C9CE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grpSp>
        <p:nvGrpSpPr>
          <p:cNvPr id="46" name="Groep 45">
            <a:extLst>
              <a:ext uri="{FF2B5EF4-FFF2-40B4-BE49-F238E27FC236}">
                <a16:creationId xmlns:a16="http://schemas.microsoft.com/office/drawing/2014/main" id="{BD4C444A-FF4E-99A6-CC76-98CFCE936481}"/>
              </a:ext>
            </a:extLst>
          </p:cNvPr>
          <p:cNvGrpSpPr/>
          <p:nvPr/>
        </p:nvGrpSpPr>
        <p:grpSpPr>
          <a:xfrm>
            <a:off x="1693945" y="2813445"/>
            <a:ext cx="10023869" cy="1088235"/>
            <a:chOff x="1653292" y="2500450"/>
            <a:chExt cx="10023869" cy="1088235"/>
          </a:xfrm>
        </p:grpSpPr>
        <p:sp>
          <p:nvSpPr>
            <p:cNvPr id="2" name="TextBox 98">
              <a:extLst>
                <a:ext uri="{FF2B5EF4-FFF2-40B4-BE49-F238E27FC236}">
                  <a16:creationId xmlns:a16="http://schemas.microsoft.com/office/drawing/2014/main" id="{5036C215-B156-F312-7F5D-1F432DDD9513}"/>
                </a:ext>
              </a:extLst>
            </p:cNvPr>
            <p:cNvSpPr txBox="1"/>
            <p:nvPr/>
          </p:nvSpPr>
          <p:spPr>
            <a:xfrm>
              <a:off x="1653292" y="3015000"/>
              <a:ext cx="19960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800" b="1" spc="300" dirty="0">
                  <a:solidFill>
                    <a:schemeClr val="bg1"/>
                  </a:solidFill>
                  <a:latin typeface="Montserrat" pitchFamily="2" charset="77"/>
                </a:rPr>
                <a:t>Landing</a:t>
              </a:r>
              <a:endParaRPr lang="en-LT" sz="28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3" name="TextBox 98">
              <a:extLst>
                <a:ext uri="{FF2B5EF4-FFF2-40B4-BE49-F238E27FC236}">
                  <a16:creationId xmlns:a16="http://schemas.microsoft.com/office/drawing/2014/main" id="{70A6CDA6-1B97-724C-F784-2B7F9F563ED5}"/>
                </a:ext>
              </a:extLst>
            </p:cNvPr>
            <p:cNvSpPr txBox="1"/>
            <p:nvPr/>
          </p:nvSpPr>
          <p:spPr>
            <a:xfrm>
              <a:off x="8476393" y="3065465"/>
              <a:ext cx="14670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800" b="1" spc="300" dirty="0">
                  <a:solidFill>
                    <a:schemeClr val="bg1"/>
                  </a:solidFill>
                  <a:latin typeface="Montserrat" pitchFamily="2" charset="77"/>
                </a:rPr>
                <a:t>Home</a:t>
              </a:r>
              <a:endParaRPr lang="en-LT" sz="28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" name="TextBox 98">
              <a:extLst>
                <a:ext uri="{FF2B5EF4-FFF2-40B4-BE49-F238E27FC236}">
                  <a16:creationId xmlns:a16="http://schemas.microsoft.com/office/drawing/2014/main" id="{62C81E58-2213-E5A5-B96A-7EA8B0C7028A}"/>
                </a:ext>
              </a:extLst>
            </p:cNvPr>
            <p:cNvSpPr txBox="1"/>
            <p:nvPr/>
          </p:nvSpPr>
          <p:spPr>
            <a:xfrm>
              <a:off x="10538708" y="2500450"/>
              <a:ext cx="11384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800" b="1" spc="300" dirty="0">
                  <a:solidFill>
                    <a:schemeClr val="bg1"/>
                  </a:solidFill>
                  <a:latin typeface="Montserrat" pitchFamily="2" charset="77"/>
                </a:rPr>
                <a:t>Tool</a:t>
              </a:r>
              <a:endParaRPr lang="en-LT" sz="28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" name="TextBox 98">
              <a:extLst>
                <a:ext uri="{FF2B5EF4-FFF2-40B4-BE49-F238E27FC236}">
                  <a16:creationId xmlns:a16="http://schemas.microsoft.com/office/drawing/2014/main" id="{26B0B96C-1615-8618-A7FE-3753B5623A29}"/>
                </a:ext>
              </a:extLst>
            </p:cNvPr>
            <p:cNvSpPr txBox="1"/>
            <p:nvPr/>
          </p:nvSpPr>
          <p:spPr>
            <a:xfrm>
              <a:off x="4064448" y="2503888"/>
              <a:ext cx="4100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800" b="1" spc="300" dirty="0">
                  <a:solidFill>
                    <a:schemeClr val="bg1"/>
                  </a:solidFill>
                  <a:latin typeface="Montserrat" pitchFamily="2" charset="77"/>
                </a:rPr>
                <a:t>Login/Registratie</a:t>
              </a:r>
              <a:endParaRPr lang="en-LT" sz="28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cxnSp>
          <p:nvCxnSpPr>
            <p:cNvPr id="7" name="Rechte verbindingslijn met pijl 6">
              <a:extLst>
                <a:ext uri="{FF2B5EF4-FFF2-40B4-BE49-F238E27FC236}">
                  <a16:creationId xmlns:a16="http://schemas.microsoft.com/office/drawing/2014/main" id="{03B0B2B8-6950-EFC7-BCC6-DB8A95930CB1}"/>
                </a:ext>
              </a:extLst>
            </p:cNvPr>
            <p:cNvCxnSpPr>
              <a:stCxn id="2" idx="3"/>
              <a:endCxn id="5" idx="1"/>
            </p:cNvCxnSpPr>
            <p:nvPr/>
          </p:nvCxnSpPr>
          <p:spPr>
            <a:xfrm flipV="1">
              <a:off x="3649352" y="2765498"/>
              <a:ext cx="415096" cy="511112"/>
            </a:xfrm>
            <a:prstGeom prst="straightConnector1">
              <a:avLst/>
            </a:prstGeom>
            <a:ln w="19050">
              <a:solidFill>
                <a:schemeClr val="bg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met pijl 7">
              <a:extLst>
                <a:ext uri="{FF2B5EF4-FFF2-40B4-BE49-F238E27FC236}">
                  <a16:creationId xmlns:a16="http://schemas.microsoft.com/office/drawing/2014/main" id="{F4B48826-DE6E-504E-E7C2-9F5DCD33D924}"/>
                </a:ext>
              </a:extLst>
            </p:cNvPr>
            <p:cNvCxnSpPr>
              <a:cxnSpLocks/>
              <a:stCxn id="5" idx="3"/>
              <a:endCxn id="3" idx="1"/>
            </p:cNvCxnSpPr>
            <p:nvPr/>
          </p:nvCxnSpPr>
          <p:spPr>
            <a:xfrm>
              <a:off x="8165251" y="2765498"/>
              <a:ext cx="311142" cy="561577"/>
            </a:xfrm>
            <a:prstGeom prst="straightConnector1">
              <a:avLst/>
            </a:prstGeom>
            <a:ln w="19050">
              <a:solidFill>
                <a:schemeClr val="bg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met pijl 10">
              <a:extLst>
                <a:ext uri="{FF2B5EF4-FFF2-40B4-BE49-F238E27FC236}">
                  <a16:creationId xmlns:a16="http://schemas.microsoft.com/office/drawing/2014/main" id="{A3188E02-65BB-39E1-0189-91EAC49581F6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>
              <a:off x="9943462" y="2762060"/>
              <a:ext cx="595246" cy="565015"/>
            </a:xfrm>
            <a:prstGeom prst="straightConnector1">
              <a:avLst/>
            </a:prstGeom>
            <a:ln w="19050">
              <a:solidFill>
                <a:schemeClr val="bg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95">
            <a:extLst>
              <a:ext uri="{FF2B5EF4-FFF2-40B4-BE49-F238E27FC236}">
                <a16:creationId xmlns:a16="http://schemas.microsoft.com/office/drawing/2014/main" id="{7A8E9917-2675-E3C8-3CA7-FBBDFD4FDB5A}"/>
              </a:ext>
            </a:extLst>
          </p:cNvPr>
          <p:cNvSpPr txBox="1"/>
          <p:nvPr/>
        </p:nvSpPr>
        <p:spPr>
          <a:xfrm>
            <a:off x="3910334" y="754878"/>
            <a:ext cx="5121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3200" b="1" spc="300" dirty="0">
                <a:solidFill>
                  <a:schemeClr val="bg1"/>
                </a:solidFill>
                <a:latin typeface="Montserrat" pitchFamily="2" charset="77"/>
              </a:rPr>
              <a:t>Gebruiksvriendelijk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DF23E23B-4AC5-128F-D2B0-64E283B8C3C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21540000">
            <a:off x="4104073" y="1274264"/>
            <a:ext cx="4928208" cy="177511"/>
          </a:xfrm>
          <a:prstGeom prst="rect">
            <a:avLst/>
          </a:prstGeom>
        </p:spPr>
      </p:pic>
      <p:sp>
        <p:nvSpPr>
          <p:cNvPr id="49" name="TextBox 99">
            <a:extLst>
              <a:ext uri="{FF2B5EF4-FFF2-40B4-BE49-F238E27FC236}">
                <a16:creationId xmlns:a16="http://schemas.microsoft.com/office/drawing/2014/main" id="{9418BDF7-A758-A360-2603-8D30E104F3EB}"/>
              </a:ext>
            </a:extLst>
          </p:cNvPr>
          <p:cNvSpPr txBox="1"/>
          <p:nvPr/>
        </p:nvSpPr>
        <p:spPr>
          <a:xfrm>
            <a:off x="3191270" y="4416466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400" dirty="0">
                <a:solidFill>
                  <a:schemeClr val="bg1"/>
                </a:solidFill>
                <a:latin typeface="Montserrat" pitchFamily="2" charset="77"/>
              </a:rPr>
              <a:t>Project keuze</a:t>
            </a:r>
          </a:p>
        </p:txBody>
      </p:sp>
      <p:sp>
        <p:nvSpPr>
          <p:cNvPr id="50" name="TextBox 99">
            <a:extLst>
              <a:ext uri="{FF2B5EF4-FFF2-40B4-BE49-F238E27FC236}">
                <a16:creationId xmlns:a16="http://schemas.microsoft.com/office/drawing/2014/main" id="{B9244388-8623-7CD5-0B51-6B876F7AA422}"/>
              </a:ext>
            </a:extLst>
          </p:cNvPr>
          <p:cNvSpPr txBox="1"/>
          <p:nvPr/>
        </p:nvSpPr>
        <p:spPr>
          <a:xfrm>
            <a:off x="7600690" y="4414977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400" dirty="0">
                <a:solidFill>
                  <a:schemeClr val="bg1"/>
                </a:solidFill>
                <a:latin typeface="Montserrat" pitchFamily="2" charset="77"/>
              </a:rPr>
              <a:t>doorverwijzing</a:t>
            </a:r>
          </a:p>
        </p:txBody>
      </p:sp>
      <p:sp>
        <p:nvSpPr>
          <p:cNvPr id="51" name="TextBox 99">
            <a:extLst>
              <a:ext uri="{FF2B5EF4-FFF2-40B4-BE49-F238E27FC236}">
                <a16:creationId xmlns:a16="http://schemas.microsoft.com/office/drawing/2014/main" id="{A0CF289E-7B6C-E5AA-AFDF-2C681CAE49C9}"/>
              </a:ext>
            </a:extLst>
          </p:cNvPr>
          <p:cNvSpPr txBox="1"/>
          <p:nvPr/>
        </p:nvSpPr>
        <p:spPr>
          <a:xfrm>
            <a:off x="9734953" y="4416466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400" dirty="0">
                <a:solidFill>
                  <a:schemeClr val="bg1"/>
                </a:solidFill>
                <a:latin typeface="Montserrat" pitchFamily="2" charset="77"/>
              </a:rPr>
              <a:t>navigeren</a:t>
            </a:r>
          </a:p>
        </p:txBody>
      </p:sp>
    </p:spTree>
    <p:extLst>
      <p:ext uri="{BB962C8B-B14F-4D97-AF65-F5344CB8AC3E}">
        <p14:creationId xmlns:p14="http://schemas.microsoft.com/office/powerpoint/2010/main" val="127625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B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ep 4">
            <a:extLst>
              <a:ext uri="{FF2B5EF4-FFF2-40B4-BE49-F238E27FC236}">
                <a16:creationId xmlns:a16="http://schemas.microsoft.com/office/drawing/2014/main" id="{D31658E4-DA4E-C08A-B3C9-523EEA73CA93}"/>
              </a:ext>
            </a:extLst>
          </p:cNvPr>
          <p:cNvGrpSpPr/>
          <p:nvPr/>
        </p:nvGrpSpPr>
        <p:grpSpPr>
          <a:xfrm>
            <a:off x="5058093" y="2891562"/>
            <a:ext cx="2580640" cy="932002"/>
            <a:chOff x="5058093" y="2891562"/>
            <a:chExt cx="2580640" cy="932002"/>
          </a:xfrm>
          <a:solidFill>
            <a:srgbClr val="4FB5F3"/>
          </a:solidFill>
        </p:grpSpPr>
        <p:sp>
          <p:nvSpPr>
            <p:cNvPr id="2" name="Stroomdiagram: Scheidingslijn 1">
              <a:hlinkClick r:id="rId3" invalidUrl="http:///"/>
              <a:extLst>
                <a:ext uri="{FF2B5EF4-FFF2-40B4-BE49-F238E27FC236}">
                  <a16:creationId xmlns:a16="http://schemas.microsoft.com/office/drawing/2014/main" id="{FB8E866E-9FEB-AE0C-B469-3F18701F3C2A}"/>
                </a:ext>
              </a:extLst>
            </p:cNvPr>
            <p:cNvSpPr/>
            <p:nvPr/>
          </p:nvSpPr>
          <p:spPr>
            <a:xfrm>
              <a:off x="5058093" y="2891562"/>
              <a:ext cx="2580640" cy="932002"/>
            </a:xfrm>
            <a:prstGeom prst="flowChartTerminator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3" name="Graphic 2" descr="Raket">
              <a:hlinkClick r:id="rId4" invalidUrl="http:///"/>
              <a:extLst>
                <a:ext uri="{FF2B5EF4-FFF2-40B4-BE49-F238E27FC236}">
                  <a16:creationId xmlns:a16="http://schemas.microsoft.com/office/drawing/2014/main" id="{1EF3FC75-CF1E-F77E-3DAC-82B60D755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6793773" y="3108043"/>
              <a:ext cx="629274" cy="629274"/>
            </a:xfrm>
            <a:prstGeom prst="rect">
              <a:avLst/>
            </a:prstGeom>
          </p:spPr>
        </p:pic>
        <p:sp>
          <p:nvSpPr>
            <p:cNvPr id="4" name="TextBox 98">
              <a:hlinkClick r:id="rId7" invalidUrl="http:///"/>
              <a:extLst>
                <a:ext uri="{FF2B5EF4-FFF2-40B4-BE49-F238E27FC236}">
                  <a16:creationId xmlns:a16="http://schemas.microsoft.com/office/drawing/2014/main" id="{A699ACF7-214E-7A98-A8C8-891E16D4B09F}"/>
                </a:ext>
              </a:extLst>
            </p:cNvPr>
            <p:cNvSpPr txBox="1"/>
            <p:nvPr/>
          </p:nvSpPr>
          <p:spPr>
            <a:xfrm>
              <a:off x="5449027" y="3106817"/>
              <a:ext cx="1293945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800" b="1" spc="300" dirty="0">
                  <a:solidFill>
                    <a:schemeClr val="bg1"/>
                  </a:solidFill>
                  <a:latin typeface="Montserrat" pitchFamily="2" charset="77"/>
                  <a:hlinkClick r:id="rId8" invalidUrl="http:///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Start</a:t>
              </a:r>
              <a:endParaRPr lang="en-LT" sz="28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Gebruikers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Gloeilamp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Raket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-777564" y="5698084"/>
              <a:ext cx="629274" cy="629274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irkeldiagram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-728129" y="3116402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Gebruikers">
            <a:hlinkClick r:id="rId19" action="ppaction://hlinksldjump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Gloeilamp">
            <a:hlinkClick r:id="rId22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irkeldiagram">
            <a:hlinkClick r:id="rId25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8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Raket">
            <a:hlinkClick r:id="rId31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44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Breedbeeld</PresentationFormat>
  <Paragraphs>55</Paragraphs>
  <Slides>8</Slides>
  <Notes>7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  <vt:variant>
        <vt:lpstr>Aangepaste voorstellingen</vt:lpstr>
      </vt:variant>
      <vt:variant>
        <vt:i4>1</vt:i4>
      </vt:variant>
    </vt:vector>
  </HeadingPairs>
  <TitlesOfParts>
    <vt:vector size="14" baseType="lpstr">
      <vt:lpstr>Arial</vt:lpstr>
      <vt:lpstr>Calibri</vt:lpstr>
      <vt:lpstr>Calibri Light</vt:lpstr>
      <vt:lpstr>Montserrat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repeat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 Skill</dc:creator>
  <cp:lastModifiedBy>Van der Spiegel Lukas [student]</cp:lastModifiedBy>
  <cp:revision>12</cp:revision>
  <dcterms:created xsi:type="dcterms:W3CDTF">2020-07-14T16:36:24Z</dcterms:created>
  <dcterms:modified xsi:type="dcterms:W3CDTF">2023-06-16T11:42:04Z</dcterms:modified>
</cp:coreProperties>
</file>