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ABAD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77C5AF-F388-43CF-88A5-DD3D970BC6F8}" v="2058" dt="2023-08-13T07:54:09.447"/>
    <p1510:client id="{8B55FB6D-2412-4A38-9B5D-8475EE63113D}" v="1" dt="2023-08-13T05:54:37.030"/>
    <p1510:client id="{AA42FE79-E745-47DB-AB19-53D17C5599E2}" v="304" dt="2023-08-13T06:14:04.9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35d92a623415623b/Documents/Processed_Solution_Anshika_Pande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35d92a623415623b/Documents/Processed_Solution_Anshika_Pande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35d92a623415623b/Documents/Processed_Solution_Anshika_Pandey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35d92a623415623b/Documents/Processed_Solution_Anshika_Pandey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dirty="0"/>
              <a:t>Tourism Inbound VS </a:t>
            </a:r>
            <a:r>
              <a:rPr lang="en-IN" dirty="0" err="1"/>
              <a:t>GDP_Missingvalues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'GDP VS TOURISM INBOUND'!$B$1</c:f>
              <c:strCache>
                <c:ptCount val="1"/>
                <c:pt idx="0">
                  <c:v>Tourism Inbound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1">
                      <a:shade val="88000"/>
                      <a:satMod val="130000"/>
                      <a:lumMod val="92000"/>
                    </a:schemeClr>
                  </a:gs>
                  <a:gs pos="100000">
                    <a:schemeClr val="accent1">
                      <a:shade val="78000"/>
                      <a:satMod val="130000"/>
                      <a:lumMod val="92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</c:marker>
          <c:xVal>
            <c:numRef>
              <c:f>'GDP VS TOURISM INBOUND'!$A$2:$A$2692</c:f>
              <c:numCache>
                <c:formatCode>General</c:formatCode>
                <c:ptCount val="2691"/>
                <c:pt idx="0">
                  <c:v>2461666315</c:v>
                </c:pt>
                <c:pt idx="1">
                  <c:v>2461666315</c:v>
                </c:pt>
                <c:pt idx="2">
                  <c:v>4128818043</c:v>
                </c:pt>
                <c:pt idx="3">
                  <c:v>4583648922</c:v>
                </c:pt>
                <c:pt idx="4">
                  <c:v>5285461999</c:v>
                </c:pt>
                <c:pt idx="5">
                  <c:v>6275076016</c:v>
                </c:pt>
                <c:pt idx="6">
                  <c:v>7057597615</c:v>
                </c:pt>
                <c:pt idx="7">
                  <c:v>9843851009</c:v>
                </c:pt>
                <c:pt idx="8">
                  <c:v>10190534636</c:v>
                </c:pt>
                <c:pt idx="9">
                  <c:v>12486950469</c:v>
                </c:pt>
                <c:pt idx="10">
                  <c:v>15936784436</c:v>
                </c:pt>
                <c:pt idx="11">
                  <c:v>17870159082</c:v>
                </c:pt>
                <c:pt idx="12">
                  <c:v>20506795254</c:v>
                </c:pt>
                <c:pt idx="13">
                  <c:v>3686649387</c:v>
                </c:pt>
                <c:pt idx="14">
                  <c:v>4091020249</c:v>
                </c:pt>
                <c:pt idx="15">
                  <c:v>4449373456</c:v>
                </c:pt>
                <c:pt idx="16">
                  <c:v>5652325082</c:v>
                </c:pt>
                <c:pt idx="17">
                  <c:v>7464446950</c:v>
                </c:pt>
                <c:pt idx="18">
                  <c:v>8376483740</c:v>
                </c:pt>
                <c:pt idx="19">
                  <c:v>9132562332</c:v>
                </c:pt>
                <c:pt idx="20">
                  <c:v>10701011856</c:v>
                </c:pt>
                <c:pt idx="21">
                  <c:v>12881352688</c:v>
                </c:pt>
                <c:pt idx="22">
                  <c:v>12044212904</c:v>
                </c:pt>
                <c:pt idx="23">
                  <c:v>11926953259</c:v>
                </c:pt>
                <c:pt idx="24">
                  <c:v>12890867763</c:v>
                </c:pt>
                <c:pt idx="25">
                  <c:v>12344532541</c:v>
                </c:pt>
                <c:pt idx="26">
                  <c:v>54790058957</c:v>
                </c:pt>
                <c:pt idx="27">
                  <c:v>54744716706</c:v>
                </c:pt>
                <c:pt idx="28">
                  <c:v>56760288962</c:v>
                </c:pt>
                <c:pt idx="29">
                  <c:v>67863832648</c:v>
                </c:pt>
                <c:pt idx="30">
                  <c:v>85324997370</c:v>
                </c:pt>
                <c:pt idx="31">
                  <c:v>103000000000</c:v>
                </c:pt>
                <c:pt idx="32">
                  <c:v>117000000000</c:v>
                </c:pt>
                <c:pt idx="33">
                  <c:v>135000000000</c:v>
                </c:pt>
                <c:pt idx="34">
                  <c:v>171000000000</c:v>
                </c:pt>
                <c:pt idx="35">
                  <c:v>137000000000</c:v>
                </c:pt>
                <c:pt idx="36">
                  <c:v>161000000000</c:v>
                </c:pt>
                <c:pt idx="37">
                  <c:v>199000000000</c:v>
                </c:pt>
                <c:pt idx="38">
                  <c:v>204000000000</c:v>
                </c:pt>
                <c:pt idx="39">
                  <c:v>10417060605</c:v>
                </c:pt>
                <c:pt idx="40">
                  <c:v>10417060605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1133644295</c:v>
                </c:pt>
                <c:pt idx="54">
                  <c:v>1264760246</c:v>
                </c:pt>
                <c:pt idx="55">
                  <c:v>1456198796</c:v>
                </c:pt>
                <c:pt idx="56">
                  <c:v>1917948475</c:v>
                </c:pt>
                <c:pt idx="57">
                  <c:v>2322163502</c:v>
                </c:pt>
                <c:pt idx="58">
                  <c:v>2539759286</c:v>
                </c:pt>
                <c:pt idx="59">
                  <c:v>2823503853</c:v>
                </c:pt>
                <c:pt idx="60">
                  <c:v>3245411584</c:v>
                </c:pt>
                <c:pt idx="61">
                  <c:v>3712034267</c:v>
                </c:pt>
                <c:pt idx="62">
                  <c:v>3712034267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9129594819</c:v>
                </c:pt>
                <c:pt idx="67">
                  <c:v>8936079253</c:v>
                </c:pt>
                <c:pt idx="68">
                  <c:v>12497346043</c:v>
                </c:pt>
                <c:pt idx="69">
                  <c:v>14188949240</c:v>
                </c:pt>
                <c:pt idx="70">
                  <c:v>19640862550</c:v>
                </c:pt>
                <c:pt idx="71">
                  <c:v>28233699240</c:v>
                </c:pt>
                <c:pt idx="72">
                  <c:v>41789494462</c:v>
                </c:pt>
                <c:pt idx="73">
                  <c:v>60448890972</c:v>
                </c:pt>
                <c:pt idx="74">
                  <c:v>84178086999</c:v>
                </c:pt>
                <c:pt idx="75">
                  <c:v>75492417649</c:v>
                </c:pt>
                <c:pt idx="76">
                  <c:v>82470894868</c:v>
                </c:pt>
                <c:pt idx="77">
                  <c:v>104000000000</c:v>
                </c:pt>
                <c:pt idx="78">
                  <c:v>115000000000</c:v>
                </c:pt>
                <c:pt idx="79">
                  <c:v>787693391</c:v>
                </c:pt>
                <c:pt idx="80">
                  <c:v>778311557</c:v>
                </c:pt>
                <c:pt idx="81">
                  <c:v>806505874</c:v>
                </c:pt>
                <c:pt idx="82">
                  <c:v>849234754</c:v>
                </c:pt>
                <c:pt idx="83">
                  <c:v>905113767</c:v>
                </c:pt>
                <c:pt idx="84">
                  <c:v>1001970945</c:v>
                </c:pt>
                <c:pt idx="85">
                  <c:v>1141418340</c:v>
                </c:pt>
                <c:pt idx="86">
                  <c:v>1289259236</c:v>
                </c:pt>
                <c:pt idx="87">
                  <c:v>1347407407</c:v>
                </c:pt>
                <c:pt idx="88">
                  <c:v>1206296296</c:v>
                </c:pt>
                <c:pt idx="89">
                  <c:v>1135555556</c:v>
                </c:pt>
                <c:pt idx="90">
                  <c:v>1127037037</c:v>
                </c:pt>
                <c:pt idx="91">
                  <c:v>1194074074</c:v>
                </c:pt>
                <c:pt idx="92">
                  <c:v>344000000000</c:v>
                </c:pt>
                <c:pt idx="93">
                  <c:v>325000000000</c:v>
                </c:pt>
                <c:pt idx="94">
                  <c:v>124000000000</c:v>
                </c:pt>
                <c:pt idx="95">
                  <c:v>157000000000</c:v>
                </c:pt>
                <c:pt idx="96">
                  <c:v>183000000000</c:v>
                </c:pt>
                <c:pt idx="97">
                  <c:v>223000000000</c:v>
                </c:pt>
                <c:pt idx="98">
                  <c:v>264000000000</c:v>
                </c:pt>
                <c:pt idx="99">
                  <c:v>330000000000</c:v>
                </c:pt>
                <c:pt idx="100">
                  <c:v>406000000000</c:v>
                </c:pt>
                <c:pt idx="101">
                  <c:v>378000000000</c:v>
                </c:pt>
                <c:pt idx="102">
                  <c:v>463000000000</c:v>
                </c:pt>
                <c:pt idx="103">
                  <c:v>558000000000</c:v>
                </c:pt>
                <c:pt idx="104">
                  <c:v>603000000000</c:v>
                </c:pt>
                <c:pt idx="105">
                  <c:v>1911563665</c:v>
                </c:pt>
                <c:pt idx="106">
                  <c:v>2118467913</c:v>
                </c:pt>
                <c:pt idx="107">
                  <c:v>2376335048</c:v>
                </c:pt>
                <c:pt idx="108">
                  <c:v>2807061009</c:v>
                </c:pt>
                <c:pt idx="109">
                  <c:v>3576615240</c:v>
                </c:pt>
                <c:pt idx="110">
                  <c:v>4900436759</c:v>
                </c:pt>
                <c:pt idx="111">
                  <c:v>6384457744</c:v>
                </c:pt>
                <c:pt idx="112">
                  <c:v>9206301700</c:v>
                </c:pt>
                <c:pt idx="113">
                  <c:v>11662040714</c:v>
                </c:pt>
                <c:pt idx="114">
                  <c:v>8647936748</c:v>
                </c:pt>
                <c:pt idx="115">
                  <c:v>9260287416</c:v>
                </c:pt>
                <c:pt idx="116">
                  <c:v>10142342770</c:v>
                </c:pt>
                <c:pt idx="117">
                  <c:v>9958217880</c:v>
                </c:pt>
                <c:pt idx="118">
                  <c:v>1873452514</c:v>
                </c:pt>
                <c:pt idx="119">
                  <c:v>1920262570</c:v>
                </c:pt>
                <c:pt idx="120">
                  <c:v>1941094972</c:v>
                </c:pt>
                <c:pt idx="121">
                  <c:v>2021301676</c:v>
                </c:pt>
                <c:pt idx="122">
                  <c:v>2228279330</c:v>
                </c:pt>
                <c:pt idx="123">
                  <c:v>2331005587</c:v>
                </c:pt>
                <c:pt idx="124">
                  <c:v>2421474860</c:v>
                </c:pt>
                <c:pt idx="125">
                  <c:v>2623726257</c:v>
                </c:pt>
                <c:pt idx="126">
                  <c:v>2791960894</c:v>
                </c:pt>
                <c:pt idx="127">
                  <c:v>2498932961</c:v>
                </c:pt>
                <c:pt idx="128">
                  <c:v>2467703911</c:v>
                </c:pt>
                <c:pt idx="129">
                  <c:v>2584463687</c:v>
                </c:pt>
                <c:pt idx="130">
                  <c:v>2584463687</c:v>
                </c:pt>
                <c:pt idx="131">
                  <c:v>415000000000</c:v>
                </c:pt>
                <c:pt idx="132">
                  <c:v>379000000000</c:v>
                </c:pt>
                <c:pt idx="133">
                  <c:v>394000000000</c:v>
                </c:pt>
                <c:pt idx="134">
                  <c:v>467000000000</c:v>
                </c:pt>
                <c:pt idx="135">
                  <c:v>613000000000</c:v>
                </c:pt>
                <c:pt idx="136">
                  <c:v>694000000000</c:v>
                </c:pt>
                <c:pt idx="137">
                  <c:v>747000000000</c:v>
                </c:pt>
                <c:pt idx="138">
                  <c:v>854000000000</c:v>
                </c:pt>
                <c:pt idx="139">
                  <c:v>1060000000000</c:v>
                </c:pt>
                <c:pt idx="140">
                  <c:v>927000000000</c:v>
                </c:pt>
                <c:pt idx="141">
                  <c:v>1140000000000</c:v>
                </c:pt>
                <c:pt idx="142">
                  <c:v>1390000000000</c:v>
                </c:pt>
                <c:pt idx="143">
                  <c:v>1530000000000</c:v>
                </c:pt>
                <c:pt idx="144">
                  <c:v>192000000000</c:v>
                </c:pt>
                <c:pt idx="145">
                  <c:v>192000000000</c:v>
                </c:pt>
                <c:pt idx="146">
                  <c:v>208000000000</c:v>
                </c:pt>
                <c:pt idx="147">
                  <c:v>254000000000</c:v>
                </c:pt>
                <c:pt idx="148">
                  <c:v>291000000000</c:v>
                </c:pt>
                <c:pt idx="149">
                  <c:v>305000000000</c:v>
                </c:pt>
                <c:pt idx="150">
                  <c:v>325000000000</c:v>
                </c:pt>
                <c:pt idx="151">
                  <c:v>375000000000</c:v>
                </c:pt>
                <c:pt idx="152">
                  <c:v>414000000000</c:v>
                </c:pt>
                <c:pt idx="153">
                  <c:v>384000000000</c:v>
                </c:pt>
                <c:pt idx="154">
                  <c:v>378000000000</c:v>
                </c:pt>
                <c:pt idx="155">
                  <c:v>416000000000</c:v>
                </c:pt>
                <c:pt idx="156">
                  <c:v>394000000000</c:v>
                </c:pt>
                <c:pt idx="157">
                  <c:v>5272617196</c:v>
                </c:pt>
                <c:pt idx="158">
                  <c:v>5707618247</c:v>
                </c:pt>
                <c:pt idx="159">
                  <c:v>6236024951</c:v>
                </c:pt>
                <c:pt idx="160">
                  <c:v>7275766111</c:v>
                </c:pt>
                <c:pt idx="161">
                  <c:v>8680511918</c:v>
                </c:pt>
                <c:pt idx="162">
                  <c:v>13245421881</c:v>
                </c:pt>
                <c:pt idx="163">
                  <c:v>20982270733</c:v>
                </c:pt>
                <c:pt idx="164">
                  <c:v>33050343783</c:v>
                </c:pt>
                <c:pt idx="165">
                  <c:v>48852482960</c:v>
                </c:pt>
                <c:pt idx="166">
                  <c:v>44291490421</c:v>
                </c:pt>
                <c:pt idx="167">
                  <c:v>52902703376</c:v>
                </c:pt>
                <c:pt idx="168">
                  <c:v>65951627200</c:v>
                </c:pt>
                <c:pt idx="169">
                  <c:v>68730906314</c:v>
                </c:pt>
                <c:pt idx="170">
                  <c:v>6327552000</c:v>
                </c:pt>
                <c:pt idx="171">
                  <c:v>6516651000</c:v>
                </c:pt>
                <c:pt idx="172">
                  <c:v>6957996000</c:v>
                </c:pt>
                <c:pt idx="173">
                  <c:v>6949317000</c:v>
                </c:pt>
                <c:pt idx="174">
                  <c:v>7094413000</c:v>
                </c:pt>
                <c:pt idx="175">
                  <c:v>7706222000</c:v>
                </c:pt>
                <c:pt idx="176">
                  <c:v>7965588000</c:v>
                </c:pt>
                <c:pt idx="177">
                  <c:v>8318996000</c:v>
                </c:pt>
                <c:pt idx="178">
                  <c:v>8246650000</c:v>
                </c:pt>
                <c:pt idx="179">
                  <c:v>7820420000</c:v>
                </c:pt>
                <c:pt idx="180">
                  <c:v>7888087000</c:v>
                </c:pt>
                <c:pt idx="181">
                  <c:v>7872584000</c:v>
                </c:pt>
                <c:pt idx="182">
                  <c:v>8149004000</c:v>
                </c:pt>
                <c:pt idx="183">
                  <c:v>9063147901</c:v>
                </c:pt>
                <c:pt idx="184">
                  <c:v>8976446420</c:v>
                </c:pt>
                <c:pt idx="185">
                  <c:v>9632411109</c:v>
                </c:pt>
                <c:pt idx="186">
                  <c:v>11075116594</c:v>
                </c:pt>
                <c:pt idx="187">
                  <c:v>13150516509</c:v>
                </c:pt>
                <c:pt idx="188">
                  <c:v>15969151306</c:v>
                </c:pt>
                <c:pt idx="189">
                  <c:v>18505250857</c:v>
                </c:pt>
                <c:pt idx="190">
                  <c:v>21730590263</c:v>
                </c:pt>
                <c:pt idx="191">
                  <c:v>25711147929</c:v>
                </c:pt>
                <c:pt idx="192">
                  <c:v>22938464723</c:v>
                </c:pt>
                <c:pt idx="193">
                  <c:v>25713547869</c:v>
                </c:pt>
                <c:pt idx="194">
                  <c:v>29044378668</c:v>
                </c:pt>
                <c:pt idx="195">
                  <c:v>30362317939</c:v>
                </c:pt>
                <c:pt idx="196">
                  <c:v>47124925462</c:v>
                </c:pt>
                <c:pt idx="197">
                  <c:v>46987842847</c:v>
                </c:pt>
                <c:pt idx="198">
                  <c:v>47571130071</c:v>
                </c:pt>
                <c:pt idx="199">
                  <c:v>51913661485</c:v>
                </c:pt>
                <c:pt idx="200">
                  <c:v>56560744012</c:v>
                </c:pt>
                <c:pt idx="201">
                  <c:v>60277560976</c:v>
                </c:pt>
                <c:pt idx="202">
                  <c:v>61901116736</c:v>
                </c:pt>
                <c:pt idx="203">
                  <c:v>68415421373</c:v>
                </c:pt>
                <c:pt idx="204">
                  <c:v>79554350678</c:v>
                </c:pt>
                <c:pt idx="205">
                  <c:v>89356650349</c:v>
                </c:pt>
                <c:pt idx="206">
                  <c:v>100000000000</c:v>
                </c:pt>
                <c:pt idx="207">
                  <c:v>112000000000</c:v>
                </c:pt>
                <c:pt idx="208">
                  <c:v>116000000000</c:v>
                </c:pt>
                <c:pt idx="209">
                  <c:v>3119500000</c:v>
                </c:pt>
                <c:pt idx="210">
                  <c:v>3112350000</c:v>
                </c:pt>
                <c:pt idx="211">
                  <c:v>3168600000</c:v>
                </c:pt>
                <c:pt idx="212">
                  <c:v>3271200000</c:v>
                </c:pt>
                <c:pt idx="213">
                  <c:v>3509700000</c:v>
                </c:pt>
                <c:pt idx="214">
                  <c:v>3891500000</c:v>
                </c:pt>
                <c:pt idx="215">
                  <c:v>4314050000</c:v>
                </c:pt>
                <c:pt idx="216">
                  <c:v>4513250000</c:v>
                </c:pt>
                <c:pt idx="217">
                  <c:v>4541550000</c:v>
                </c:pt>
                <c:pt idx="218">
                  <c:v>4592650000</c:v>
                </c:pt>
                <c:pt idx="219">
                  <c:v>4433700000</c:v>
                </c:pt>
                <c:pt idx="220">
                  <c:v>4368900000</c:v>
                </c:pt>
                <c:pt idx="221">
                  <c:v>4224850000</c:v>
                </c:pt>
                <c:pt idx="222">
                  <c:v>12736856485</c:v>
                </c:pt>
                <c:pt idx="223">
                  <c:v>12354820144</c:v>
                </c:pt>
                <c:pt idx="224">
                  <c:v>14594925393</c:v>
                </c:pt>
                <c:pt idx="225">
                  <c:v>17825436035</c:v>
                </c:pt>
                <c:pt idx="226">
                  <c:v>23141587718</c:v>
                </c:pt>
                <c:pt idx="227">
                  <c:v>30210091837</c:v>
                </c:pt>
                <c:pt idx="228">
                  <c:v>36961918859</c:v>
                </c:pt>
                <c:pt idx="229">
                  <c:v>45275711996</c:v>
                </c:pt>
                <c:pt idx="230">
                  <c:v>60763483146</c:v>
                </c:pt>
                <c:pt idx="231">
                  <c:v>49208656976</c:v>
                </c:pt>
                <c:pt idx="232">
                  <c:v>55220932614</c:v>
                </c:pt>
                <c:pt idx="233">
                  <c:v>59734593905</c:v>
                </c:pt>
                <c:pt idx="234">
                  <c:v>63615445567</c:v>
                </c:pt>
                <c:pt idx="235">
                  <c:v>233000000000</c:v>
                </c:pt>
                <c:pt idx="236">
                  <c:v>232000000000</c:v>
                </c:pt>
                <c:pt idx="237">
                  <c:v>253000000000</c:v>
                </c:pt>
                <c:pt idx="238">
                  <c:v>312000000000</c:v>
                </c:pt>
                <c:pt idx="239">
                  <c:v>362000000000</c:v>
                </c:pt>
                <c:pt idx="240">
                  <c:v>377000000000</c:v>
                </c:pt>
                <c:pt idx="241">
                  <c:v>400000000000</c:v>
                </c:pt>
                <c:pt idx="242">
                  <c:v>460000000000</c:v>
                </c:pt>
                <c:pt idx="243">
                  <c:v>507000000000</c:v>
                </c:pt>
                <c:pt idx="244">
                  <c:v>473000000000</c:v>
                </c:pt>
                <c:pt idx="245">
                  <c:v>471000000000</c:v>
                </c:pt>
                <c:pt idx="246">
                  <c:v>513000000000</c:v>
                </c:pt>
                <c:pt idx="247">
                  <c:v>483000000000</c:v>
                </c:pt>
                <c:pt idx="248">
                  <c:v>831750000</c:v>
                </c:pt>
                <c:pt idx="249">
                  <c:v>871840755</c:v>
                </c:pt>
                <c:pt idx="250">
                  <c:v>932676403</c:v>
                </c:pt>
                <c:pt idx="251">
                  <c:v>990350000</c:v>
                </c:pt>
                <c:pt idx="252">
                  <c:v>1057850000</c:v>
                </c:pt>
                <c:pt idx="253">
                  <c:v>1114200000</c:v>
                </c:pt>
                <c:pt idx="254">
                  <c:v>1217450000</c:v>
                </c:pt>
                <c:pt idx="255">
                  <c:v>1290500000</c:v>
                </c:pt>
                <c:pt idx="256">
                  <c:v>1369500000</c:v>
                </c:pt>
                <c:pt idx="257">
                  <c:v>1338500000</c:v>
                </c:pt>
                <c:pt idx="258">
                  <c:v>1398500000</c:v>
                </c:pt>
                <c:pt idx="259">
                  <c:v>1489000000</c:v>
                </c:pt>
                <c:pt idx="260">
                  <c:v>1572500000</c:v>
                </c:pt>
                <c:pt idx="261">
                  <c:v>2359122303</c:v>
                </c:pt>
                <c:pt idx="262">
                  <c:v>2499269391</c:v>
                </c:pt>
                <c:pt idx="263">
                  <c:v>2807657386</c:v>
                </c:pt>
                <c:pt idx="264">
                  <c:v>3557229702</c:v>
                </c:pt>
                <c:pt idx="265">
                  <c:v>4050869968</c:v>
                </c:pt>
                <c:pt idx="266">
                  <c:v>4358015993</c:v>
                </c:pt>
                <c:pt idx="267">
                  <c:v>4705087452</c:v>
                </c:pt>
                <c:pt idx="268">
                  <c:v>5506275948</c:v>
                </c:pt>
                <c:pt idx="269">
                  <c:v>6633561835</c:v>
                </c:pt>
                <c:pt idx="270">
                  <c:v>6585134688</c:v>
                </c:pt>
                <c:pt idx="271">
                  <c:v>6558416322</c:v>
                </c:pt>
                <c:pt idx="272">
                  <c:v>7294900431</c:v>
                </c:pt>
                <c:pt idx="273">
                  <c:v>7543183759</c:v>
                </c:pt>
                <c:pt idx="274">
                  <c:v>3480219000</c:v>
                </c:pt>
                <c:pt idx="275">
                  <c:v>3680483000</c:v>
                </c:pt>
                <c:pt idx="276">
                  <c:v>3937228000</c:v>
                </c:pt>
                <c:pt idx="277">
                  <c:v>4186525000</c:v>
                </c:pt>
                <c:pt idx="278">
                  <c:v>4484703000</c:v>
                </c:pt>
                <c:pt idx="279">
                  <c:v>4868136000</c:v>
                </c:pt>
                <c:pt idx="280">
                  <c:v>5414299000</c:v>
                </c:pt>
                <c:pt idx="281">
                  <c:v>5895048000</c:v>
                </c:pt>
                <c:pt idx="282">
                  <c:v>6109928000</c:v>
                </c:pt>
                <c:pt idx="283">
                  <c:v>5806378000</c:v>
                </c:pt>
                <c:pt idx="284">
                  <c:v>5744414000</c:v>
                </c:pt>
                <c:pt idx="285">
                  <c:v>5550771000</c:v>
                </c:pt>
                <c:pt idx="286">
                  <c:v>5473536000</c:v>
                </c:pt>
                <c:pt idx="287">
                  <c:v>439158233</c:v>
                </c:pt>
                <c:pt idx="288">
                  <c:v>476360697</c:v>
                </c:pt>
                <c:pt idx="289">
                  <c:v>537050133</c:v>
                </c:pt>
                <c:pt idx="290">
                  <c:v>622026107</c:v>
                </c:pt>
                <c:pt idx="291">
                  <c:v>702682018</c:v>
                </c:pt>
                <c:pt idx="292">
                  <c:v>818869146</c:v>
                </c:pt>
                <c:pt idx="293">
                  <c:v>897672086</c:v>
                </c:pt>
                <c:pt idx="294">
                  <c:v>1196091806</c:v>
                </c:pt>
                <c:pt idx="295">
                  <c:v>1258193519</c:v>
                </c:pt>
                <c:pt idx="296">
                  <c:v>1264758198</c:v>
                </c:pt>
                <c:pt idx="297">
                  <c:v>1585396256</c:v>
                </c:pt>
                <c:pt idx="298">
                  <c:v>1840841618</c:v>
                </c:pt>
                <c:pt idx="299">
                  <c:v>1861157558</c:v>
                </c:pt>
                <c:pt idx="300">
                  <c:v>8397858185</c:v>
                </c:pt>
                <c:pt idx="301">
                  <c:v>8141513292</c:v>
                </c:pt>
                <c:pt idx="302">
                  <c:v>7905485216</c:v>
                </c:pt>
                <c:pt idx="303">
                  <c:v>8082396526</c:v>
                </c:pt>
                <c:pt idx="304">
                  <c:v>8773451739</c:v>
                </c:pt>
                <c:pt idx="305">
                  <c:v>9549196256</c:v>
                </c:pt>
                <c:pt idx="306">
                  <c:v>11451845341</c:v>
                </c:pt>
                <c:pt idx="307">
                  <c:v>13120183157</c:v>
                </c:pt>
                <c:pt idx="308">
                  <c:v>16674324634</c:v>
                </c:pt>
                <c:pt idx="309">
                  <c:v>17339992165</c:v>
                </c:pt>
                <c:pt idx="310">
                  <c:v>19649631308</c:v>
                </c:pt>
                <c:pt idx="311">
                  <c:v>23948541156</c:v>
                </c:pt>
                <c:pt idx="312">
                  <c:v>27035110130</c:v>
                </c:pt>
                <c:pt idx="313">
                  <c:v>5505984456</c:v>
                </c:pt>
                <c:pt idx="314">
                  <c:v>5748990555</c:v>
                </c:pt>
                <c:pt idx="315">
                  <c:v>6651226179</c:v>
                </c:pt>
                <c:pt idx="316">
                  <c:v>8370020196</c:v>
                </c:pt>
                <c:pt idx="317">
                  <c:v>10022840635</c:v>
                </c:pt>
                <c:pt idx="318">
                  <c:v>10948051122</c:v>
                </c:pt>
                <c:pt idx="319">
                  <c:v>12400102623</c:v>
                </c:pt>
                <c:pt idx="320">
                  <c:v>15280615815</c:v>
                </c:pt>
                <c:pt idx="321">
                  <c:v>18543289395</c:v>
                </c:pt>
                <c:pt idx="322">
                  <c:v>17082889410</c:v>
                </c:pt>
                <c:pt idx="323">
                  <c:v>16775919279</c:v>
                </c:pt>
                <c:pt idx="324">
                  <c:v>18252896439</c:v>
                </c:pt>
                <c:pt idx="325">
                  <c:v>16853238733</c:v>
                </c:pt>
                <c:pt idx="326">
                  <c:v>5788311645</c:v>
                </c:pt>
                <c:pt idx="327">
                  <c:v>5489646903</c:v>
                </c:pt>
                <c:pt idx="328">
                  <c:v>5438856515</c:v>
                </c:pt>
                <c:pt idx="329">
                  <c:v>7511538765</c:v>
                </c:pt>
                <c:pt idx="330">
                  <c:v>8957491785</c:v>
                </c:pt>
                <c:pt idx="331">
                  <c:v>9931223496</c:v>
                </c:pt>
                <c:pt idx="332">
                  <c:v>10126990488</c:v>
                </c:pt>
                <c:pt idx="333">
                  <c:v>10939028155</c:v>
                </c:pt>
                <c:pt idx="334">
                  <c:v>11113042238</c:v>
                </c:pt>
                <c:pt idx="335">
                  <c:v>10106837286</c:v>
                </c:pt>
                <c:pt idx="336">
                  <c:v>13746712706</c:v>
                </c:pt>
                <c:pt idx="337">
                  <c:v>15292424757</c:v>
                </c:pt>
                <c:pt idx="338">
                  <c:v>14537490553</c:v>
                </c:pt>
                <c:pt idx="339">
                  <c:v>645000000000</c:v>
                </c:pt>
                <c:pt idx="340">
                  <c:v>554000000000</c:v>
                </c:pt>
                <c:pt idx="341">
                  <c:v>504000000000</c:v>
                </c:pt>
                <c:pt idx="342">
                  <c:v>552000000000</c:v>
                </c:pt>
                <c:pt idx="343">
                  <c:v>664000000000</c:v>
                </c:pt>
                <c:pt idx="344">
                  <c:v>882000000000</c:v>
                </c:pt>
                <c:pt idx="345">
                  <c:v>1090000000000</c:v>
                </c:pt>
                <c:pt idx="346">
                  <c:v>1370000000000</c:v>
                </c:pt>
                <c:pt idx="347">
                  <c:v>1650000000000</c:v>
                </c:pt>
                <c:pt idx="348">
                  <c:v>1620000000000</c:v>
                </c:pt>
                <c:pt idx="349">
                  <c:v>2140000000000</c:v>
                </c:pt>
                <c:pt idx="350">
                  <c:v>2480000000000</c:v>
                </c:pt>
                <c:pt idx="351">
                  <c:v>2250000000000</c:v>
                </c:pt>
                <c:pt idx="352">
                  <c:v>6001153318</c:v>
                </c:pt>
                <c:pt idx="353">
                  <c:v>5601090584</c:v>
                </c:pt>
                <c:pt idx="354">
                  <c:v>5843329102</c:v>
                </c:pt>
                <c:pt idx="355">
                  <c:v>6557333067</c:v>
                </c:pt>
                <c:pt idx="356">
                  <c:v>7872333197</c:v>
                </c:pt>
                <c:pt idx="357">
                  <c:v>9531402830</c:v>
                </c:pt>
                <c:pt idx="358">
                  <c:v>11470703002</c:v>
                </c:pt>
                <c:pt idx="359">
                  <c:v>12247694247</c:v>
                </c:pt>
                <c:pt idx="360">
                  <c:v>14393099069</c:v>
                </c:pt>
                <c:pt idx="361">
                  <c:v>10732366286</c:v>
                </c:pt>
                <c:pt idx="362">
                  <c:v>12369708859</c:v>
                </c:pt>
                <c:pt idx="363">
                  <c:v>16691360399</c:v>
                </c:pt>
                <c:pt idx="364">
                  <c:v>16953952625</c:v>
                </c:pt>
                <c:pt idx="365">
                  <c:v>12903546765</c:v>
                </c:pt>
                <c:pt idx="366">
                  <c:v>13868600710</c:v>
                </c:pt>
                <c:pt idx="367">
                  <c:v>15979194511</c:v>
                </c:pt>
                <c:pt idx="368">
                  <c:v>20668176834</c:v>
                </c:pt>
                <c:pt idx="369">
                  <c:v>25283228366</c:v>
                </c:pt>
                <c:pt idx="370">
                  <c:v>28895083540</c:v>
                </c:pt>
                <c:pt idx="371">
                  <c:v>33209188739</c:v>
                </c:pt>
                <c:pt idx="372">
                  <c:v>42113656147</c:v>
                </c:pt>
                <c:pt idx="373">
                  <c:v>51824892678</c:v>
                </c:pt>
                <c:pt idx="374">
                  <c:v>48568714012</c:v>
                </c:pt>
                <c:pt idx="375">
                  <c:v>47726575741</c:v>
                </c:pt>
                <c:pt idx="376">
                  <c:v>53542780661</c:v>
                </c:pt>
                <c:pt idx="377">
                  <c:v>51303659418</c:v>
                </c:pt>
                <c:pt idx="378">
                  <c:v>2610959139</c:v>
                </c:pt>
                <c:pt idx="379">
                  <c:v>2812845486</c:v>
                </c:pt>
                <c:pt idx="380">
                  <c:v>3205592273</c:v>
                </c:pt>
                <c:pt idx="381">
                  <c:v>4205691122</c:v>
                </c:pt>
                <c:pt idx="382">
                  <c:v>4838551014</c:v>
                </c:pt>
                <c:pt idx="383">
                  <c:v>5462709055</c:v>
                </c:pt>
                <c:pt idx="384">
                  <c:v>5844669738</c:v>
                </c:pt>
                <c:pt idx="385">
                  <c:v>6755823933</c:v>
                </c:pt>
                <c:pt idx="386">
                  <c:v>8350710389</c:v>
                </c:pt>
                <c:pt idx="387">
                  <c:v>8348156389</c:v>
                </c:pt>
                <c:pt idx="388">
                  <c:v>9209288383</c:v>
                </c:pt>
                <c:pt idx="389">
                  <c:v>10395757480</c:v>
                </c:pt>
                <c:pt idx="390">
                  <c:v>10726305450</c:v>
                </c:pt>
                <c:pt idx="391">
                  <c:v>870486066</c:v>
                </c:pt>
                <c:pt idx="392">
                  <c:v>876794723</c:v>
                </c:pt>
                <c:pt idx="393">
                  <c:v>825394484</c:v>
                </c:pt>
                <c:pt idx="394">
                  <c:v>784654424</c:v>
                </c:pt>
                <c:pt idx="395">
                  <c:v>915257323</c:v>
                </c:pt>
                <c:pt idx="396">
                  <c:v>1117254387</c:v>
                </c:pt>
                <c:pt idx="397">
                  <c:v>1273180655</c:v>
                </c:pt>
                <c:pt idx="398">
                  <c:v>1356078300</c:v>
                </c:pt>
                <c:pt idx="399">
                  <c:v>1611634286</c:v>
                </c:pt>
                <c:pt idx="400">
                  <c:v>1739781536</c:v>
                </c:pt>
                <c:pt idx="401">
                  <c:v>2026864414</c:v>
                </c:pt>
                <c:pt idx="402">
                  <c:v>2355652064</c:v>
                </c:pt>
                <c:pt idx="403">
                  <c:v>2472384813</c:v>
                </c:pt>
                <c:pt idx="404">
                  <c:v>3654031716</c:v>
                </c:pt>
                <c:pt idx="405">
                  <c:v>3979813388</c:v>
                </c:pt>
                <c:pt idx="406">
                  <c:v>4284028138</c:v>
                </c:pt>
                <c:pt idx="407">
                  <c:v>4658246907</c:v>
                </c:pt>
                <c:pt idx="408">
                  <c:v>5337833256</c:v>
                </c:pt>
                <c:pt idx="409">
                  <c:v>6293046162</c:v>
                </c:pt>
                <c:pt idx="410">
                  <c:v>7274424519</c:v>
                </c:pt>
                <c:pt idx="411">
                  <c:v>8639164917</c:v>
                </c:pt>
                <c:pt idx="412">
                  <c:v>10351829066</c:v>
                </c:pt>
                <c:pt idx="413">
                  <c:v>10401935532</c:v>
                </c:pt>
                <c:pt idx="414">
                  <c:v>11242266334</c:v>
                </c:pt>
                <c:pt idx="415">
                  <c:v>12829541141</c:v>
                </c:pt>
                <c:pt idx="416">
                  <c:v>14054443213</c:v>
                </c:pt>
                <c:pt idx="417">
                  <c:v>9287367569</c:v>
                </c:pt>
                <c:pt idx="418">
                  <c:v>9633109257</c:v>
                </c:pt>
                <c:pt idx="419">
                  <c:v>10879778328</c:v>
                </c:pt>
                <c:pt idx="420">
                  <c:v>13621809574</c:v>
                </c:pt>
                <c:pt idx="421">
                  <c:v>15775356737</c:v>
                </c:pt>
                <c:pt idx="422">
                  <c:v>16587921221</c:v>
                </c:pt>
                <c:pt idx="423">
                  <c:v>17953103009</c:v>
                </c:pt>
                <c:pt idx="424">
                  <c:v>20431779034</c:v>
                </c:pt>
                <c:pt idx="425">
                  <c:v>23735537026</c:v>
                </c:pt>
                <c:pt idx="426">
                  <c:v>22165009363</c:v>
                </c:pt>
                <c:pt idx="427">
                  <c:v>22493301699</c:v>
                </c:pt>
                <c:pt idx="428">
                  <c:v>25486923059</c:v>
                </c:pt>
                <c:pt idx="429">
                  <c:v>26472637887</c:v>
                </c:pt>
                <c:pt idx="430">
                  <c:v>739000000000</c:v>
                </c:pt>
                <c:pt idx="431">
                  <c:v>733000000000</c:v>
                </c:pt>
                <c:pt idx="432">
                  <c:v>753000000000</c:v>
                </c:pt>
                <c:pt idx="433">
                  <c:v>888000000000</c:v>
                </c:pt>
                <c:pt idx="434">
                  <c:v>1020000000000</c:v>
                </c:pt>
                <c:pt idx="435">
                  <c:v>1160000000000</c:v>
                </c:pt>
                <c:pt idx="436">
                  <c:v>1310000000000</c:v>
                </c:pt>
                <c:pt idx="437">
                  <c:v>1460000000000</c:v>
                </c:pt>
                <c:pt idx="438">
                  <c:v>1540000000000</c:v>
                </c:pt>
                <c:pt idx="439">
                  <c:v>1370000000000</c:v>
                </c:pt>
                <c:pt idx="440">
                  <c:v>1610000000000</c:v>
                </c:pt>
                <c:pt idx="441">
                  <c:v>1780000000000</c:v>
                </c:pt>
                <c:pt idx="442">
                  <c:v>1820000000000</c:v>
                </c:pt>
                <c:pt idx="443">
                  <c:v>1820000000000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914500332</c:v>
                </c:pt>
                <c:pt idx="457">
                  <c:v>931833294</c:v>
                </c:pt>
                <c:pt idx="458">
                  <c:v>991387865</c:v>
                </c:pt>
                <c:pt idx="459">
                  <c:v>1139754772</c:v>
                </c:pt>
                <c:pt idx="460">
                  <c:v>1270080228</c:v>
                </c:pt>
                <c:pt idx="461">
                  <c:v>1350300947</c:v>
                </c:pt>
                <c:pt idx="462">
                  <c:v>1473721521</c:v>
                </c:pt>
                <c:pt idx="463">
                  <c:v>1698125680</c:v>
                </c:pt>
                <c:pt idx="464">
                  <c:v>1985370255</c:v>
                </c:pt>
                <c:pt idx="465">
                  <c:v>1981728179</c:v>
                </c:pt>
                <c:pt idx="466">
                  <c:v>1986014759</c:v>
                </c:pt>
                <c:pt idx="467">
                  <c:v>2195599491</c:v>
                </c:pt>
                <c:pt idx="468">
                  <c:v>2169706411</c:v>
                </c:pt>
                <c:pt idx="469">
                  <c:v>1385058212</c:v>
                </c:pt>
                <c:pt idx="470">
                  <c:v>1709347777</c:v>
                </c:pt>
                <c:pt idx="471">
                  <c:v>1987622269</c:v>
                </c:pt>
                <c:pt idx="472">
                  <c:v>2736666451</c:v>
                </c:pt>
                <c:pt idx="473">
                  <c:v>4414929142</c:v>
                </c:pt>
                <c:pt idx="474">
                  <c:v>6646663021</c:v>
                </c:pt>
                <c:pt idx="475">
                  <c:v>7422102520</c:v>
                </c:pt>
                <c:pt idx="476">
                  <c:v>8638711757</c:v>
                </c:pt>
                <c:pt idx="477">
                  <c:v>10351933632</c:v>
                </c:pt>
                <c:pt idx="478">
                  <c:v>9253484290</c:v>
                </c:pt>
                <c:pt idx="479">
                  <c:v>10657705072</c:v>
                </c:pt>
                <c:pt idx="480">
                  <c:v>12156380062</c:v>
                </c:pt>
                <c:pt idx="481">
                  <c:v>12887072082</c:v>
                </c:pt>
                <c:pt idx="482">
                  <c:v>79328640264</c:v>
                </c:pt>
                <c:pt idx="483">
                  <c:v>72336972322</c:v>
                </c:pt>
                <c:pt idx="484">
                  <c:v>70984568429</c:v>
                </c:pt>
                <c:pt idx="485">
                  <c:v>77840186385</c:v>
                </c:pt>
                <c:pt idx="486">
                  <c:v>101000000000</c:v>
                </c:pt>
                <c:pt idx="487">
                  <c:v>124000000000</c:v>
                </c:pt>
                <c:pt idx="488">
                  <c:v>155000000000</c:v>
                </c:pt>
                <c:pt idx="489">
                  <c:v>173000000000</c:v>
                </c:pt>
                <c:pt idx="490">
                  <c:v>180000000000</c:v>
                </c:pt>
                <c:pt idx="491">
                  <c:v>172000000000</c:v>
                </c:pt>
                <c:pt idx="492">
                  <c:v>218000000000</c:v>
                </c:pt>
                <c:pt idx="493">
                  <c:v>251000000000</c:v>
                </c:pt>
                <c:pt idx="494">
                  <c:v>266000000000</c:v>
                </c:pt>
                <c:pt idx="495">
                  <c:v>1200000000000</c:v>
                </c:pt>
                <c:pt idx="496">
                  <c:v>1320000000000</c:v>
                </c:pt>
                <c:pt idx="497">
                  <c:v>1450000000000</c:v>
                </c:pt>
                <c:pt idx="498">
                  <c:v>1640000000000</c:v>
                </c:pt>
                <c:pt idx="499">
                  <c:v>1930000000000</c:v>
                </c:pt>
                <c:pt idx="500">
                  <c:v>2260000000000</c:v>
                </c:pt>
                <c:pt idx="501">
                  <c:v>2710000000000</c:v>
                </c:pt>
                <c:pt idx="502">
                  <c:v>3490000000000</c:v>
                </c:pt>
                <c:pt idx="503">
                  <c:v>4520000000000</c:v>
                </c:pt>
                <c:pt idx="504">
                  <c:v>4990000000000</c:v>
                </c:pt>
                <c:pt idx="505">
                  <c:v>5930000000000</c:v>
                </c:pt>
                <c:pt idx="506">
                  <c:v>7320000000000</c:v>
                </c:pt>
                <c:pt idx="507">
                  <c:v>8230000000000</c:v>
                </c:pt>
                <c:pt idx="508">
                  <c:v>99886577576</c:v>
                </c:pt>
                <c:pt idx="509">
                  <c:v>98203544965</c:v>
                </c:pt>
                <c:pt idx="510">
                  <c:v>97933392356</c:v>
                </c:pt>
                <c:pt idx="511">
                  <c:v>94684582573</c:v>
                </c:pt>
                <c:pt idx="512">
                  <c:v>117000000000</c:v>
                </c:pt>
                <c:pt idx="513">
                  <c:v>147000000000</c:v>
                </c:pt>
                <c:pt idx="514">
                  <c:v>163000000000</c:v>
                </c:pt>
                <c:pt idx="515">
                  <c:v>208000000000</c:v>
                </c:pt>
                <c:pt idx="516">
                  <c:v>244000000000</c:v>
                </c:pt>
                <c:pt idx="517">
                  <c:v>234000000000</c:v>
                </c:pt>
                <c:pt idx="518">
                  <c:v>287000000000</c:v>
                </c:pt>
                <c:pt idx="519">
                  <c:v>335000000000</c:v>
                </c:pt>
                <c:pt idx="520">
                  <c:v>370000000000</c:v>
                </c:pt>
                <c:pt idx="521">
                  <c:v>201899884</c:v>
                </c:pt>
                <c:pt idx="522">
                  <c:v>220115655</c:v>
                </c:pt>
                <c:pt idx="523">
                  <c:v>251162421</c:v>
                </c:pt>
                <c:pt idx="524">
                  <c:v>324470869</c:v>
                </c:pt>
                <c:pt idx="525">
                  <c:v>362420484</c:v>
                </c:pt>
                <c:pt idx="526">
                  <c:v>387036132</c:v>
                </c:pt>
                <c:pt idx="527">
                  <c:v>403179474</c:v>
                </c:pt>
                <c:pt idx="528">
                  <c:v>464948879</c:v>
                </c:pt>
                <c:pt idx="529">
                  <c:v>530131963</c:v>
                </c:pt>
                <c:pt idx="530">
                  <c:v>535199686</c:v>
                </c:pt>
                <c:pt idx="531">
                  <c:v>543376206</c:v>
                </c:pt>
                <c:pt idx="532">
                  <c:v>610372697</c:v>
                </c:pt>
                <c:pt idx="533">
                  <c:v>595898770</c:v>
                </c:pt>
                <c:pt idx="534">
                  <c:v>3219910666</c:v>
                </c:pt>
                <c:pt idx="535">
                  <c:v>2794259756</c:v>
                </c:pt>
                <c:pt idx="536">
                  <c:v>3019993723</c:v>
                </c:pt>
                <c:pt idx="537">
                  <c:v>3495868725</c:v>
                </c:pt>
                <c:pt idx="538">
                  <c:v>4648628839</c:v>
                </c:pt>
                <c:pt idx="539">
                  <c:v>6087002682</c:v>
                </c:pt>
                <c:pt idx="540">
                  <c:v>7731261169</c:v>
                </c:pt>
                <c:pt idx="541">
                  <c:v>8394688589</c:v>
                </c:pt>
                <c:pt idx="542">
                  <c:v>11859015181</c:v>
                </c:pt>
                <c:pt idx="543">
                  <c:v>9593536719</c:v>
                </c:pt>
                <c:pt idx="544">
                  <c:v>12007880067</c:v>
                </c:pt>
                <c:pt idx="545">
                  <c:v>14425606793</c:v>
                </c:pt>
                <c:pt idx="546">
                  <c:v>13677929162</c:v>
                </c:pt>
                <c:pt idx="547">
                  <c:v>19088046305</c:v>
                </c:pt>
                <c:pt idx="548">
                  <c:v>7438189100</c:v>
                </c:pt>
                <c:pt idx="549">
                  <c:v>8728037672</c:v>
                </c:pt>
                <c:pt idx="550">
                  <c:v>8937565919</c:v>
                </c:pt>
                <c:pt idx="551">
                  <c:v>10297481118</c:v>
                </c:pt>
                <c:pt idx="552">
                  <c:v>11964484458</c:v>
                </c:pt>
                <c:pt idx="553">
                  <c:v>14296505933</c:v>
                </c:pt>
                <c:pt idx="554">
                  <c:v>16364027647</c:v>
                </c:pt>
                <c:pt idx="555">
                  <c:v>19206060075</c:v>
                </c:pt>
                <c:pt idx="556">
                  <c:v>18262773766</c:v>
                </c:pt>
                <c:pt idx="557">
                  <c:v>20523286237</c:v>
                </c:pt>
                <c:pt idx="558">
                  <c:v>23831631365</c:v>
                </c:pt>
                <c:pt idx="559">
                  <c:v>27452795398</c:v>
                </c:pt>
                <c:pt idx="560">
                  <c:v>15946443103</c:v>
                </c:pt>
                <c:pt idx="561">
                  <c:v>16403602943</c:v>
                </c:pt>
                <c:pt idx="562">
                  <c:v>16844378578</c:v>
                </c:pt>
                <c:pt idx="563">
                  <c:v>17517536016</c:v>
                </c:pt>
                <c:pt idx="564">
                  <c:v>18596365927</c:v>
                </c:pt>
                <c:pt idx="565">
                  <c:v>19964893807</c:v>
                </c:pt>
                <c:pt idx="566">
                  <c:v>22526464409</c:v>
                </c:pt>
                <c:pt idx="567">
                  <c:v>26321999607</c:v>
                </c:pt>
                <c:pt idx="568">
                  <c:v>29831167681</c:v>
                </c:pt>
                <c:pt idx="569">
                  <c:v>29382692643</c:v>
                </c:pt>
                <c:pt idx="570">
                  <c:v>36298327670</c:v>
                </c:pt>
                <c:pt idx="571">
                  <c:v>41237296807</c:v>
                </c:pt>
                <c:pt idx="572">
                  <c:v>45374788701</c:v>
                </c:pt>
                <c:pt idx="573">
                  <c:v>10545285037</c:v>
                </c:pt>
                <c:pt idx="574">
                  <c:v>11486664265</c:v>
                </c:pt>
                <c:pt idx="575">
                  <c:v>13737482343</c:v>
                </c:pt>
                <c:pt idx="576">
                  <c:v>15481092596</c:v>
                </c:pt>
                <c:pt idx="577">
                  <c:v>16363437145</c:v>
                </c:pt>
                <c:pt idx="578">
                  <c:v>17367303156</c:v>
                </c:pt>
                <c:pt idx="579">
                  <c:v>19795705245</c:v>
                </c:pt>
                <c:pt idx="580">
                  <c:v>23414253328</c:v>
                </c:pt>
                <c:pt idx="581">
                  <c:v>23041633638</c:v>
                </c:pt>
                <c:pt idx="582">
                  <c:v>22920779598</c:v>
                </c:pt>
                <c:pt idx="583">
                  <c:v>24074553674</c:v>
                </c:pt>
                <c:pt idx="584">
                  <c:v>24680372724</c:v>
                </c:pt>
                <c:pt idx="585">
                  <c:v>21517784659</c:v>
                </c:pt>
                <c:pt idx="586">
                  <c:v>23052044813</c:v>
                </c:pt>
                <c:pt idx="587">
                  <c:v>26524896398</c:v>
                </c:pt>
                <c:pt idx="588">
                  <c:v>34143409062</c:v>
                </c:pt>
                <c:pt idx="589">
                  <c:v>41003558916</c:v>
                </c:pt>
                <c:pt idx="590">
                  <c:v>44821408831</c:v>
                </c:pt>
                <c:pt idx="591">
                  <c:v>49855078905</c:v>
                </c:pt>
                <c:pt idx="592">
                  <c:v>59319390298</c:v>
                </c:pt>
                <c:pt idx="593">
                  <c:v>69595512099</c:v>
                </c:pt>
                <c:pt idx="594">
                  <c:v>62202619240</c:v>
                </c:pt>
                <c:pt idx="595">
                  <c:v>58873994412</c:v>
                </c:pt>
                <c:pt idx="596">
                  <c:v>61520901516</c:v>
                </c:pt>
                <c:pt idx="597">
                  <c:v>56155732957</c:v>
                </c:pt>
                <c:pt idx="598">
                  <c:v>30565200000</c:v>
                </c:pt>
                <c:pt idx="599">
                  <c:v>31683300000</c:v>
                </c:pt>
                <c:pt idx="600">
                  <c:v>33590400000</c:v>
                </c:pt>
                <c:pt idx="601">
                  <c:v>35901500000</c:v>
                </c:pt>
                <c:pt idx="602">
                  <c:v>38202800000</c:v>
                </c:pt>
                <c:pt idx="603">
                  <c:v>42644200000</c:v>
                </c:pt>
                <c:pt idx="604">
                  <c:v>52742100000</c:v>
                </c:pt>
                <c:pt idx="605">
                  <c:v>58603500000</c:v>
                </c:pt>
                <c:pt idx="606">
                  <c:v>60806200000</c:v>
                </c:pt>
                <c:pt idx="607">
                  <c:v>62078610000</c:v>
                </c:pt>
                <c:pt idx="608">
                  <c:v>64328220000</c:v>
                </c:pt>
                <c:pt idx="609">
                  <c:v>68233900000</c:v>
                </c:pt>
                <c:pt idx="610">
                  <c:v>68233900000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9314937556</c:v>
                </c:pt>
                <c:pt idx="625">
                  <c:v>9679304971</c:v>
                </c:pt>
                <c:pt idx="626">
                  <c:v>10557366162</c:v>
                </c:pt>
                <c:pt idx="627">
                  <c:v>13319544758</c:v>
                </c:pt>
                <c:pt idx="628">
                  <c:v>15816972051</c:v>
                </c:pt>
                <c:pt idx="629">
                  <c:v>16997801392</c:v>
                </c:pt>
                <c:pt idx="630">
                  <c:v>18435765910</c:v>
                </c:pt>
                <c:pt idx="631">
                  <c:v>21841815681</c:v>
                </c:pt>
                <c:pt idx="632">
                  <c:v>25321517504</c:v>
                </c:pt>
                <c:pt idx="633">
                  <c:v>23542650736</c:v>
                </c:pt>
                <c:pt idx="634">
                  <c:v>23132450331</c:v>
                </c:pt>
                <c:pt idx="635">
                  <c:v>24851264943</c:v>
                </c:pt>
                <c:pt idx="636">
                  <c:v>22766912960</c:v>
                </c:pt>
                <c:pt idx="637">
                  <c:v>58807244368</c:v>
                </c:pt>
                <c:pt idx="638">
                  <c:v>64375288107</c:v>
                </c:pt>
                <c:pt idx="639">
                  <c:v>78425201661</c:v>
                </c:pt>
                <c:pt idx="640">
                  <c:v>95292530753</c:v>
                </c:pt>
                <c:pt idx="641">
                  <c:v>114000000000</c:v>
                </c:pt>
                <c:pt idx="642">
                  <c:v>130000000000</c:v>
                </c:pt>
                <c:pt idx="643">
                  <c:v>148000000000</c:v>
                </c:pt>
                <c:pt idx="644">
                  <c:v>180000000000</c:v>
                </c:pt>
                <c:pt idx="645">
                  <c:v>225000000000</c:v>
                </c:pt>
                <c:pt idx="646">
                  <c:v>197000000000</c:v>
                </c:pt>
                <c:pt idx="647">
                  <c:v>198000000000</c:v>
                </c:pt>
                <c:pt idx="648">
                  <c:v>216000000000</c:v>
                </c:pt>
                <c:pt idx="649">
                  <c:v>196000000000</c:v>
                </c:pt>
                <c:pt idx="650">
                  <c:v>160000000000</c:v>
                </c:pt>
                <c:pt idx="651">
                  <c:v>160000000000</c:v>
                </c:pt>
                <c:pt idx="652">
                  <c:v>174000000000</c:v>
                </c:pt>
                <c:pt idx="653">
                  <c:v>213000000000</c:v>
                </c:pt>
                <c:pt idx="654">
                  <c:v>245000000000</c:v>
                </c:pt>
                <c:pt idx="655">
                  <c:v>258000000000</c:v>
                </c:pt>
                <c:pt idx="656">
                  <c:v>274000000000</c:v>
                </c:pt>
                <c:pt idx="657">
                  <c:v>311000000000</c:v>
                </c:pt>
                <c:pt idx="658">
                  <c:v>344000000000</c:v>
                </c:pt>
                <c:pt idx="659">
                  <c:v>311000000000</c:v>
                </c:pt>
                <c:pt idx="660">
                  <c:v>313000000000</c:v>
                </c:pt>
                <c:pt idx="661">
                  <c:v>334000000000</c:v>
                </c:pt>
                <c:pt idx="662">
                  <c:v>315000000000</c:v>
                </c:pt>
                <c:pt idx="663">
                  <c:v>551230862</c:v>
                </c:pt>
                <c:pt idx="664">
                  <c:v>572417441</c:v>
                </c:pt>
                <c:pt idx="665">
                  <c:v>591122040</c:v>
                </c:pt>
                <c:pt idx="666">
                  <c:v>622044666</c:v>
                </c:pt>
                <c:pt idx="667">
                  <c:v>666072102</c:v>
                </c:pt>
                <c:pt idx="668">
                  <c:v>708633195</c:v>
                </c:pt>
                <c:pt idx="669">
                  <c:v>768873684</c:v>
                </c:pt>
                <c:pt idx="670">
                  <c:v>847918929</c:v>
                </c:pt>
                <c:pt idx="671">
                  <c:v>999105339</c:v>
                </c:pt>
                <c:pt idx="672">
                  <c:v>1198997305</c:v>
                </c:pt>
                <c:pt idx="673">
                  <c:v>1128611700</c:v>
                </c:pt>
                <c:pt idx="674">
                  <c:v>1239144502</c:v>
                </c:pt>
                <c:pt idx="675">
                  <c:v>1353632942</c:v>
                </c:pt>
                <c:pt idx="676">
                  <c:v>324463833</c:v>
                </c:pt>
                <c:pt idx="677">
                  <c:v>330949850</c:v>
                </c:pt>
                <c:pt idx="678">
                  <c:v>326998081</c:v>
                </c:pt>
                <c:pt idx="679">
                  <c:v>340803913</c:v>
                </c:pt>
                <c:pt idx="680">
                  <c:v>366976849</c:v>
                </c:pt>
                <c:pt idx="681">
                  <c:v>361615918</c:v>
                </c:pt>
                <c:pt idx="682">
                  <c:v>382299140</c:v>
                </c:pt>
                <c:pt idx="683">
                  <c:v>412592593</c:v>
                </c:pt>
                <c:pt idx="684">
                  <c:v>452222222</c:v>
                </c:pt>
                <c:pt idx="685">
                  <c:v>482592593</c:v>
                </c:pt>
                <c:pt idx="686">
                  <c:v>475185185</c:v>
                </c:pt>
                <c:pt idx="687">
                  <c:v>491481481</c:v>
                </c:pt>
                <c:pt idx="688">
                  <c:v>495555556</c:v>
                </c:pt>
                <c:pt idx="689">
                  <c:v>23996656676</c:v>
                </c:pt>
                <c:pt idx="690">
                  <c:v>24894907435</c:v>
                </c:pt>
                <c:pt idx="691">
                  <c:v>26570402719</c:v>
                </c:pt>
                <c:pt idx="692">
                  <c:v>21268012747</c:v>
                </c:pt>
                <c:pt idx="693">
                  <c:v>22163928097</c:v>
                </c:pt>
                <c:pt idx="694">
                  <c:v>33969724872</c:v>
                </c:pt>
                <c:pt idx="695">
                  <c:v>35965041793</c:v>
                </c:pt>
                <c:pt idx="696">
                  <c:v>41320673508</c:v>
                </c:pt>
                <c:pt idx="697">
                  <c:v>45796187338</c:v>
                </c:pt>
                <c:pt idx="698">
                  <c:v>46484962937</c:v>
                </c:pt>
                <c:pt idx="699">
                  <c:v>50980167048</c:v>
                </c:pt>
                <c:pt idx="700">
                  <c:v>55433248935</c:v>
                </c:pt>
                <c:pt idx="701">
                  <c:v>58920504571</c:v>
                </c:pt>
                <c:pt idx="702">
                  <c:v>18327386416</c:v>
                </c:pt>
                <c:pt idx="703">
                  <c:v>24468324000</c:v>
                </c:pt>
                <c:pt idx="704">
                  <c:v>28548945000</c:v>
                </c:pt>
                <c:pt idx="705">
                  <c:v>32432859000</c:v>
                </c:pt>
                <c:pt idx="706">
                  <c:v>36591661000</c:v>
                </c:pt>
                <c:pt idx="707">
                  <c:v>41507085000</c:v>
                </c:pt>
                <c:pt idx="708">
                  <c:v>46802044000</c:v>
                </c:pt>
                <c:pt idx="709">
                  <c:v>51007777000</c:v>
                </c:pt>
                <c:pt idx="710">
                  <c:v>61762635000</c:v>
                </c:pt>
                <c:pt idx="711">
                  <c:v>62519686000</c:v>
                </c:pt>
                <c:pt idx="712">
                  <c:v>67513698000</c:v>
                </c:pt>
                <c:pt idx="713">
                  <c:v>76769729000</c:v>
                </c:pt>
                <c:pt idx="714">
                  <c:v>84039856000</c:v>
                </c:pt>
                <c:pt idx="715">
                  <c:v>99838540997</c:v>
                </c:pt>
                <c:pt idx="716">
                  <c:v>97632008051</c:v>
                </c:pt>
                <c:pt idx="717">
                  <c:v>87850680573</c:v>
                </c:pt>
                <c:pt idx="718">
                  <c:v>82923680622</c:v>
                </c:pt>
                <c:pt idx="719">
                  <c:v>78845185709</c:v>
                </c:pt>
                <c:pt idx="720">
                  <c:v>89685724889</c:v>
                </c:pt>
                <c:pt idx="721">
                  <c:v>107000000000</c:v>
                </c:pt>
                <c:pt idx="722">
                  <c:v>130000000000</c:v>
                </c:pt>
                <c:pt idx="723">
                  <c:v>163000000000</c:v>
                </c:pt>
                <c:pt idx="724">
                  <c:v>189000000000</c:v>
                </c:pt>
                <c:pt idx="725">
                  <c:v>219000000000</c:v>
                </c:pt>
                <c:pt idx="726">
                  <c:v>236000000000</c:v>
                </c:pt>
                <c:pt idx="727">
                  <c:v>263000000000</c:v>
                </c:pt>
                <c:pt idx="728">
                  <c:v>13134100000</c:v>
                </c:pt>
                <c:pt idx="729">
                  <c:v>13812700000</c:v>
                </c:pt>
                <c:pt idx="730">
                  <c:v>14306700000</c:v>
                </c:pt>
                <c:pt idx="731">
                  <c:v>15046700000</c:v>
                </c:pt>
                <c:pt idx="732">
                  <c:v>15798300000</c:v>
                </c:pt>
                <c:pt idx="733">
                  <c:v>17093800000</c:v>
                </c:pt>
                <c:pt idx="734">
                  <c:v>18550700000</c:v>
                </c:pt>
                <c:pt idx="735">
                  <c:v>20104900000</c:v>
                </c:pt>
                <c:pt idx="736">
                  <c:v>21431000000</c:v>
                </c:pt>
                <c:pt idx="737">
                  <c:v>20661000000</c:v>
                </c:pt>
                <c:pt idx="738">
                  <c:v>21418300000</c:v>
                </c:pt>
                <c:pt idx="739">
                  <c:v>23139000000</c:v>
                </c:pt>
                <c:pt idx="740">
                  <c:v>23813600000</c:v>
                </c:pt>
                <c:pt idx="741">
                  <c:v>1045998534</c:v>
                </c:pt>
                <c:pt idx="742">
                  <c:v>1461139008</c:v>
                </c:pt>
                <c:pt idx="743">
                  <c:v>1806742733</c:v>
                </c:pt>
                <c:pt idx="744">
                  <c:v>2484745876</c:v>
                </c:pt>
                <c:pt idx="745">
                  <c:v>4410764261</c:v>
                </c:pt>
                <c:pt idx="746">
                  <c:v>6915849240</c:v>
                </c:pt>
                <c:pt idx="747">
                  <c:v>8081982438</c:v>
                </c:pt>
                <c:pt idx="748">
                  <c:v>10197937673</c:v>
                </c:pt>
                <c:pt idx="749">
                  <c:v>15419096232</c:v>
                </c:pt>
                <c:pt idx="750">
                  <c:v>9380412630</c:v>
                </c:pt>
                <c:pt idx="751">
                  <c:v>11586407487</c:v>
                </c:pt>
                <c:pt idx="752">
                  <c:v>15715842151</c:v>
                </c:pt>
                <c:pt idx="753">
                  <c:v>16486743747</c:v>
                </c:pt>
                <c:pt idx="754">
                  <c:v>706370812</c:v>
                </c:pt>
                <c:pt idx="755">
                  <c:v>752368494</c:v>
                </c:pt>
                <c:pt idx="756">
                  <c:v>729321364</c:v>
                </c:pt>
                <c:pt idx="757">
                  <c:v>870247702</c:v>
                </c:pt>
                <c:pt idx="758">
                  <c:v>1109054002</c:v>
                </c:pt>
                <c:pt idx="759">
                  <c:v>1098425900</c:v>
                </c:pt>
                <c:pt idx="760">
                  <c:v>1211161880</c:v>
                </c:pt>
                <c:pt idx="761">
                  <c:v>1317974493</c:v>
                </c:pt>
                <c:pt idx="762">
                  <c:v>1380188800</c:v>
                </c:pt>
                <c:pt idx="763">
                  <c:v>1856695550</c:v>
                </c:pt>
                <c:pt idx="764">
                  <c:v>2117039511</c:v>
                </c:pt>
                <c:pt idx="765">
                  <c:v>2607739837</c:v>
                </c:pt>
                <c:pt idx="766">
                  <c:v>3091967480</c:v>
                </c:pt>
                <c:pt idx="767">
                  <c:v>5675697575</c:v>
                </c:pt>
                <c:pt idx="768">
                  <c:v>6240147810</c:v>
                </c:pt>
                <c:pt idx="769">
                  <c:v>7324390332</c:v>
                </c:pt>
                <c:pt idx="770">
                  <c:v>9845187817</c:v>
                </c:pt>
                <c:pt idx="771">
                  <c:v>12031396467</c:v>
                </c:pt>
                <c:pt idx="772">
                  <c:v>13905561150</c:v>
                </c:pt>
                <c:pt idx="773">
                  <c:v>16798498860</c:v>
                </c:pt>
                <c:pt idx="774">
                  <c:v>21993674015</c:v>
                </c:pt>
                <c:pt idx="775">
                  <c:v>23781549758</c:v>
                </c:pt>
                <c:pt idx="776">
                  <c:v>19406617022</c:v>
                </c:pt>
                <c:pt idx="777">
                  <c:v>19033475893</c:v>
                </c:pt>
                <c:pt idx="778">
                  <c:v>22542967739</c:v>
                </c:pt>
                <c:pt idx="779">
                  <c:v>22376042498</c:v>
                </c:pt>
                <c:pt idx="780">
                  <c:v>8091384891</c:v>
                </c:pt>
                <c:pt idx="781">
                  <c:v>8080496318</c:v>
                </c:pt>
                <c:pt idx="782">
                  <c:v>7707034813</c:v>
                </c:pt>
                <c:pt idx="783">
                  <c:v>8465744001</c:v>
                </c:pt>
                <c:pt idx="784">
                  <c:v>9945571030</c:v>
                </c:pt>
                <c:pt idx="785">
                  <c:v>12173919387</c:v>
                </c:pt>
                <c:pt idx="786">
                  <c:v>15000803171</c:v>
                </c:pt>
                <c:pt idx="787">
                  <c:v>19346646117</c:v>
                </c:pt>
                <c:pt idx="788">
                  <c:v>26571320718</c:v>
                </c:pt>
                <c:pt idx="789">
                  <c:v>31843357840</c:v>
                </c:pt>
                <c:pt idx="790">
                  <c:v>29385611867</c:v>
                </c:pt>
                <c:pt idx="791">
                  <c:v>31367606700</c:v>
                </c:pt>
                <c:pt idx="792">
                  <c:v>42805215879</c:v>
                </c:pt>
                <c:pt idx="793">
                  <c:v>1062339944</c:v>
                </c:pt>
                <c:pt idx="794">
                  <c:v>1154899793</c:v>
                </c:pt>
                <c:pt idx="795">
                  <c:v>1268445919</c:v>
                </c:pt>
                <c:pt idx="796">
                  <c:v>1486861879</c:v>
                </c:pt>
                <c:pt idx="797">
                  <c:v>1683997930</c:v>
                </c:pt>
                <c:pt idx="798">
                  <c:v>1730894295</c:v>
                </c:pt>
                <c:pt idx="799">
                  <c:v>1970135199</c:v>
                </c:pt>
                <c:pt idx="800">
                  <c:v>2278229880</c:v>
                </c:pt>
                <c:pt idx="801">
                  <c:v>2412859693</c:v>
                </c:pt>
                <c:pt idx="802">
                  <c:v>2198138372</c:v>
                </c:pt>
                <c:pt idx="803">
                  <c:v>2198138372</c:v>
                </c:pt>
                <c:pt idx="804">
                  <c:v>0</c:v>
                </c:pt>
                <c:pt idx="805">
                  <c:v>0</c:v>
                </c:pt>
                <c:pt idx="806">
                  <c:v>1684109743</c:v>
                </c:pt>
                <c:pt idx="807">
                  <c:v>1660102346</c:v>
                </c:pt>
                <c:pt idx="808">
                  <c:v>1842691481</c:v>
                </c:pt>
                <c:pt idx="809">
                  <c:v>2315935753</c:v>
                </c:pt>
                <c:pt idx="810">
                  <c:v>2727507213</c:v>
                </c:pt>
                <c:pt idx="811">
                  <c:v>3006725015</c:v>
                </c:pt>
                <c:pt idx="812">
                  <c:v>3103099942</c:v>
                </c:pt>
                <c:pt idx="813">
                  <c:v>3405050612</c:v>
                </c:pt>
                <c:pt idx="814">
                  <c:v>3629936625</c:v>
                </c:pt>
                <c:pt idx="815">
                  <c:v>2925499821</c:v>
                </c:pt>
                <c:pt idx="816">
                  <c:v>3225095136</c:v>
                </c:pt>
                <c:pt idx="817">
                  <c:v>3753485389</c:v>
                </c:pt>
                <c:pt idx="818">
                  <c:v>4035420973</c:v>
                </c:pt>
                <c:pt idx="819">
                  <c:v>122000000000</c:v>
                </c:pt>
                <c:pt idx="820">
                  <c:v>125000000000</c:v>
                </c:pt>
                <c:pt idx="821">
                  <c:v>135000000000</c:v>
                </c:pt>
                <c:pt idx="822">
                  <c:v>164000000000</c:v>
                </c:pt>
                <c:pt idx="823">
                  <c:v>189000000000</c:v>
                </c:pt>
                <c:pt idx="824">
                  <c:v>196000000000</c:v>
                </c:pt>
                <c:pt idx="825">
                  <c:v>208000000000</c:v>
                </c:pt>
                <c:pt idx="826">
                  <c:v>246000000000</c:v>
                </c:pt>
                <c:pt idx="827">
                  <c:v>272000000000</c:v>
                </c:pt>
                <c:pt idx="828">
                  <c:v>239000000000</c:v>
                </c:pt>
                <c:pt idx="829">
                  <c:v>237000000000</c:v>
                </c:pt>
                <c:pt idx="830">
                  <c:v>262000000000</c:v>
                </c:pt>
                <c:pt idx="831">
                  <c:v>247000000000</c:v>
                </c:pt>
                <c:pt idx="832">
                  <c:v>1330000000000</c:v>
                </c:pt>
                <c:pt idx="833">
                  <c:v>1340000000000</c:v>
                </c:pt>
                <c:pt idx="834">
                  <c:v>1450000000000</c:v>
                </c:pt>
                <c:pt idx="835">
                  <c:v>1790000000000</c:v>
                </c:pt>
                <c:pt idx="836">
                  <c:v>2060000000000</c:v>
                </c:pt>
                <c:pt idx="837">
                  <c:v>2140000000000</c:v>
                </c:pt>
                <c:pt idx="838">
                  <c:v>2260000000000</c:v>
                </c:pt>
                <c:pt idx="839">
                  <c:v>2580000000000</c:v>
                </c:pt>
                <c:pt idx="840">
                  <c:v>2830000000000</c:v>
                </c:pt>
                <c:pt idx="841">
                  <c:v>2620000000000</c:v>
                </c:pt>
                <c:pt idx="842">
                  <c:v>2570000000000</c:v>
                </c:pt>
                <c:pt idx="843">
                  <c:v>2780000000000</c:v>
                </c:pt>
                <c:pt idx="844">
                  <c:v>2610000000000</c:v>
                </c:pt>
                <c:pt idx="845">
                  <c:v>3447543138</c:v>
                </c:pt>
                <c:pt idx="846">
                  <c:v>3447543138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5067865503</c:v>
                </c:pt>
                <c:pt idx="859">
                  <c:v>4712849280</c:v>
                </c:pt>
                <c:pt idx="860">
                  <c:v>4931503836</c:v>
                </c:pt>
                <c:pt idx="861">
                  <c:v>6054883172</c:v>
                </c:pt>
                <c:pt idx="862">
                  <c:v>7178135606</c:v>
                </c:pt>
                <c:pt idx="863">
                  <c:v>8665736618</c:v>
                </c:pt>
                <c:pt idx="864">
                  <c:v>9545982814</c:v>
                </c:pt>
                <c:pt idx="865">
                  <c:v>11570860872</c:v>
                </c:pt>
                <c:pt idx="866">
                  <c:v>15685389827</c:v>
                </c:pt>
                <c:pt idx="867">
                  <c:v>12031268402</c:v>
                </c:pt>
                <c:pt idx="868">
                  <c:v>14569527125</c:v>
                </c:pt>
                <c:pt idx="869">
                  <c:v>18796191833</c:v>
                </c:pt>
                <c:pt idx="870">
                  <c:v>17843815459</c:v>
                </c:pt>
                <c:pt idx="871">
                  <c:v>782913866</c:v>
                </c:pt>
                <c:pt idx="872">
                  <c:v>687410629</c:v>
                </c:pt>
                <c:pt idx="873">
                  <c:v>578235310</c:v>
                </c:pt>
                <c:pt idx="874">
                  <c:v>487038678</c:v>
                </c:pt>
                <c:pt idx="875">
                  <c:v>578785601</c:v>
                </c:pt>
                <c:pt idx="876">
                  <c:v>624173996</c:v>
                </c:pt>
                <c:pt idx="877">
                  <c:v>655068112</c:v>
                </c:pt>
                <c:pt idx="878">
                  <c:v>798869805</c:v>
                </c:pt>
                <c:pt idx="879">
                  <c:v>965771303</c:v>
                </c:pt>
                <c:pt idx="880">
                  <c:v>900629373</c:v>
                </c:pt>
                <c:pt idx="881">
                  <c:v>951805801</c:v>
                </c:pt>
                <c:pt idx="882">
                  <c:v>898282866</c:v>
                </c:pt>
                <c:pt idx="883">
                  <c:v>914109100</c:v>
                </c:pt>
                <c:pt idx="884">
                  <c:v>3057453461</c:v>
                </c:pt>
                <c:pt idx="885">
                  <c:v>3219487823</c:v>
                </c:pt>
                <c:pt idx="886">
                  <c:v>3395778661</c:v>
                </c:pt>
                <c:pt idx="887">
                  <c:v>3991374540</c:v>
                </c:pt>
                <c:pt idx="888">
                  <c:v>5125273877</c:v>
                </c:pt>
                <c:pt idx="889">
                  <c:v>6411147323</c:v>
                </c:pt>
                <c:pt idx="890">
                  <c:v>7761900179</c:v>
                </c:pt>
                <c:pt idx="891">
                  <c:v>10172260738</c:v>
                </c:pt>
                <c:pt idx="892">
                  <c:v>12799337250</c:v>
                </c:pt>
                <c:pt idx="893">
                  <c:v>10766836277</c:v>
                </c:pt>
                <c:pt idx="894">
                  <c:v>11638536862</c:v>
                </c:pt>
                <c:pt idx="895">
                  <c:v>14434619972</c:v>
                </c:pt>
                <c:pt idx="896">
                  <c:v>15846484588</c:v>
                </c:pt>
                <c:pt idx="897">
                  <c:v>1890000000000</c:v>
                </c:pt>
                <c:pt idx="898">
                  <c:v>1880000000000</c:v>
                </c:pt>
                <c:pt idx="899">
                  <c:v>2010000000000</c:v>
                </c:pt>
                <c:pt idx="900">
                  <c:v>2420000000000</c:v>
                </c:pt>
                <c:pt idx="901">
                  <c:v>2730000000000</c:v>
                </c:pt>
                <c:pt idx="902">
                  <c:v>2770000000000</c:v>
                </c:pt>
                <c:pt idx="903">
                  <c:v>2900000000000</c:v>
                </c:pt>
                <c:pt idx="904">
                  <c:v>3320000000000</c:v>
                </c:pt>
                <c:pt idx="905">
                  <c:v>3620000000000</c:v>
                </c:pt>
                <c:pt idx="906">
                  <c:v>3300000000000</c:v>
                </c:pt>
                <c:pt idx="907">
                  <c:v>3300000000000</c:v>
                </c:pt>
                <c:pt idx="908">
                  <c:v>3630000000000</c:v>
                </c:pt>
                <c:pt idx="909">
                  <c:v>3430000000000</c:v>
                </c:pt>
                <c:pt idx="910">
                  <c:v>4982849054</c:v>
                </c:pt>
                <c:pt idx="911">
                  <c:v>5314871684</c:v>
                </c:pt>
                <c:pt idx="912">
                  <c:v>6166197192</c:v>
                </c:pt>
                <c:pt idx="913">
                  <c:v>7632720680</c:v>
                </c:pt>
                <c:pt idx="914">
                  <c:v>8881419348</c:v>
                </c:pt>
                <c:pt idx="915">
                  <c:v>10731883141</c:v>
                </c:pt>
                <c:pt idx="916">
                  <c:v>20410239313</c:v>
                </c:pt>
                <c:pt idx="917">
                  <c:v>24757608488</c:v>
                </c:pt>
                <c:pt idx="918">
                  <c:v>28528016511</c:v>
                </c:pt>
                <c:pt idx="919">
                  <c:v>25978563316</c:v>
                </c:pt>
                <c:pt idx="920">
                  <c:v>32174210793</c:v>
                </c:pt>
                <c:pt idx="921">
                  <c:v>39564970070</c:v>
                </c:pt>
                <c:pt idx="922">
                  <c:v>41740897827</c:v>
                </c:pt>
                <c:pt idx="923">
                  <c:v>124000000000</c:v>
                </c:pt>
                <c:pt idx="924">
                  <c:v>130000000000</c:v>
                </c:pt>
                <c:pt idx="925">
                  <c:v>146000000000</c:v>
                </c:pt>
                <c:pt idx="926">
                  <c:v>193000000000</c:v>
                </c:pt>
                <c:pt idx="927">
                  <c:v>228000000000</c:v>
                </c:pt>
                <c:pt idx="928">
                  <c:v>240000000000</c:v>
                </c:pt>
                <c:pt idx="929">
                  <c:v>262000000000</c:v>
                </c:pt>
                <c:pt idx="930">
                  <c:v>305000000000</c:v>
                </c:pt>
                <c:pt idx="931">
                  <c:v>342000000000</c:v>
                </c:pt>
                <c:pt idx="932">
                  <c:v>321000000000</c:v>
                </c:pt>
                <c:pt idx="933">
                  <c:v>294000000000</c:v>
                </c:pt>
                <c:pt idx="934">
                  <c:v>290000000000</c:v>
                </c:pt>
                <c:pt idx="935">
                  <c:v>248000000000</c:v>
                </c:pt>
                <c:pt idx="936">
                  <c:v>1068024994</c:v>
                </c:pt>
                <c:pt idx="937">
                  <c:v>1086170639</c:v>
                </c:pt>
                <c:pt idx="938">
                  <c:v>1169136691</c:v>
                </c:pt>
                <c:pt idx="939">
                  <c:v>1426452030</c:v>
                </c:pt>
                <c:pt idx="940">
                  <c:v>1644951892</c:v>
                </c:pt>
                <c:pt idx="941">
                  <c:v>1702543477</c:v>
                </c:pt>
                <c:pt idx="942">
                  <c:v>1738432116</c:v>
                </c:pt>
                <c:pt idx="943">
                  <c:v>2121759848</c:v>
                </c:pt>
                <c:pt idx="944">
                  <c:v>1739579594</c:v>
                </c:pt>
                <c:pt idx="945">
                  <c:v>1267711816</c:v>
                </c:pt>
                <c:pt idx="946">
                  <c:v>1267711816</c:v>
                </c:pt>
                <c:pt idx="947">
                  <c:v>0</c:v>
                </c:pt>
                <c:pt idx="948">
                  <c:v>0</c:v>
                </c:pt>
                <c:pt idx="949">
                  <c:v>523256355</c:v>
                </c:pt>
                <c:pt idx="950">
                  <c:v>523279846</c:v>
                </c:pt>
                <c:pt idx="951">
                  <c:v>544381962</c:v>
                </c:pt>
                <c:pt idx="952">
                  <c:v>596339089</c:v>
                </c:pt>
                <c:pt idx="953">
                  <c:v>600014341</c:v>
                </c:pt>
                <c:pt idx="954">
                  <c:v>700431791</c:v>
                </c:pt>
                <c:pt idx="955">
                  <c:v>704762536</c:v>
                </c:pt>
                <c:pt idx="956">
                  <c:v>758888875</c:v>
                </c:pt>
                <c:pt idx="957">
                  <c:v>825925911</c:v>
                </c:pt>
                <c:pt idx="958">
                  <c:v>771481468</c:v>
                </c:pt>
                <c:pt idx="959">
                  <c:v>771111097</c:v>
                </c:pt>
                <c:pt idx="960">
                  <c:v>778518505</c:v>
                </c:pt>
                <c:pt idx="961">
                  <c:v>801481467</c:v>
                </c:pt>
                <c:pt idx="962">
                  <c:v>801481467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19290566570</c:v>
                </c:pt>
                <c:pt idx="976">
                  <c:v>18702820735</c:v>
                </c:pt>
                <c:pt idx="977">
                  <c:v>20776536920</c:v>
                </c:pt>
                <c:pt idx="978">
                  <c:v>21917565500</c:v>
                </c:pt>
                <c:pt idx="979">
                  <c:v>23965280312</c:v>
                </c:pt>
                <c:pt idx="980">
                  <c:v>27211230374</c:v>
                </c:pt>
                <c:pt idx="981">
                  <c:v>30231130543</c:v>
                </c:pt>
                <c:pt idx="982">
                  <c:v>34113106486</c:v>
                </c:pt>
                <c:pt idx="983">
                  <c:v>39136441799</c:v>
                </c:pt>
                <c:pt idx="984">
                  <c:v>37733606156</c:v>
                </c:pt>
                <c:pt idx="985">
                  <c:v>41338007893</c:v>
                </c:pt>
                <c:pt idx="986">
                  <c:v>47654789735</c:v>
                </c:pt>
                <c:pt idx="987">
                  <c:v>50388454861</c:v>
                </c:pt>
                <c:pt idx="988">
                  <c:v>2995360969</c:v>
                </c:pt>
                <c:pt idx="989">
                  <c:v>2833442750</c:v>
                </c:pt>
                <c:pt idx="990">
                  <c:v>2949637039</c:v>
                </c:pt>
                <c:pt idx="991">
                  <c:v>3446442219</c:v>
                </c:pt>
                <c:pt idx="992">
                  <c:v>3666349049</c:v>
                </c:pt>
                <c:pt idx="993">
                  <c:v>2937072009</c:v>
                </c:pt>
                <c:pt idx="994">
                  <c:v>2821346684</c:v>
                </c:pt>
                <c:pt idx="995">
                  <c:v>4134173271</c:v>
                </c:pt>
                <c:pt idx="996">
                  <c:v>4515824643</c:v>
                </c:pt>
                <c:pt idx="997">
                  <c:v>4609923720</c:v>
                </c:pt>
                <c:pt idx="998">
                  <c:v>4735956476</c:v>
                </c:pt>
                <c:pt idx="999">
                  <c:v>5067360041</c:v>
                </c:pt>
                <c:pt idx="1000">
                  <c:v>5651088170</c:v>
                </c:pt>
                <c:pt idx="1001">
                  <c:v>361858968</c:v>
                </c:pt>
                <c:pt idx="1002">
                  <c:v>384270400</c:v>
                </c:pt>
                <c:pt idx="1003">
                  <c:v>406669723</c:v>
                </c:pt>
                <c:pt idx="1004">
                  <c:v>465414408</c:v>
                </c:pt>
                <c:pt idx="1005">
                  <c:v>522651788</c:v>
                </c:pt>
                <c:pt idx="1006">
                  <c:v>572853554</c:v>
                </c:pt>
                <c:pt idx="1007">
                  <c:v>578517349</c:v>
                </c:pt>
                <c:pt idx="1008">
                  <c:v>690721769</c:v>
                </c:pt>
                <c:pt idx="1009">
                  <c:v>842890956</c:v>
                </c:pt>
                <c:pt idx="1010">
                  <c:v>832530157</c:v>
                </c:pt>
                <c:pt idx="1011">
                  <c:v>835390893</c:v>
                </c:pt>
                <c:pt idx="1012">
                  <c:v>967762549</c:v>
                </c:pt>
                <c:pt idx="1013">
                  <c:v>822320638</c:v>
                </c:pt>
                <c:pt idx="1014">
                  <c:v>712667925</c:v>
                </c:pt>
                <c:pt idx="1015">
                  <c:v>696281469</c:v>
                </c:pt>
                <c:pt idx="1016">
                  <c:v>722460912</c:v>
                </c:pt>
                <c:pt idx="1017">
                  <c:v>741929343</c:v>
                </c:pt>
                <c:pt idx="1018">
                  <c:v>785918770</c:v>
                </c:pt>
                <c:pt idx="1019">
                  <c:v>824880550</c:v>
                </c:pt>
                <c:pt idx="1020">
                  <c:v>1458449058</c:v>
                </c:pt>
                <c:pt idx="1021">
                  <c:v>1740334782</c:v>
                </c:pt>
                <c:pt idx="1022">
                  <c:v>1922598121</c:v>
                </c:pt>
                <c:pt idx="1023">
                  <c:v>2025565089</c:v>
                </c:pt>
                <c:pt idx="1024">
                  <c:v>2259288396</c:v>
                </c:pt>
                <c:pt idx="1025">
                  <c:v>2576602497</c:v>
                </c:pt>
                <c:pt idx="1026">
                  <c:v>2851154076</c:v>
                </c:pt>
                <c:pt idx="1027">
                  <c:v>3664503846</c:v>
                </c:pt>
                <c:pt idx="1028">
                  <c:v>3507981946</c:v>
                </c:pt>
                <c:pt idx="1029">
                  <c:v>3214632479</c:v>
                </c:pt>
                <c:pt idx="1030">
                  <c:v>2826481072</c:v>
                </c:pt>
                <c:pt idx="1031">
                  <c:v>3660483886</c:v>
                </c:pt>
                <c:pt idx="1032">
                  <c:v>4154289832</c:v>
                </c:pt>
                <c:pt idx="1033">
                  <c:v>4879738636</c:v>
                </c:pt>
                <c:pt idx="1034">
                  <c:v>5885325590</c:v>
                </c:pt>
                <c:pt idx="1035">
                  <c:v>6548530572</c:v>
                </c:pt>
                <c:pt idx="1036">
                  <c:v>6584649419</c:v>
                </c:pt>
                <c:pt idx="1037">
                  <c:v>6622541529</c:v>
                </c:pt>
                <c:pt idx="1038">
                  <c:v>7516834160</c:v>
                </c:pt>
                <c:pt idx="1039">
                  <c:v>7890216508</c:v>
                </c:pt>
                <c:pt idx="1040">
                  <c:v>7105529647</c:v>
                </c:pt>
                <c:pt idx="1041">
                  <c:v>7566517572</c:v>
                </c:pt>
                <c:pt idx="1042">
                  <c:v>7776459964</c:v>
                </c:pt>
                <c:pt idx="1043">
                  <c:v>8140294080</c:v>
                </c:pt>
                <c:pt idx="1044">
                  <c:v>8772197585</c:v>
                </c:pt>
                <c:pt idx="1045">
                  <c:v>9672006169</c:v>
                </c:pt>
                <c:pt idx="1046">
                  <c:v>10841723354</c:v>
                </c:pt>
                <c:pt idx="1047">
                  <c:v>12275491273</c:v>
                </c:pt>
                <c:pt idx="1048">
                  <c:v>13789720387</c:v>
                </c:pt>
                <c:pt idx="1049">
                  <c:v>14587485644</c:v>
                </c:pt>
                <c:pt idx="1050">
                  <c:v>15839344592</c:v>
                </c:pt>
                <c:pt idx="1051">
                  <c:v>17710325578</c:v>
                </c:pt>
                <c:pt idx="1052">
                  <c:v>18564264545</c:v>
                </c:pt>
                <c:pt idx="1053">
                  <c:v>172000000000</c:v>
                </c:pt>
                <c:pt idx="1054">
                  <c:v>169000000000</c:v>
                </c:pt>
                <c:pt idx="1055">
                  <c:v>166000000000</c:v>
                </c:pt>
                <c:pt idx="1056">
                  <c:v>161000000000</c:v>
                </c:pt>
                <c:pt idx="1057">
                  <c:v>169000000000</c:v>
                </c:pt>
                <c:pt idx="1058">
                  <c:v>182000000000</c:v>
                </c:pt>
                <c:pt idx="1059">
                  <c:v>194000000000</c:v>
                </c:pt>
                <c:pt idx="1060">
                  <c:v>212000000000</c:v>
                </c:pt>
                <c:pt idx="1061">
                  <c:v>219000000000</c:v>
                </c:pt>
                <c:pt idx="1062">
                  <c:v>214000000000</c:v>
                </c:pt>
                <c:pt idx="1063">
                  <c:v>229000000000</c:v>
                </c:pt>
                <c:pt idx="1064">
                  <c:v>249000000000</c:v>
                </c:pt>
                <c:pt idx="1065">
                  <c:v>263000000000</c:v>
                </c:pt>
                <c:pt idx="1066">
                  <c:v>46385589534</c:v>
                </c:pt>
                <c:pt idx="1067">
                  <c:v>52720966883</c:v>
                </c:pt>
                <c:pt idx="1068">
                  <c:v>66389489264</c:v>
                </c:pt>
                <c:pt idx="1069">
                  <c:v>83538373061</c:v>
                </c:pt>
                <c:pt idx="1070">
                  <c:v>102000000000</c:v>
                </c:pt>
                <c:pt idx="1071">
                  <c:v>110000000000</c:v>
                </c:pt>
                <c:pt idx="1072">
                  <c:v>113000000000</c:v>
                </c:pt>
                <c:pt idx="1073">
                  <c:v>136000000000</c:v>
                </c:pt>
                <c:pt idx="1074">
                  <c:v>154000000000</c:v>
                </c:pt>
                <c:pt idx="1075">
                  <c:v>127000000000</c:v>
                </c:pt>
                <c:pt idx="1076">
                  <c:v>128000000000</c:v>
                </c:pt>
                <c:pt idx="1077">
                  <c:v>137000000000</c:v>
                </c:pt>
                <c:pt idx="1078">
                  <c:v>125000000000</c:v>
                </c:pt>
                <c:pt idx="1079">
                  <c:v>8697298234</c:v>
                </c:pt>
                <c:pt idx="1080">
                  <c:v>7922983043</c:v>
                </c:pt>
                <c:pt idx="1081">
                  <c:v>8907207933</c:v>
                </c:pt>
                <c:pt idx="1082">
                  <c:v>10969898924</c:v>
                </c:pt>
                <c:pt idx="1083">
                  <c:v>13251434311</c:v>
                </c:pt>
                <c:pt idx="1084">
                  <c:v>16286331747</c:v>
                </c:pt>
                <c:pt idx="1085">
                  <c:v>16651492784</c:v>
                </c:pt>
                <c:pt idx="1086">
                  <c:v>20428232684</c:v>
                </c:pt>
                <c:pt idx="1087">
                  <c:v>16832076487</c:v>
                </c:pt>
                <c:pt idx="1088">
                  <c:v>12115441517</c:v>
                </c:pt>
                <c:pt idx="1089">
                  <c:v>12564705489</c:v>
                </c:pt>
                <c:pt idx="1090">
                  <c:v>14042801904</c:v>
                </c:pt>
                <c:pt idx="1091">
                  <c:v>13586213061</c:v>
                </c:pt>
                <c:pt idx="1092">
                  <c:v>477000000000</c:v>
                </c:pt>
                <c:pt idx="1093">
                  <c:v>494000000000</c:v>
                </c:pt>
                <c:pt idx="1094">
                  <c:v>524000000000</c:v>
                </c:pt>
                <c:pt idx="1095">
                  <c:v>618000000000</c:v>
                </c:pt>
                <c:pt idx="1096">
                  <c:v>722000000000</c:v>
                </c:pt>
                <c:pt idx="1097">
                  <c:v>834000000000</c:v>
                </c:pt>
                <c:pt idx="1098">
                  <c:v>949000000000</c:v>
                </c:pt>
                <c:pt idx="1099">
                  <c:v>1240000000000</c:v>
                </c:pt>
                <c:pt idx="1100">
                  <c:v>1220000000000</c:v>
                </c:pt>
                <c:pt idx="1101">
                  <c:v>1370000000000</c:v>
                </c:pt>
                <c:pt idx="1102">
                  <c:v>1710000000000</c:v>
                </c:pt>
                <c:pt idx="1103">
                  <c:v>1880000000000</c:v>
                </c:pt>
                <c:pt idx="1104">
                  <c:v>1860000000000</c:v>
                </c:pt>
                <c:pt idx="1105">
                  <c:v>165000000000</c:v>
                </c:pt>
                <c:pt idx="1106">
                  <c:v>160000000000</c:v>
                </c:pt>
                <c:pt idx="1107">
                  <c:v>196000000000</c:v>
                </c:pt>
                <c:pt idx="1108">
                  <c:v>235000000000</c:v>
                </c:pt>
                <c:pt idx="1109">
                  <c:v>257000000000</c:v>
                </c:pt>
                <c:pt idx="1110">
                  <c:v>286000000000</c:v>
                </c:pt>
                <c:pt idx="1111">
                  <c:v>365000000000</c:v>
                </c:pt>
                <c:pt idx="1112">
                  <c:v>432000000000</c:v>
                </c:pt>
                <c:pt idx="1113">
                  <c:v>510000000000</c:v>
                </c:pt>
                <c:pt idx="1114">
                  <c:v>540000000000</c:v>
                </c:pt>
                <c:pt idx="1115">
                  <c:v>709000000000</c:v>
                </c:pt>
                <c:pt idx="1116">
                  <c:v>846000000000</c:v>
                </c:pt>
                <c:pt idx="1117">
                  <c:v>877000000000</c:v>
                </c:pt>
                <c:pt idx="1118">
                  <c:v>101000000000</c:v>
                </c:pt>
                <c:pt idx="1119">
                  <c:v>115000000000</c:v>
                </c:pt>
                <c:pt idx="1120">
                  <c:v>116000000000</c:v>
                </c:pt>
                <c:pt idx="1121">
                  <c:v>135000000000</c:v>
                </c:pt>
                <c:pt idx="1122">
                  <c:v>163000000000</c:v>
                </c:pt>
                <c:pt idx="1123">
                  <c:v>192000000000</c:v>
                </c:pt>
                <c:pt idx="1124">
                  <c:v>223000000000</c:v>
                </c:pt>
                <c:pt idx="1125">
                  <c:v>286000000000</c:v>
                </c:pt>
                <c:pt idx="1126">
                  <c:v>356000000000</c:v>
                </c:pt>
                <c:pt idx="1127">
                  <c:v>363000000000</c:v>
                </c:pt>
                <c:pt idx="1128">
                  <c:v>423000000000</c:v>
                </c:pt>
                <c:pt idx="1129">
                  <c:v>528000000000</c:v>
                </c:pt>
                <c:pt idx="1130">
                  <c:v>503000000000</c:v>
                </c:pt>
                <c:pt idx="1131">
                  <c:v>503000000000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36627901762</c:v>
                </c:pt>
                <c:pt idx="1136">
                  <c:v>49954890353</c:v>
                </c:pt>
                <c:pt idx="1137">
                  <c:v>65141035028</c:v>
                </c:pt>
                <c:pt idx="1138">
                  <c:v>88837727881</c:v>
                </c:pt>
                <c:pt idx="1139">
                  <c:v>132000000000</c:v>
                </c:pt>
                <c:pt idx="1140">
                  <c:v>112000000000</c:v>
                </c:pt>
                <c:pt idx="1141">
                  <c:v>143000000000</c:v>
                </c:pt>
                <c:pt idx="1142">
                  <c:v>191000000000</c:v>
                </c:pt>
                <c:pt idx="1143">
                  <c:v>216000000000</c:v>
                </c:pt>
                <c:pt idx="1144">
                  <c:v>97331522066</c:v>
                </c:pt>
                <c:pt idx="1145">
                  <c:v>105000000000</c:v>
                </c:pt>
                <c:pt idx="1146">
                  <c:v>123000000000</c:v>
                </c:pt>
                <c:pt idx="1147">
                  <c:v>159000000000</c:v>
                </c:pt>
                <c:pt idx="1148">
                  <c:v>186000000000</c:v>
                </c:pt>
                <c:pt idx="1149">
                  <c:v>203000000000</c:v>
                </c:pt>
                <c:pt idx="1150">
                  <c:v>223000000000</c:v>
                </c:pt>
                <c:pt idx="1151">
                  <c:v>260000000000</c:v>
                </c:pt>
                <c:pt idx="1152">
                  <c:v>264000000000</c:v>
                </c:pt>
                <c:pt idx="1153">
                  <c:v>225000000000</c:v>
                </c:pt>
                <c:pt idx="1154">
                  <c:v>209000000000</c:v>
                </c:pt>
                <c:pt idx="1155">
                  <c:v>226000000000</c:v>
                </c:pt>
                <c:pt idx="1156">
                  <c:v>211000000000</c:v>
                </c:pt>
                <c:pt idx="1157">
                  <c:v>1563667800</c:v>
                </c:pt>
                <c:pt idx="1158">
                  <c:v>1614595291</c:v>
                </c:pt>
                <c:pt idx="1159">
                  <c:v>1897606791</c:v>
                </c:pt>
                <c:pt idx="1160">
                  <c:v>2264911807</c:v>
                </c:pt>
                <c:pt idx="1161">
                  <c:v>2758117365</c:v>
                </c:pt>
                <c:pt idx="1162">
                  <c:v>2915710378</c:v>
                </c:pt>
                <c:pt idx="1163">
                  <c:v>3437450712</c:v>
                </c:pt>
                <c:pt idx="1164">
                  <c:v>4075664785</c:v>
                </c:pt>
                <c:pt idx="1165">
                  <c:v>4075664785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125000000000</c:v>
                </c:pt>
                <c:pt idx="1171">
                  <c:v>123000000000</c:v>
                </c:pt>
                <c:pt idx="1172">
                  <c:v>113000000000</c:v>
                </c:pt>
                <c:pt idx="1173">
                  <c:v>119000000000</c:v>
                </c:pt>
                <c:pt idx="1174">
                  <c:v>127000000000</c:v>
                </c:pt>
                <c:pt idx="1175">
                  <c:v>134000000000</c:v>
                </c:pt>
                <c:pt idx="1176">
                  <c:v>151000000000</c:v>
                </c:pt>
                <c:pt idx="1177">
                  <c:v>175000000000</c:v>
                </c:pt>
                <c:pt idx="1178">
                  <c:v>213000000000</c:v>
                </c:pt>
                <c:pt idx="1179">
                  <c:v>206000000000</c:v>
                </c:pt>
                <c:pt idx="1180">
                  <c:v>232000000000</c:v>
                </c:pt>
                <c:pt idx="1181">
                  <c:v>258000000000</c:v>
                </c:pt>
                <c:pt idx="1182">
                  <c:v>258000000000</c:v>
                </c:pt>
                <c:pt idx="1183">
                  <c:v>1100000000000</c:v>
                </c:pt>
                <c:pt idx="1184">
                  <c:v>1120000000000</c:v>
                </c:pt>
                <c:pt idx="1185">
                  <c:v>1230000000000</c:v>
                </c:pt>
                <c:pt idx="1186">
                  <c:v>1510000000000</c:v>
                </c:pt>
                <c:pt idx="1187">
                  <c:v>1740000000000</c:v>
                </c:pt>
                <c:pt idx="1188">
                  <c:v>1790000000000</c:v>
                </c:pt>
                <c:pt idx="1189">
                  <c:v>1870000000000</c:v>
                </c:pt>
                <c:pt idx="1190">
                  <c:v>2130000000000</c:v>
                </c:pt>
                <c:pt idx="1191">
                  <c:v>2310000000000</c:v>
                </c:pt>
                <c:pt idx="1192">
                  <c:v>2110000000000</c:v>
                </c:pt>
                <c:pt idx="1193">
                  <c:v>2060000000000</c:v>
                </c:pt>
                <c:pt idx="1194">
                  <c:v>2200000000000</c:v>
                </c:pt>
                <c:pt idx="1195">
                  <c:v>2010000000000</c:v>
                </c:pt>
                <c:pt idx="1196">
                  <c:v>9008629729</c:v>
                </c:pt>
                <c:pt idx="1197">
                  <c:v>9104515930</c:v>
                </c:pt>
                <c:pt idx="1198">
                  <c:v>9718989517</c:v>
                </c:pt>
                <c:pt idx="1199">
                  <c:v>9430236065</c:v>
                </c:pt>
                <c:pt idx="1200">
                  <c:v>10173234921</c:v>
                </c:pt>
                <c:pt idx="1201">
                  <c:v>11075778481</c:v>
                </c:pt>
                <c:pt idx="1202">
                  <c:v>11903020644</c:v>
                </c:pt>
                <c:pt idx="1203">
                  <c:v>12820055025</c:v>
                </c:pt>
                <c:pt idx="1204">
                  <c:v>13676837630</c:v>
                </c:pt>
                <c:pt idx="1205">
                  <c:v>12125023181</c:v>
                </c:pt>
                <c:pt idx="1206">
                  <c:v>13230844040</c:v>
                </c:pt>
                <c:pt idx="1207">
                  <c:v>14433926129</c:v>
                </c:pt>
                <c:pt idx="1208">
                  <c:v>14794802081</c:v>
                </c:pt>
                <c:pt idx="1209">
                  <c:v>4730000000000</c:v>
                </c:pt>
                <c:pt idx="1210">
                  <c:v>4160000000000</c:v>
                </c:pt>
                <c:pt idx="1211">
                  <c:v>3980000000000</c:v>
                </c:pt>
                <c:pt idx="1212">
                  <c:v>4300000000000</c:v>
                </c:pt>
                <c:pt idx="1213">
                  <c:v>4660000000000</c:v>
                </c:pt>
                <c:pt idx="1214">
                  <c:v>4570000000000</c:v>
                </c:pt>
                <c:pt idx="1215">
                  <c:v>4360000000000</c:v>
                </c:pt>
                <c:pt idx="1216">
                  <c:v>4360000000000</c:v>
                </c:pt>
                <c:pt idx="1217">
                  <c:v>4850000000000</c:v>
                </c:pt>
                <c:pt idx="1218">
                  <c:v>5040000000000</c:v>
                </c:pt>
                <c:pt idx="1219">
                  <c:v>5500000000000</c:v>
                </c:pt>
                <c:pt idx="1220">
                  <c:v>5910000000000</c:v>
                </c:pt>
                <c:pt idx="1221">
                  <c:v>5940000000000</c:v>
                </c:pt>
                <c:pt idx="1222">
                  <c:v>8457923945</c:v>
                </c:pt>
                <c:pt idx="1223">
                  <c:v>8972965061</c:v>
                </c:pt>
                <c:pt idx="1224">
                  <c:v>9580161951</c:v>
                </c:pt>
                <c:pt idx="1225">
                  <c:v>10193023726</c:v>
                </c:pt>
                <c:pt idx="1226">
                  <c:v>11407566660</c:v>
                </c:pt>
                <c:pt idx="1227">
                  <c:v>12582876895</c:v>
                </c:pt>
                <c:pt idx="1228">
                  <c:v>15056937190</c:v>
                </c:pt>
                <c:pt idx="1229">
                  <c:v>17110610000</c:v>
                </c:pt>
                <c:pt idx="1230">
                  <c:v>21971835256</c:v>
                </c:pt>
                <c:pt idx="1231">
                  <c:v>23818322918</c:v>
                </c:pt>
                <c:pt idx="1232">
                  <c:v>26425379367</c:v>
                </c:pt>
                <c:pt idx="1233">
                  <c:v>28840197019</c:v>
                </c:pt>
                <c:pt idx="1234">
                  <c:v>31015239496</c:v>
                </c:pt>
                <c:pt idx="1235">
                  <c:v>18291990619</c:v>
                </c:pt>
                <c:pt idx="1236">
                  <c:v>22152689130</c:v>
                </c:pt>
                <c:pt idx="1237">
                  <c:v>24636598581</c:v>
                </c:pt>
                <c:pt idx="1238">
                  <c:v>30833692831</c:v>
                </c:pt>
                <c:pt idx="1239">
                  <c:v>43151647003</c:v>
                </c:pt>
                <c:pt idx="1240">
                  <c:v>57123671734</c:v>
                </c:pt>
                <c:pt idx="1241">
                  <c:v>81003864916</c:v>
                </c:pt>
                <c:pt idx="1242">
                  <c:v>105000000000</c:v>
                </c:pt>
                <c:pt idx="1243">
                  <c:v>133000000000</c:v>
                </c:pt>
                <c:pt idx="1244">
                  <c:v>115000000000</c:v>
                </c:pt>
                <c:pt idx="1245">
                  <c:v>148000000000</c:v>
                </c:pt>
                <c:pt idx="1246">
                  <c:v>188000000000</c:v>
                </c:pt>
                <c:pt idx="1247">
                  <c:v>204000000000</c:v>
                </c:pt>
                <c:pt idx="1248">
                  <c:v>12705350153</c:v>
                </c:pt>
                <c:pt idx="1249">
                  <c:v>12985991723</c:v>
                </c:pt>
                <c:pt idx="1250">
                  <c:v>13147736954</c:v>
                </c:pt>
                <c:pt idx="1251">
                  <c:v>14904504019</c:v>
                </c:pt>
                <c:pt idx="1252">
                  <c:v>16095321631</c:v>
                </c:pt>
                <c:pt idx="1253">
                  <c:v>18737895401</c:v>
                </c:pt>
                <c:pt idx="1254">
                  <c:v>22504136042</c:v>
                </c:pt>
                <c:pt idx="1255">
                  <c:v>27236739896</c:v>
                </c:pt>
                <c:pt idx="1256">
                  <c:v>30465489796</c:v>
                </c:pt>
                <c:pt idx="1257">
                  <c:v>30716343757</c:v>
                </c:pt>
                <c:pt idx="1258">
                  <c:v>32440133261</c:v>
                </c:pt>
                <c:pt idx="1259">
                  <c:v>34313315840</c:v>
                </c:pt>
                <c:pt idx="1260">
                  <c:v>40264403585</c:v>
                </c:pt>
                <c:pt idx="1261">
                  <c:v>67512715</c:v>
                </c:pt>
                <c:pt idx="1262">
                  <c:v>63101272</c:v>
                </c:pt>
                <c:pt idx="1263">
                  <c:v>72259046</c:v>
                </c:pt>
                <c:pt idx="1264">
                  <c:v>90148518</c:v>
                </c:pt>
                <c:pt idx="1265">
                  <c:v>102220915</c:v>
                </c:pt>
                <c:pt idx="1266">
                  <c:v>106147384</c:v>
                </c:pt>
                <c:pt idx="1267">
                  <c:v>104668675</c:v>
                </c:pt>
                <c:pt idx="1268">
                  <c:v>123005090</c:v>
                </c:pt>
                <c:pt idx="1269">
                  <c:v>135044456</c:v>
                </c:pt>
                <c:pt idx="1270">
                  <c:v>127125253</c:v>
                </c:pt>
                <c:pt idx="1271">
                  <c:v>150431114</c:v>
                </c:pt>
                <c:pt idx="1272">
                  <c:v>172253739</c:v>
                </c:pt>
                <c:pt idx="1273">
                  <c:v>174984469</c:v>
                </c:pt>
                <c:pt idx="1274">
                  <c:v>1849196082</c:v>
                </c:pt>
                <c:pt idx="1275">
                  <c:v>2535333632</c:v>
                </c:pt>
                <c:pt idx="1276">
                  <c:v>2702427047</c:v>
                </c:pt>
                <c:pt idx="1277">
                  <c:v>3355083117</c:v>
                </c:pt>
                <c:pt idx="1278">
                  <c:v>3639935348</c:v>
                </c:pt>
                <c:pt idx="1279">
                  <c:v>3743116980</c:v>
                </c:pt>
                <c:pt idx="1280">
                  <c:v>3918176308</c:v>
                </c:pt>
                <c:pt idx="1281">
                  <c:v>4743437689</c:v>
                </c:pt>
                <c:pt idx="1282">
                  <c:v>5771473142</c:v>
                </c:pt>
                <c:pt idx="1283">
                  <c:v>5620572910</c:v>
                </c:pt>
                <c:pt idx="1284">
                  <c:v>5740438192</c:v>
                </c:pt>
                <c:pt idx="1285">
                  <c:v>6630214452</c:v>
                </c:pt>
                <c:pt idx="1286">
                  <c:v>6445460830</c:v>
                </c:pt>
                <c:pt idx="1287">
                  <c:v>37718011469</c:v>
                </c:pt>
                <c:pt idx="1288">
                  <c:v>34890773740</c:v>
                </c:pt>
                <c:pt idx="1289">
                  <c:v>38138801497</c:v>
                </c:pt>
                <c:pt idx="1290">
                  <c:v>47875837662</c:v>
                </c:pt>
                <c:pt idx="1291">
                  <c:v>59440511982</c:v>
                </c:pt>
                <c:pt idx="1292">
                  <c:v>80797945205</c:v>
                </c:pt>
                <c:pt idx="1293">
                  <c:v>102000000000</c:v>
                </c:pt>
                <c:pt idx="1294">
                  <c:v>115000000000</c:v>
                </c:pt>
                <c:pt idx="1295">
                  <c:v>147000000000</c:v>
                </c:pt>
                <c:pt idx="1296">
                  <c:v>106000000000</c:v>
                </c:pt>
                <c:pt idx="1297">
                  <c:v>120000000000</c:v>
                </c:pt>
                <c:pt idx="1298">
                  <c:v>161000000000</c:v>
                </c:pt>
                <c:pt idx="1299">
                  <c:v>183000000000</c:v>
                </c:pt>
                <c:pt idx="1300">
                  <c:v>1369691955</c:v>
                </c:pt>
                <c:pt idx="1301">
                  <c:v>1525113501</c:v>
                </c:pt>
                <c:pt idx="1302">
                  <c:v>1605640633</c:v>
                </c:pt>
                <c:pt idx="1303">
                  <c:v>1919012781</c:v>
                </c:pt>
                <c:pt idx="1304">
                  <c:v>2211535312</c:v>
                </c:pt>
                <c:pt idx="1305">
                  <c:v>2459876152</c:v>
                </c:pt>
                <c:pt idx="1306">
                  <c:v>2834168889</c:v>
                </c:pt>
                <c:pt idx="1307">
                  <c:v>3802566171</c:v>
                </c:pt>
                <c:pt idx="1308">
                  <c:v>5139957785</c:v>
                </c:pt>
                <c:pt idx="1309">
                  <c:v>4690062255</c:v>
                </c:pt>
                <c:pt idx="1310">
                  <c:v>4794357795</c:v>
                </c:pt>
                <c:pt idx="1311">
                  <c:v>6197766119</c:v>
                </c:pt>
                <c:pt idx="1312">
                  <c:v>6605133551</c:v>
                </c:pt>
                <c:pt idx="1313">
                  <c:v>1731198022</c:v>
                </c:pt>
                <c:pt idx="1314">
                  <c:v>1768619058</c:v>
                </c:pt>
                <c:pt idx="1315">
                  <c:v>1758176653</c:v>
                </c:pt>
                <c:pt idx="1316">
                  <c:v>2023324407</c:v>
                </c:pt>
                <c:pt idx="1317">
                  <c:v>2366398120</c:v>
                </c:pt>
                <c:pt idx="1318">
                  <c:v>2735550177</c:v>
                </c:pt>
                <c:pt idx="1319">
                  <c:v>3452895836</c:v>
                </c:pt>
                <c:pt idx="1320">
                  <c:v>4222945530</c:v>
                </c:pt>
                <c:pt idx="1321">
                  <c:v>5443930125</c:v>
                </c:pt>
                <c:pt idx="1322">
                  <c:v>5832882922</c:v>
                </c:pt>
                <c:pt idx="1323">
                  <c:v>7181441152</c:v>
                </c:pt>
                <c:pt idx="1324">
                  <c:v>8254088067</c:v>
                </c:pt>
                <c:pt idx="1325">
                  <c:v>9386913253</c:v>
                </c:pt>
                <c:pt idx="1326">
                  <c:v>7833068425</c:v>
                </c:pt>
                <c:pt idx="1327">
                  <c:v>8313047744</c:v>
                </c:pt>
                <c:pt idx="1328">
                  <c:v>9314784080</c:v>
                </c:pt>
                <c:pt idx="1329">
                  <c:v>11186452601</c:v>
                </c:pt>
                <c:pt idx="1330">
                  <c:v>13761569545</c:v>
                </c:pt>
                <c:pt idx="1331">
                  <c:v>16041840426</c:v>
                </c:pt>
                <c:pt idx="1332">
                  <c:v>19935046397</c:v>
                </c:pt>
                <c:pt idx="1333">
                  <c:v>28765687042</c:v>
                </c:pt>
                <c:pt idx="1334">
                  <c:v>33669367720</c:v>
                </c:pt>
                <c:pt idx="1335">
                  <c:v>25875781250</c:v>
                </c:pt>
                <c:pt idx="1336">
                  <c:v>24009680460</c:v>
                </c:pt>
                <c:pt idx="1337">
                  <c:v>28480338368</c:v>
                </c:pt>
                <c:pt idx="1338">
                  <c:v>28372577697</c:v>
                </c:pt>
                <c:pt idx="1339">
                  <c:v>17260364842</c:v>
                </c:pt>
                <c:pt idx="1340">
                  <c:v>17649751244</c:v>
                </c:pt>
                <c:pt idx="1341">
                  <c:v>19152238806</c:v>
                </c:pt>
                <c:pt idx="1342">
                  <c:v>20082918740</c:v>
                </c:pt>
                <c:pt idx="1343">
                  <c:v>20955223881</c:v>
                </c:pt>
                <c:pt idx="1344">
                  <c:v>21287562189</c:v>
                </c:pt>
                <c:pt idx="1345">
                  <c:v>21796351575</c:v>
                </c:pt>
                <c:pt idx="1346">
                  <c:v>24577114428</c:v>
                </c:pt>
                <c:pt idx="1347">
                  <c:v>28829850746</c:v>
                </c:pt>
                <c:pt idx="1348">
                  <c:v>35139635158</c:v>
                </c:pt>
                <c:pt idx="1349">
                  <c:v>38009950249</c:v>
                </c:pt>
                <c:pt idx="1350">
                  <c:v>40078938640</c:v>
                </c:pt>
                <c:pt idx="1351">
                  <c:v>43205095854</c:v>
                </c:pt>
                <c:pt idx="1352">
                  <c:v>771200632</c:v>
                </c:pt>
                <c:pt idx="1353">
                  <c:v>706430933</c:v>
                </c:pt>
                <c:pt idx="1354">
                  <c:v>656802669</c:v>
                </c:pt>
                <c:pt idx="1355">
                  <c:v>969181551</c:v>
                </c:pt>
                <c:pt idx="1356">
                  <c:v>1234197704</c:v>
                </c:pt>
                <c:pt idx="1357">
                  <c:v>1368405301</c:v>
                </c:pt>
                <c:pt idx="1358">
                  <c:v>1428842600</c:v>
                </c:pt>
                <c:pt idx="1359">
                  <c:v>1597484736</c:v>
                </c:pt>
                <c:pt idx="1360">
                  <c:v>1630667593</c:v>
                </c:pt>
                <c:pt idx="1361">
                  <c:v>1708772782</c:v>
                </c:pt>
                <c:pt idx="1362">
                  <c:v>2175685681</c:v>
                </c:pt>
                <c:pt idx="1363">
                  <c:v>2487352968</c:v>
                </c:pt>
                <c:pt idx="1364">
                  <c:v>2328196275</c:v>
                </c:pt>
                <c:pt idx="1365">
                  <c:v>529064647</c:v>
                </c:pt>
                <c:pt idx="1366">
                  <c:v>515000000</c:v>
                </c:pt>
                <c:pt idx="1367">
                  <c:v>536000000</c:v>
                </c:pt>
                <c:pt idx="1368">
                  <c:v>409000000</c:v>
                </c:pt>
                <c:pt idx="1369">
                  <c:v>467000000</c:v>
                </c:pt>
                <c:pt idx="1370">
                  <c:v>542000000</c:v>
                </c:pt>
                <c:pt idx="1371">
                  <c:v>604028582</c:v>
                </c:pt>
                <c:pt idx="1372">
                  <c:v>739026892</c:v>
                </c:pt>
                <c:pt idx="1373">
                  <c:v>850040459</c:v>
                </c:pt>
                <c:pt idx="1374">
                  <c:v>1155146230</c:v>
                </c:pt>
                <c:pt idx="1375">
                  <c:v>1292696476</c:v>
                </c:pt>
                <c:pt idx="1376">
                  <c:v>1537753885</c:v>
                </c:pt>
                <c:pt idx="1377">
                  <c:v>1733828405</c:v>
                </c:pt>
                <c:pt idx="1378">
                  <c:v>33896600871</c:v>
                </c:pt>
                <c:pt idx="1379">
                  <c:v>28420321952</c:v>
                </c:pt>
                <c:pt idx="1380">
                  <c:v>19842519685</c:v>
                </c:pt>
                <c:pt idx="1381">
                  <c:v>24062500000</c:v>
                </c:pt>
                <c:pt idx="1382">
                  <c:v>33384615385</c:v>
                </c:pt>
                <c:pt idx="1383">
                  <c:v>44000000000</c:v>
                </c:pt>
                <c:pt idx="1384">
                  <c:v>56484375000</c:v>
                </c:pt>
                <c:pt idx="1385">
                  <c:v>71803278689</c:v>
                </c:pt>
                <c:pt idx="1386">
                  <c:v>93167701863</c:v>
                </c:pt>
                <c:pt idx="1387">
                  <c:v>62360446571</c:v>
                </c:pt>
                <c:pt idx="1388">
                  <c:v>74755288917</c:v>
                </c:pt>
                <c:pt idx="1389">
                  <c:v>34699395524</c:v>
                </c:pt>
                <c:pt idx="1390">
                  <c:v>81873662519</c:v>
                </c:pt>
                <c:pt idx="1391">
                  <c:v>2483890594</c:v>
                </c:pt>
                <c:pt idx="1392">
                  <c:v>2491800559</c:v>
                </c:pt>
                <c:pt idx="1393">
                  <c:v>2688617885</c:v>
                </c:pt>
                <c:pt idx="1394">
                  <c:v>3070803431</c:v>
                </c:pt>
                <c:pt idx="1395">
                  <c:v>3454374261</c:v>
                </c:pt>
                <c:pt idx="1396">
                  <c:v>3658356378</c:v>
                </c:pt>
                <c:pt idx="1397">
                  <c:v>3988775844</c:v>
                </c:pt>
                <c:pt idx="1398">
                  <c:v>4602346923</c:v>
                </c:pt>
                <c:pt idx="1399">
                  <c:v>4929414915</c:v>
                </c:pt>
                <c:pt idx="1400">
                  <c:v>4826167676</c:v>
                </c:pt>
                <c:pt idx="1401">
                  <c:v>4826167676</c:v>
                </c:pt>
                <c:pt idx="1402">
                  <c:v>0</c:v>
                </c:pt>
                <c:pt idx="1403">
                  <c:v>0</c:v>
                </c:pt>
                <c:pt idx="1404">
                  <c:v>11434200000</c:v>
                </c:pt>
                <c:pt idx="1405">
                  <c:v>12159225000</c:v>
                </c:pt>
                <c:pt idx="1406">
                  <c:v>14163949142</c:v>
                </c:pt>
                <c:pt idx="1407">
                  <c:v>18608709857</c:v>
                </c:pt>
                <c:pt idx="1408">
                  <c:v>22659294573</c:v>
                </c:pt>
                <c:pt idx="1409">
                  <c:v>26085307222</c:v>
                </c:pt>
                <c:pt idx="1410">
                  <c:v>30246361657</c:v>
                </c:pt>
                <c:pt idx="1411">
                  <c:v>39325985931</c:v>
                </c:pt>
                <c:pt idx="1412">
                  <c:v>47438363056</c:v>
                </c:pt>
                <c:pt idx="1413">
                  <c:v>37050081723</c:v>
                </c:pt>
                <c:pt idx="1414">
                  <c:v>36709511568</c:v>
                </c:pt>
                <c:pt idx="1415">
                  <c:v>43083067994</c:v>
                </c:pt>
                <c:pt idx="1416">
                  <c:v>42343559196</c:v>
                </c:pt>
                <c:pt idx="1417">
                  <c:v>20267551133</c:v>
                </c:pt>
                <c:pt idx="1418">
                  <c:v>20196868009</c:v>
                </c:pt>
                <c:pt idx="1419">
                  <c:v>22568793525</c:v>
                </c:pt>
                <c:pt idx="1420">
                  <c:v>29144582393</c:v>
                </c:pt>
                <c:pt idx="1421">
                  <c:v>34077095478</c:v>
                </c:pt>
                <c:pt idx="1422">
                  <c:v>37643013481</c:v>
                </c:pt>
                <c:pt idx="1423">
                  <c:v>42544677906</c:v>
                </c:pt>
                <c:pt idx="1424">
                  <c:v>51320661751</c:v>
                </c:pt>
                <c:pt idx="1425">
                  <c:v>54742763112</c:v>
                </c:pt>
                <c:pt idx="1426">
                  <c:v>49420751774</c:v>
                </c:pt>
                <c:pt idx="1427">
                  <c:v>52053324635</c:v>
                </c:pt>
                <c:pt idx="1428">
                  <c:v>58009863403</c:v>
                </c:pt>
                <c:pt idx="1429">
                  <c:v>55143457330</c:v>
                </c:pt>
                <c:pt idx="1430">
                  <c:v>6101794939</c:v>
                </c:pt>
                <c:pt idx="1431">
                  <c:v>6514271488</c:v>
                </c:pt>
                <c:pt idx="1432">
                  <c:v>7008026415</c:v>
                </c:pt>
                <c:pt idx="1433">
                  <c:v>7926373572</c:v>
                </c:pt>
                <c:pt idx="1434">
                  <c:v>10258324479</c:v>
                </c:pt>
                <c:pt idx="1435">
                  <c:v>11792570016</c:v>
                </c:pt>
                <c:pt idx="1436">
                  <c:v>14568709574</c:v>
                </c:pt>
                <c:pt idx="1437">
                  <c:v>18054684854</c:v>
                </c:pt>
                <c:pt idx="1438">
                  <c:v>20731022857</c:v>
                </c:pt>
                <c:pt idx="1439">
                  <c:v>21313263933</c:v>
                </c:pt>
                <c:pt idx="1440">
                  <c:v>28359706123</c:v>
                </c:pt>
                <c:pt idx="1441">
                  <c:v>36634742799</c:v>
                </c:pt>
                <c:pt idx="1442">
                  <c:v>42981497744</c:v>
                </c:pt>
                <c:pt idx="1443">
                  <c:v>3877673635</c:v>
                </c:pt>
                <c:pt idx="1444">
                  <c:v>4529575233</c:v>
                </c:pt>
                <c:pt idx="1445">
                  <c:v>4397254715</c:v>
                </c:pt>
                <c:pt idx="1446">
                  <c:v>5474030228</c:v>
                </c:pt>
                <c:pt idx="1447">
                  <c:v>4363934417</c:v>
                </c:pt>
                <c:pt idx="1448">
                  <c:v>5038577519</c:v>
                </c:pt>
                <c:pt idx="1449">
                  <c:v>5515236338</c:v>
                </c:pt>
                <c:pt idx="1450">
                  <c:v>7342905883</c:v>
                </c:pt>
                <c:pt idx="1451">
                  <c:v>9413002737</c:v>
                </c:pt>
                <c:pt idx="1452">
                  <c:v>8550363829</c:v>
                </c:pt>
                <c:pt idx="1453">
                  <c:v>8704983553</c:v>
                </c:pt>
                <c:pt idx="1454">
                  <c:v>9853981624</c:v>
                </c:pt>
                <c:pt idx="1455">
                  <c:v>9880703883</c:v>
                </c:pt>
                <c:pt idx="1456">
                  <c:v>1743506287</c:v>
                </c:pt>
                <c:pt idx="1457">
                  <c:v>1716502069</c:v>
                </c:pt>
                <c:pt idx="1458">
                  <c:v>2665158943</c:v>
                </c:pt>
                <c:pt idx="1459">
                  <c:v>2424656666</c:v>
                </c:pt>
                <c:pt idx="1460">
                  <c:v>2625127098</c:v>
                </c:pt>
                <c:pt idx="1461">
                  <c:v>2754995877</c:v>
                </c:pt>
                <c:pt idx="1462">
                  <c:v>3116789658</c:v>
                </c:pt>
                <c:pt idx="1463">
                  <c:v>3647817219</c:v>
                </c:pt>
                <c:pt idx="1464">
                  <c:v>4276769712</c:v>
                </c:pt>
                <c:pt idx="1465">
                  <c:v>5030639934</c:v>
                </c:pt>
                <c:pt idx="1466">
                  <c:v>5398616985</c:v>
                </c:pt>
                <c:pt idx="1467">
                  <c:v>5627898037</c:v>
                </c:pt>
                <c:pt idx="1468">
                  <c:v>4240492849</c:v>
                </c:pt>
                <c:pt idx="1469">
                  <c:v>93789473684</c:v>
                </c:pt>
                <c:pt idx="1470">
                  <c:v>92783947368</c:v>
                </c:pt>
                <c:pt idx="1471">
                  <c:v>101000000000</c:v>
                </c:pt>
                <c:pt idx="1472">
                  <c:v>110000000000</c:v>
                </c:pt>
                <c:pt idx="1473">
                  <c:v>125000000000</c:v>
                </c:pt>
                <c:pt idx="1474">
                  <c:v>144000000000</c:v>
                </c:pt>
                <c:pt idx="1475">
                  <c:v>163000000000</c:v>
                </c:pt>
                <c:pt idx="1476">
                  <c:v>194000000000</c:v>
                </c:pt>
                <c:pt idx="1477">
                  <c:v>231000000000</c:v>
                </c:pt>
                <c:pt idx="1478">
                  <c:v>202000000000</c:v>
                </c:pt>
                <c:pt idx="1479">
                  <c:v>248000000000</c:v>
                </c:pt>
                <c:pt idx="1480">
                  <c:v>289000000000</c:v>
                </c:pt>
                <c:pt idx="1481">
                  <c:v>305000000000</c:v>
                </c:pt>
                <c:pt idx="1482">
                  <c:v>624337144</c:v>
                </c:pt>
                <c:pt idx="1483">
                  <c:v>802442810</c:v>
                </c:pt>
                <c:pt idx="1484">
                  <c:v>828240882</c:v>
                </c:pt>
                <c:pt idx="1485">
                  <c:v>949867662</c:v>
                </c:pt>
                <c:pt idx="1486">
                  <c:v>1075605492</c:v>
                </c:pt>
                <c:pt idx="1487">
                  <c:v>992473987</c:v>
                </c:pt>
                <c:pt idx="1488">
                  <c:v>1303375806</c:v>
                </c:pt>
                <c:pt idx="1489">
                  <c:v>1541978559</c:v>
                </c:pt>
                <c:pt idx="1490">
                  <c:v>1891633531</c:v>
                </c:pt>
                <c:pt idx="1491">
                  <c:v>1984639641</c:v>
                </c:pt>
                <c:pt idx="1492">
                  <c:v>2134104884</c:v>
                </c:pt>
                <c:pt idx="1493">
                  <c:v>2162990126</c:v>
                </c:pt>
                <c:pt idx="1494">
                  <c:v>2113179304</c:v>
                </c:pt>
                <c:pt idx="1495">
                  <c:v>2422482318</c:v>
                </c:pt>
                <c:pt idx="1496">
                  <c:v>2629739067</c:v>
                </c:pt>
                <c:pt idx="1497">
                  <c:v>3342824260</c:v>
                </c:pt>
                <c:pt idx="1498">
                  <c:v>4362439887</c:v>
                </c:pt>
                <c:pt idx="1499">
                  <c:v>4874178417</c:v>
                </c:pt>
                <c:pt idx="1500">
                  <c:v>5305317555</c:v>
                </c:pt>
                <c:pt idx="1501">
                  <c:v>6122644015</c:v>
                </c:pt>
                <c:pt idx="1502">
                  <c:v>7145394015</c:v>
                </c:pt>
                <c:pt idx="1503">
                  <c:v>8737687353</c:v>
                </c:pt>
                <c:pt idx="1504">
                  <c:v>8964480570</c:v>
                </c:pt>
                <c:pt idx="1505">
                  <c:v>9422267260</c:v>
                </c:pt>
                <c:pt idx="1506">
                  <c:v>10647545670</c:v>
                </c:pt>
                <c:pt idx="1507">
                  <c:v>10340794110</c:v>
                </c:pt>
                <c:pt idx="1508">
                  <c:v>3957418083</c:v>
                </c:pt>
                <c:pt idx="1509">
                  <c:v>3917620728</c:v>
                </c:pt>
                <c:pt idx="1510">
                  <c:v>4296164768</c:v>
                </c:pt>
                <c:pt idx="1511">
                  <c:v>5119621569</c:v>
                </c:pt>
                <c:pt idx="1512">
                  <c:v>5643525282</c:v>
                </c:pt>
                <c:pt idx="1513">
                  <c:v>5980795756</c:v>
                </c:pt>
                <c:pt idx="1514">
                  <c:v>6390123590</c:v>
                </c:pt>
                <c:pt idx="1515">
                  <c:v>7513834700</c:v>
                </c:pt>
                <c:pt idx="1516">
                  <c:v>8554293727</c:v>
                </c:pt>
                <c:pt idx="1517">
                  <c:v>8099400961</c:v>
                </c:pt>
                <c:pt idx="1518">
                  <c:v>8163841060</c:v>
                </c:pt>
                <c:pt idx="1519">
                  <c:v>9302057270</c:v>
                </c:pt>
                <c:pt idx="1520">
                  <c:v>8863076923</c:v>
                </c:pt>
                <c:pt idx="1521">
                  <c:v>110937729</c:v>
                </c:pt>
                <c:pt idx="1522">
                  <c:v>115152143</c:v>
                </c:pt>
                <c:pt idx="1523">
                  <c:v>124735072</c:v>
                </c:pt>
                <c:pt idx="1524">
                  <c:v>126887585</c:v>
                </c:pt>
                <c:pt idx="1525">
                  <c:v>131106366</c:v>
                </c:pt>
                <c:pt idx="1526">
                  <c:v>137556823</c:v>
                </c:pt>
                <c:pt idx="1527">
                  <c:v>143352031</c:v>
                </c:pt>
                <c:pt idx="1528">
                  <c:v>149739017</c:v>
                </c:pt>
                <c:pt idx="1529">
                  <c:v>152565763</c:v>
                </c:pt>
                <c:pt idx="1530">
                  <c:v>151560778</c:v>
                </c:pt>
                <c:pt idx="1531">
                  <c:v>163200000</c:v>
                </c:pt>
                <c:pt idx="1532">
                  <c:v>170700000</c:v>
                </c:pt>
                <c:pt idx="1533">
                  <c:v>173000000</c:v>
                </c:pt>
                <c:pt idx="1534">
                  <c:v>1293653473</c:v>
                </c:pt>
                <c:pt idx="1535">
                  <c:v>1295536829</c:v>
                </c:pt>
                <c:pt idx="1536">
                  <c:v>1324424463</c:v>
                </c:pt>
                <c:pt idx="1537">
                  <c:v>1563072653</c:v>
                </c:pt>
                <c:pt idx="1538">
                  <c:v>1833445283</c:v>
                </c:pt>
                <c:pt idx="1539">
                  <c:v>2184444849</c:v>
                </c:pt>
                <c:pt idx="1540">
                  <c:v>3040718541</c:v>
                </c:pt>
                <c:pt idx="1541">
                  <c:v>3356758534</c:v>
                </c:pt>
                <c:pt idx="1542">
                  <c:v>3790240831</c:v>
                </c:pt>
                <c:pt idx="1543">
                  <c:v>3027032864</c:v>
                </c:pt>
                <c:pt idx="1544">
                  <c:v>3526946625</c:v>
                </c:pt>
                <c:pt idx="1545">
                  <c:v>4136083856</c:v>
                </c:pt>
                <c:pt idx="1546">
                  <c:v>3958701369</c:v>
                </c:pt>
                <c:pt idx="1547">
                  <c:v>4582562398</c:v>
                </c:pt>
                <c:pt idx="1548">
                  <c:v>4536544699</c:v>
                </c:pt>
                <c:pt idx="1549">
                  <c:v>4767303153</c:v>
                </c:pt>
                <c:pt idx="1550">
                  <c:v>5609836354</c:v>
                </c:pt>
                <c:pt idx="1551">
                  <c:v>6385691315</c:v>
                </c:pt>
                <c:pt idx="1552">
                  <c:v>6283796155</c:v>
                </c:pt>
                <c:pt idx="1553">
                  <c:v>6731536244</c:v>
                </c:pt>
                <c:pt idx="1554">
                  <c:v>7792063567</c:v>
                </c:pt>
                <c:pt idx="1555">
                  <c:v>9641077098</c:v>
                </c:pt>
                <c:pt idx="1556">
                  <c:v>8834661043</c:v>
                </c:pt>
                <c:pt idx="1557">
                  <c:v>9718331363</c:v>
                </c:pt>
                <c:pt idx="1558">
                  <c:v>11252405860</c:v>
                </c:pt>
                <c:pt idx="1559">
                  <c:v>11442063228</c:v>
                </c:pt>
                <c:pt idx="1560">
                  <c:v>684000000000</c:v>
                </c:pt>
                <c:pt idx="1561">
                  <c:v>725000000000</c:v>
                </c:pt>
                <c:pt idx="1562">
                  <c:v>742000000000</c:v>
                </c:pt>
                <c:pt idx="1563">
                  <c:v>713000000000</c:v>
                </c:pt>
                <c:pt idx="1564">
                  <c:v>770000000000</c:v>
                </c:pt>
                <c:pt idx="1565">
                  <c:v>866000000000</c:v>
                </c:pt>
                <c:pt idx="1566">
                  <c:v>967000000000</c:v>
                </c:pt>
                <c:pt idx="1567">
                  <c:v>1040000000000</c:v>
                </c:pt>
                <c:pt idx="1568">
                  <c:v>1100000000000</c:v>
                </c:pt>
                <c:pt idx="1569">
                  <c:v>895000000000</c:v>
                </c:pt>
                <c:pt idx="1570">
                  <c:v>1050000000000</c:v>
                </c:pt>
                <c:pt idx="1571">
                  <c:v>1170000000000</c:v>
                </c:pt>
                <c:pt idx="1572">
                  <c:v>1190000000000</c:v>
                </c:pt>
                <c:pt idx="1573">
                  <c:v>233226323</c:v>
                </c:pt>
                <c:pt idx="1574">
                  <c:v>240051900</c:v>
                </c:pt>
                <c:pt idx="1575">
                  <c:v>241543396</c:v>
                </c:pt>
                <c:pt idx="1576">
                  <c:v>244990984</c:v>
                </c:pt>
                <c:pt idx="1577">
                  <c:v>239563310</c:v>
                </c:pt>
                <c:pt idx="1578">
                  <c:v>249845593</c:v>
                </c:pt>
                <c:pt idx="1579">
                  <c:v>252991205</c:v>
                </c:pt>
                <c:pt idx="1580">
                  <c:v>255890836</c:v>
                </c:pt>
                <c:pt idx="1581">
                  <c:v>261339642</c:v>
                </c:pt>
                <c:pt idx="1582">
                  <c:v>277510923</c:v>
                </c:pt>
                <c:pt idx="1583">
                  <c:v>294117230</c:v>
                </c:pt>
                <c:pt idx="1584">
                  <c:v>310287519</c:v>
                </c:pt>
                <c:pt idx="1585">
                  <c:v>326160961</c:v>
                </c:pt>
                <c:pt idx="1586">
                  <c:v>1288420223</c:v>
                </c:pt>
                <c:pt idx="1587">
                  <c:v>1480656884</c:v>
                </c:pt>
                <c:pt idx="1588">
                  <c:v>1661818168</c:v>
                </c:pt>
                <c:pt idx="1589">
                  <c:v>1980901554</c:v>
                </c:pt>
                <c:pt idx="1590">
                  <c:v>2598231467</c:v>
                </c:pt>
                <c:pt idx="1591">
                  <c:v>2988172424</c:v>
                </c:pt>
                <c:pt idx="1592">
                  <c:v>3408454198</c:v>
                </c:pt>
                <c:pt idx="1593">
                  <c:v>4402495921</c:v>
                </c:pt>
                <c:pt idx="1594">
                  <c:v>6054806101</c:v>
                </c:pt>
                <c:pt idx="1595">
                  <c:v>5439422031</c:v>
                </c:pt>
                <c:pt idx="1596">
                  <c:v>5811604052</c:v>
                </c:pt>
                <c:pt idx="1597">
                  <c:v>7016162818</c:v>
                </c:pt>
                <c:pt idx="1598">
                  <c:v>7284686576</c:v>
                </c:pt>
                <c:pt idx="1599">
                  <c:v>2647883820</c:v>
                </c:pt>
                <c:pt idx="1600">
                  <c:v>2671401083</c:v>
                </c:pt>
                <c:pt idx="1601">
                  <c:v>2905973022</c:v>
                </c:pt>
                <c:pt idx="1602">
                  <c:v>3588988601</c:v>
                </c:pt>
                <c:pt idx="1603">
                  <c:v>4110348444</c:v>
                </c:pt>
                <c:pt idx="1604">
                  <c:v>4280072626</c:v>
                </c:pt>
                <c:pt idx="1605">
                  <c:v>4663488363</c:v>
                </c:pt>
                <c:pt idx="1606">
                  <c:v>5974371696</c:v>
                </c:pt>
                <c:pt idx="1607">
                  <c:v>6919241412</c:v>
                </c:pt>
                <c:pt idx="1608">
                  <c:v>5557579883</c:v>
                </c:pt>
                <c:pt idx="1609">
                  <c:v>5350993377</c:v>
                </c:pt>
                <c:pt idx="1610">
                  <c:v>6074506533</c:v>
                </c:pt>
                <c:pt idx="1611">
                  <c:v>6074506533</c:v>
                </c:pt>
                <c:pt idx="1612">
                  <c:v>1136896162</c:v>
                </c:pt>
                <c:pt idx="1613">
                  <c:v>1267997923</c:v>
                </c:pt>
                <c:pt idx="1614">
                  <c:v>1396555772</c:v>
                </c:pt>
                <c:pt idx="1615">
                  <c:v>1595297301</c:v>
                </c:pt>
                <c:pt idx="1616">
                  <c:v>1992066759</c:v>
                </c:pt>
                <c:pt idx="1617">
                  <c:v>2523359941</c:v>
                </c:pt>
                <c:pt idx="1618">
                  <c:v>3414053251</c:v>
                </c:pt>
                <c:pt idx="1619">
                  <c:v>4234894168</c:v>
                </c:pt>
                <c:pt idx="1620">
                  <c:v>5623236708</c:v>
                </c:pt>
                <c:pt idx="1621">
                  <c:v>4583834427</c:v>
                </c:pt>
                <c:pt idx="1622">
                  <c:v>6200357070</c:v>
                </c:pt>
                <c:pt idx="1623">
                  <c:v>8761426371</c:v>
                </c:pt>
                <c:pt idx="1624">
                  <c:v>10321968595</c:v>
                </c:pt>
                <c:pt idx="1625">
                  <c:v>984279596</c:v>
                </c:pt>
                <c:pt idx="1626">
                  <c:v>1159891560</c:v>
                </c:pt>
                <c:pt idx="1627">
                  <c:v>1284504509</c:v>
                </c:pt>
                <c:pt idx="1628">
                  <c:v>1707662608</c:v>
                </c:pt>
                <c:pt idx="1629">
                  <c:v>2073255525</c:v>
                </c:pt>
                <c:pt idx="1630">
                  <c:v>2257181943</c:v>
                </c:pt>
                <c:pt idx="1631">
                  <c:v>2696020575</c:v>
                </c:pt>
                <c:pt idx="1632">
                  <c:v>3673382212</c:v>
                </c:pt>
                <c:pt idx="1633">
                  <c:v>4538345345</c:v>
                </c:pt>
                <c:pt idx="1634">
                  <c:v>4158135026</c:v>
                </c:pt>
                <c:pt idx="1635">
                  <c:v>4114881347</c:v>
                </c:pt>
                <c:pt idx="1636">
                  <c:v>4501753898</c:v>
                </c:pt>
                <c:pt idx="1637">
                  <c:v>4045813953</c:v>
                </c:pt>
                <c:pt idx="1638">
                  <c:v>37020609825</c:v>
                </c:pt>
                <c:pt idx="1639">
                  <c:v>37724674865</c:v>
                </c:pt>
                <c:pt idx="1640">
                  <c:v>40416114690</c:v>
                </c:pt>
                <c:pt idx="1641">
                  <c:v>49822651702</c:v>
                </c:pt>
                <c:pt idx="1642">
                  <c:v>56948015336</c:v>
                </c:pt>
                <c:pt idx="1643">
                  <c:v>59523857868</c:v>
                </c:pt>
                <c:pt idx="1644">
                  <c:v>65637107776</c:v>
                </c:pt>
                <c:pt idx="1645">
                  <c:v>75226318359</c:v>
                </c:pt>
                <c:pt idx="1646">
                  <c:v>88882967742</c:v>
                </c:pt>
                <c:pt idx="1647">
                  <c:v>90908402631</c:v>
                </c:pt>
                <c:pt idx="1648">
                  <c:v>90770671432</c:v>
                </c:pt>
                <c:pt idx="1649">
                  <c:v>99211339029</c:v>
                </c:pt>
                <c:pt idx="1650">
                  <c:v>95981572517</c:v>
                </c:pt>
                <c:pt idx="1651">
                  <c:v>4310090791</c:v>
                </c:pt>
                <c:pt idx="1652">
                  <c:v>4075049537</c:v>
                </c:pt>
                <c:pt idx="1653">
                  <c:v>4201332885</c:v>
                </c:pt>
                <c:pt idx="1654">
                  <c:v>4666197195</c:v>
                </c:pt>
                <c:pt idx="1655">
                  <c:v>5697991241</c:v>
                </c:pt>
                <c:pt idx="1656">
                  <c:v>6578515331</c:v>
                </c:pt>
                <c:pt idx="1657">
                  <c:v>7095910828</c:v>
                </c:pt>
                <c:pt idx="1658">
                  <c:v>8035635713</c:v>
                </c:pt>
                <c:pt idx="1659">
                  <c:v>9891003405</c:v>
                </c:pt>
                <c:pt idx="1660">
                  <c:v>9674037707</c:v>
                </c:pt>
                <c:pt idx="1661">
                  <c:v>9274448732</c:v>
                </c:pt>
                <c:pt idx="1662">
                  <c:v>12547888400</c:v>
                </c:pt>
                <c:pt idx="1663">
                  <c:v>14376457305</c:v>
                </c:pt>
                <c:pt idx="1664">
                  <c:v>14376457305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3908645566</c:v>
                </c:pt>
                <c:pt idx="1678">
                  <c:v>3546791603</c:v>
                </c:pt>
                <c:pt idx="1679">
                  <c:v>3361236321</c:v>
                </c:pt>
                <c:pt idx="1680">
                  <c:v>4931280096</c:v>
                </c:pt>
                <c:pt idx="1681">
                  <c:v>6606866450</c:v>
                </c:pt>
                <c:pt idx="1682">
                  <c:v>7261366632</c:v>
                </c:pt>
                <c:pt idx="1683">
                  <c:v>7978609422</c:v>
                </c:pt>
                <c:pt idx="1684">
                  <c:v>8836063690</c:v>
                </c:pt>
                <c:pt idx="1685">
                  <c:v>8493167843</c:v>
                </c:pt>
                <c:pt idx="1686">
                  <c:v>8724107049</c:v>
                </c:pt>
                <c:pt idx="1687">
                  <c:v>11141417478</c:v>
                </c:pt>
                <c:pt idx="1688">
                  <c:v>12451760766</c:v>
                </c:pt>
                <c:pt idx="1689">
                  <c:v>13399386550</c:v>
                </c:pt>
                <c:pt idx="1690">
                  <c:v>5494252208</c:v>
                </c:pt>
                <c:pt idx="1691">
                  <c:v>6007061224</c:v>
                </c:pt>
                <c:pt idx="1692">
                  <c:v>6050875807</c:v>
                </c:pt>
                <c:pt idx="1693">
                  <c:v>6330476435</c:v>
                </c:pt>
                <c:pt idx="1694">
                  <c:v>7273933993</c:v>
                </c:pt>
                <c:pt idx="1695">
                  <c:v>8130258976</c:v>
                </c:pt>
                <c:pt idx="1696">
                  <c:v>9043715356</c:v>
                </c:pt>
                <c:pt idx="1697">
                  <c:v>10325618017</c:v>
                </c:pt>
                <c:pt idx="1698">
                  <c:v>12545438605</c:v>
                </c:pt>
                <c:pt idx="1699">
                  <c:v>12899651884</c:v>
                </c:pt>
                <c:pt idx="1700">
                  <c:v>15994094607</c:v>
                </c:pt>
                <c:pt idx="1701">
                  <c:v>18850351853</c:v>
                </c:pt>
                <c:pt idx="1702">
                  <c:v>19206800719</c:v>
                </c:pt>
                <c:pt idx="1703">
                  <c:v>385000000000</c:v>
                </c:pt>
                <c:pt idx="1704">
                  <c:v>401000000000</c:v>
                </c:pt>
                <c:pt idx="1705">
                  <c:v>438000000000</c:v>
                </c:pt>
                <c:pt idx="1706">
                  <c:v>538000000000</c:v>
                </c:pt>
                <c:pt idx="1707">
                  <c:v>610000000000</c:v>
                </c:pt>
                <c:pt idx="1708">
                  <c:v>638000000000</c:v>
                </c:pt>
                <c:pt idx="1709">
                  <c:v>678000000000</c:v>
                </c:pt>
                <c:pt idx="1710">
                  <c:v>783000000000</c:v>
                </c:pt>
                <c:pt idx="1711">
                  <c:v>871000000000</c:v>
                </c:pt>
                <c:pt idx="1712">
                  <c:v>796000000000</c:v>
                </c:pt>
                <c:pt idx="1713">
                  <c:v>777000000000</c:v>
                </c:pt>
                <c:pt idx="1714">
                  <c:v>833000000000</c:v>
                </c:pt>
                <c:pt idx="1715">
                  <c:v>770000000000</c:v>
                </c:pt>
                <c:pt idx="1716">
                  <c:v>2682347064</c:v>
                </c:pt>
                <c:pt idx="1717">
                  <c:v>2682347064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52011621745</c:v>
                </c:pt>
                <c:pt idx="1730">
                  <c:v>53305639461</c:v>
                </c:pt>
                <c:pt idx="1731">
                  <c:v>66021205382</c:v>
                </c:pt>
                <c:pt idx="1732">
                  <c:v>87440435752</c:v>
                </c:pt>
                <c:pt idx="1733">
                  <c:v>103000000000</c:v>
                </c:pt>
                <c:pt idx="1734">
                  <c:v>114000000000</c:v>
                </c:pt>
                <c:pt idx="1735">
                  <c:v>110000000000</c:v>
                </c:pt>
                <c:pt idx="1736">
                  <c:v>135000000000</c:v>
                </c:pt>
                <c:pt idx="1737">
                  <c:v>130000000000</c:v>
                </c:pt>
                <c:pt idx="1738">
                  <c:v>119000000000</c:v>
                </c:pt>
                <c:pt idx="1739">
                  <c:v>143000000000</c:v>
                </c:pt>
                <c:pt idx="1740">
                  <c:v>164000000000</c:v>
                </c:pt>
                <c:pt idx="1741">
                  <c:v>171000000000</c:v>
                </c:pt>
                <c:pt idx="1742">
                  <c:v>5107329010</c:v>
                </c:pt>
                <c:pt idx="1743">
                  <c:v>5323146568</c:v>
                </c:pt>
                <c:pt idx="1744">
                  <c:v>5224213019</c:v>
                </c:pt>
                <c:pt idx="1745">
                  <c:v>5322437648</c:v>
                </c:pt>
                <c:pt idx="1746">
                  <c:v>5795568203</c:v>
                </c:pt>
                <c:pt idx="1747">
                  <c:v>6322582497</c:v>
                </c:pt>
                <c:pt idx="1748">
                  <c:v>6786340353</c:v>
                </c:pt>
                <c:pt idx="1749">
                  <c:v>7458167331</c:v>
                </c:pt>
                <c:pt idx="1750">
                  <c:v>8491371523</c:v>
                </c:pt>
                <c:pt idx="1751">
                  <c:v>8380736990</c:v>
                </c:pt>
                <c:pt idx="1752">
                  <c:v>8938210560</c:v>
                </c:pt>
                <c:pt idx="1753">
                  <c:v>9898547558</c:v>
                </c:pt>
                <c:pt idx="1754">
                  <c:v>10644973606</c:v>
                </c:pt>
                <c:pt idx="1755">
                  <c:v>1798374533</c:v>
                </c:pt>
                <c:pt idx="1756">
                  <c:v>1945327546</c:v>
                </c:pt>
                <c:pt idx="1757">
                  <c:v>2170481498</c:v>
                </c:pt>
                <c:pt idx="1758">
                  <c:v>2731416281</c:v>
                </c:pt>
                <c:pt idx="1759">
                  <c:v>3052898686</c:v>
                </c:pt>
                <c:pt idx="1760">
                  <c:v>3405134555</c:v>
                </c:pt>
                <c:pt idx="1761">
                  <c:v>3646727993</c:v>
                </c:pt>
                <c:pt idx="1762">
                  <c:v>4291363547</c:v>
                </c:pt>
                <c:pt idx="1763">
                  <c:v>5403364454</c:v>
                </c:pt>
                <c:pt idx="1764">
                  <c:v>5397121962</c:v>
                </c:pt>
                <c:pt idx="1765">
                  <c:v>5718589550</c:v>
                </c:pt>
                <c:pt idx="1766">
                  <c:v>6411842066</c:v>
                </c:pt>
                <c:pt idx="1767">
                  <c:v>6773185511</c:v>
                </c:pt>
                <c:pt idx="1768">
                  <c:v>46385996027</c:v>
                </c:pt>
                <c:pt idx="1769">
                  <c:v>44138014092</c:v>
                </c:pt>
                <c:pt idx="1770">
                  <c:v>59116868250</c:v>
                </c:pt>
                <c:pt idx="1771">
                  <c:v>67655840108</c:v>
                </c:pt>
                <c:pt idx="1772">
                  <c:v>87845403978</c:v>
                </c:pt>
                <c:pt idx="1773">
                  <c:v>112000000000</c:v>
                </c:pt>
                <c:pt idx="1774">
                  <c:v>145000000000</c:v>
                </c:pt>
                <c:pt idx="1775">
                  <c:v>166000000000</c:v>
                </c:pt>
                <c:pt idx="1776">
                  <c:v>208000000000</c:v>
                </c:pt>
                <c:pt idx="1777">
                  <c:v>169000000000</c:v>
                </c:pt>
                <c:pt idx="1778">
                  <c:v>369000000000</c:v>
                </c:pt>
                <c:pt idx="1779">
                  <c:v>412000000000</c:v>
                </c:pt>
                <c:pt idx="1780">
                  <c:v>463000000000</c:v>
                </c:pt>
                <c:pt idx="1781">
                  <c:v>463000000000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3586883989</c:v>
                </c:pt>
                <c:pt idx="1795">
                  <c:v>3436961385</c:v>
                </c:pt>
                <c:pt idx="1796">
                  <c:v>3791306758</c:v>
                </c:pt>
                <c:pt idx="1797">
                  <c:v>4756221629</c:v>
                </c:pt>
                <c:pt idx="1798">
                  <c:v>5514253043</c:v>
                </c:pt>
                <c:pt idx="1799">
                  <c:v>5985809060</c:v>
                </c:pt>
                <c:pt idx="1800">
                  <c:v>6560546900</c:v>
                </c:pt>
                <c:pt idx="1801">
                  <c:v>8159825620</c:v>
                </c:pt>
                <c:pt idx="1802">
                  <c:v>9834034351</c:v>
                </c:pt>
                <c:pt idx="1803">
                  <c:v>9313573965</c:v>
                </c:pt>
                <c:pt idx="1804">
                  <c:v>9338674078</c:v>
                </c:pt>
                <c:pt idx="1805">
                  <c:v>10395222334</c:v>
                </c:pt>
                <c:pt idx="1806">
                  <c:v>9576482628</c:v>
                </c:pt>
                <c:pt idx="1807">
                  <c:v>168000000000</c:v>
                </c:pt>
                <c:pt idx="1808">
                  <c:v>171000000000</c:v>
                </c:pt>
                <c:pt idx="1809">
                  <c:v>192000000000</c:v>
                </c:pt>
                <c:pt idx="1810">
                  <c:v>225000000000</c:v>
                </c:pt>
                <c:pt idx="1811">
                  <c:v>260000000000</c:v>
                </c:pt>
                <c:pt idx="1812">
                  <c:v>304000000000</c:v>
                </c:pt>
                <c:pt idx="1813">
                  <c:v>340000000000</c:v>
                </c:pt>
                <c:pt idx="1814">
                  <c:v>393000000000</c:v>
                </c:pt>
                <c:pt idx="1815">
                  <c:v>454000000000</c:v>
                </c:pt>
                <c:pt idx="1816">
                  <c:v>379000000000</c:v>
                </c:pt>
                <c:pt idx="1817">
                  <c:v>421000000000</c:v>
                </c:pt>
                <c:pt idx="1818">
                  <c:v>491000000000</c:v>
                </c:pt>
                <c:pt idx="1819">
                  <c:v>500000000000</c:v>
                </c:pt>
                <c:pt idx="1820">
                  <c:v>19867880550</c:v>
                </c:pt>
                <c:pt idx="1821">
                  <c:v>19949284975</c:v>
                </c:pt>
                <c:pt idx="1822">
                  <c:v>20049414986</c:v>
                </c:pt>
                <c:pt idx="1823">
                  <c:v>21542262852</c:v>
                </c:pt>
                <c:pt idx="1824">
                  <c:v>24673602280</c:v>
                </c:pt>
                <c:pt idx="1825">
                  <c:v>30905071771</c:v>
                </c:pt>
                <c:pt idx="1826">
                  <c:v>36803641389</c:v>
                </c:pt>
                <c:pt idx="1827">
                  <c:v>41901170689</c:v>
                </c:pt>
                <c:pt idx="1828">
                  <c:v>60743823637</c:v>
                </c:pt>
                <c:pt idx="1829">
                  <c:v>48242913263</c:v>
                </c:pt>
                <c:pt idx="1830">
                  <c:v>58813004375</c:v>
                </c:pt>
                <c:pt idx="1831">
                  <c:v>69971912138</c:v>
                </c:pt>
                <c:pt idx="1832">
                  <c:v>78289467471</c:v>
                </c:pt>
                <c:pt idx="1833">
                  <c:v>73952374970</c:v>
                </c:pt>
                <c:pt idx="1834">
                  <c:v>72309738921</c:v>
                </c:pt>
                <c:pt idx="1835">
                  <c:v>72306820396</c:v>
                </c:pt>
                <c:pt idx="1836">
                  <c:v>83244801093</c:v>
                </c:pt>
                <c:pt idx="1837">
                  <c:v>97977766198</c:v>
                </c:pt>
                <c:pt idx="1838">
                  <c:v>110000000000</c:v>
                </c:pt>
                <c:pt idx="1839">
                  <c:v>137000000000</c:v>
                </c:pt>
                <c:pt idx="1840">
                  <c:v>152000000000</c:v>
                </c:pt>
                <c:pt idx="1841">
                  <c:v>170000000000</c:v>
                </c:pt>
                <c:pt idx="1842">
                  <c:v>168000000000</c:v>
                </c:pt>
                <c:pt idx="1843">
                  <c:v>177000000000</c:v>
                </c:pt>
                <c:pt idx="1844">
                  <c:v>214000000000</c:v>
                </c:pt>
                <c:pt idx="1845">
                  <c:v>225000000000</c:v>
                </c:pt>
                <c:pt idx="1846">
                  <c:v>11620500000</c:v>
                </c:pt>
                <c:pt idx="1847">
                  <c:v>11807500000</c:v>
                </c:pt>
                <c:pt idx="1848">
                  <c:v>12272400000</c:v>
                </c:pt>
                <c:pt idx="1849">
                  <c:v>12933200000</c:v>
                </c:pt>
                <c:pt idx="1850">
                  <c:v>14179300000</c:v>
                </c:pt>
                <c:pt idx="1851">
                  <c:v>15464700000</c:v>
                </c:pt>
                <c:pt idx="1852">
                  <c:v>17137000000</c:v>
                </c:pt>
                <c:pt idx="1853">
                  <c:v>21121900000</c:v>
                </c:pt>
                <c:pt idx="1854">
                  <c:v>24884000000</c:v>
                </c:pt>
                <c:pt idx="1855">
                  <c:v>25925100000</c:v>
                </c:pt>
                <c:pt idx="1856">
                  <c:v>28814100000</c:v>
                </c:pt>
                <c:pt idx="1857">
                  <c:v>33270500000</c:v>
                </c:pt>
                <c:pt idx="1858">
                  <c:v>37956200000</c:v>
                </c:pt>
                <c:pt idx="1859">
                  <c:v>3521348155</c:v>
                </c:pt>
                <c:pt idx="1860">
                  <c:v>3081029666</c:v>
                </c:pt>
                <c:pt idx="1861">
                  <c:v>2999542369</c:v>
                </c:pt>
                <c:pt idx="1862">
                  <c:v>3536459120</c:v>
                </c:pt>
                <c:pt idx="1863">
                  <c:v>3927114457</c:v>
                </c:pt>
                <c:pt idx="1864">
                  <c:v>4901584516</c:v>
                </c:pt>
                <c:pt idx="1865">
                  <c:v>5598700444</c:v>
                </c:pt>
                <c:pt idx="1866">
                  <c:v>6329292929</c:v>
                </c:pt>
                <c:pt idx="1867">
                  <c:v>8010370370</c:v>
                </c:pt>
                <c:pt idx="1868">
                  <c:v>7914594203</c:v>
                </c:pt>
                <c:pt idx="1869">
                  <c:v>9480047959</c:v>
                </c:pt>
                <c:pt idx="1870">
                  <c:v>12393604089</c:v>
                </c:pt>
                <c:pt idx="1871">
                  <c:v>15653921367</c:v>
                </c:pt>
                <c:pt idx="1872">
                  <c:v>8195993231</c:v>
                </c:pt>
                <c:pt idx="1873">
                  <c:v>7662595076</c:v>
                </c:pt>
                <c:pt idx="1874">
                  <c:v>6325151760</c:v>
                </c:pt>
                <c:pt idx="1875">
                  <c:v>6588103836</c:v>
                </c:pt>
                <c:pt idx="1876">
                  <c:v>8033877360</c:v>
                </c:pt>
                <c:pt idx="1877">
                  <c:v>8734651406</c:v>
                </c:pt>
                <c:pt idx="1878">
                  <c:v>10662013273</c:v>
                </c:pt>
                <c:pt idx="1879">
                  <c:v>13794909537</c:v>
                </c:pt>
                <c:pt idx="1880">
                  <c:v>18504128632</c:v>
                </c:pt>
                <c:pt idx="1881">
                  <c:v>15929903100</c:v>
                </c:pt>
                <c:pt idx="1882">
                  <c:v>20030529733</c:v>
                </c:pt>
                <c:pt idx="1883">
                  <c:v>25071193102</c:v>
                </c:pt>
                <c:pt idx="1884">
                  <c:v>24611040343</c:v>
                </c:pt>
                <c:pt idx="1885">
                  <c:v>50681123109</c:v>
                </c:pt>
                <c:pt idx="1886">
                  <c:v>51295103189</c:v>
                </c:pt>
                <c:pt idx="1887">
                  <c:v>53992755100</c:v>
                </c:pt>
                <c:pt idx="1888">
                  <c:v>57840001637</c:v>
                </c:pt>
                <c:pt idx="1889">
                  <c:v>65702520516</c:v>
                </c:pt>
                <c:pt idx="1890">
                  <c:v>74147754854</c:v>
                </c:pt>
                <c:pt idx="1891">
                  <c:v>87554128440</c:v>
                </c:pt>
                <c:pt idx="1892">
                  <c:v>102000000000</c:v>
                </c:pt>
                <c:pt idx="1893">
                  <c:v>121000000000</c:v>
                </c:pt>
                <c:pt idx="1894">
                  <c:v>121000000000</c:v>
                </c:pt>
                <c:pt idx="1895">
                  <c:v>149000000000</c:v>
                </c:pt>
                <c:pt idx="1896">
                  <c:v>171000000000</c:v>
                </c:pt>
                <c:pt idx="1897">
                  <c:v>193000000000</c:v>
                </c:pt>
                <c:pt idx="1898">
                  <c:v>81026294681</c:v>
                </c:pt>
                <c:pt idx="1899">
                  <c:v>76261998623</c:v>
                </c:pt>
                <c:pt idx="1900">
                  <c:v>81357657790</c:v>
                </c:pt>
                <c:pt idx="1901">
                  <c:v>83908205720</c:v>
                </c:pt>
                <c:pt idx="1902">
                  <c:v>91371236939</c:v>
                </c:pt>
                <c:pt idx="1903">
                  <c:v>103000000000</c:v>
                </c:pt>
                <c:pt idx="1904">
                  <c:v>122000000000</c:v>
                </c:pt>
                <c:pt idx="1905">
                  <c:v>149000000000</c:v>
                </c:pt>
                <c:pt idx="1906">
                  <c:v>174000000000</c:v>
                </c:pt>
                <c:pt idx="1907">
                  <c:v>168000000000</c:v>
                </c:pt>
                <c:pt idx="1908">
                  <c:v>200000000000</c:v>
                </c:pt>
                <c:pt idx="1909">
                  <c:v>224000000000</c:v>
                </c:pt>
                <c:pt idx="1910">
                  <c:v>250000000000</c:v>
                </c:pt>
                <c:pt idx="1911">
                  <c:v>171000000000</c:v>
                </c:pt>
                <c:pt idx="1912">
                  <c:v>190000000000</c:v>
                </c:pt>
                <c:pt idx="1913">
                  <c:v>198000000000</c:v>
                </c:pt>
                <c:pt idx="1914">
                  <c:v>217000000000</c:v>
                </c:pt>
                <c:pt idx="1915">
                  <c:v>253000000000</c:v>
                </c:pt>
                <c:pt idx="1916">
                  <c:v>304000000000</c:v>
                </c:pt>
                <c:pt idx="1917">
                  <c:v>342000000000</c:v>
                </c:pt>
                <c:pt idx="1918">
                  <c:v>425000000000</c:v>
                </c:pt>
                <c:pt idx="1919">
                  <c:v>529000000000</c:v>
                </c:pt>
                <c:pt idx="1920">
                  <c:v>431000000000</c:v>
                </c:pt>
                <c:pt idx="1921">
                  <c:v>470000000000</c:v>
                </c:pt>
                <c:pt idx="1922">
                  <c:v>516000000000</c:v>
                </c:pt>
                <c:pt idx="1923">
                  <c:v>490000000000</c:v>
                </c:pt>
                <c:pt idx="1924">
                  <c:v>117000000000</c:v>
                </c:pt>
                <c:pt idx="1925">
                  <c:v>120000000000</c:v>
                </c:pt>
                <c:pt idx="1926">
                  <c:v>132000000000</c:v>
                </c:pt>
                <c:pt idx="1927">
                  <c:v>162000000000</c:v>
                </c:pt>
                <c:pt idx="1928">
                  <c:v>185000000000</c:v>
                </c:pt>
                <c:pt idx="1929">
                  <c:v>192000000000</c:v>
                </c:pt>
                <c:pt idx="1930">
                  <c:v>202000000000</c:v>
                </c:pt>
                <c:pt idx="1931">
                  <c:v>232000000000</c:v>
                </c:pt>
                <c:pt idx="1932">
                  <c:v>252000000000</c:v>
                </c:pt>
                <c:pt idx="1933">
                  <c:v>234000000000</c:v>
                </c:pt>
                <c:pt idx="1934">
                  <c:v>229000000000</c:v>
                </c:pt>
                <c:pt idx="1935">
                  <c:v>238000000000</c:v>
                </c:pt>
                <c:pt idx="1936">
                  <c:v>212000000000</c:v>
                </c:pt>
                <c:pt idx="1937">
                  <c:v>61701810000</c:v>
                </c:pt>
                <c:pt idx="1938">
                  <c:v>69668635000</c:v>
                </c:pt>
                <c:pt idx="1939">
                  <c:v>72546194000</c:v>
                </c:pt>
                <c:pt idx="1940">
                  <c:v>75833996000</c:v>
                </c:pt>
                <c:pt idx="1941">
                  <c:v>80322313000</c:v>
                </c:pt>
                <c:pt idx="1942">
                  <c:v>83914521341</c:v>
                </c:pt>
                <c:pt idx="1943">
                  <c:v>87276164365</c:v>
                </c:pt>
                <c:pt idx="1944">
                  <c:v>89524131617</c:v>
                </c:pt>
                <c:pt idx="1945">
                  <c:v>93639316000</c:v>
                </c:pt>
                <c:pt idx="1946">
                  <c:v>96385638000</c:v>
                </c:pt>
                <c:pt idx="1947">
                  <c:v>98381268000</c:v>
                </c:pt>
                <c:pt idx="1948">
                  <c:v>100000000000</c:v>
                </c:pt>
                <c:pt idx="1949">
                  <c:v>101000000000</c:v>
                </c:pt>
                <c:pt idx="1950">
                  <c:v>17759889598</c:v>
                </c:pt>
                <c:pt idx="1951">
                  <c:v>17538461033</c:v>
                </c:pt>
                <c:pt idx="1952">
                  <c:v>19363735706</c:v>
                </c:pt>
                <c:pt idx="1953">
                  <c:v>23533790531</c:v>
                </c:pt>
                <c:pt idx="1954">
                  <c:v>31734065019</c:v>
                </c:pt>
                <c:pt idx="1955">
                  <c:v>44530493222</c:v>
                </c:pt>
                <c:pt idx="1956">
                  <c:v>60882141103</c:v>
                </c:pt>
                <c:pt idx="1957">
                  <c:v>79712085615</c:v>
                </c:pt>
                <c:pt idx="1958">
                  <c:v>115000000000</c:v>
                </c:pt>
                <c:pt idx="1959">
                  <c:v>97798348830</c:v>
                </c:pt>
                <c:pt idx="1960">
                  <c:v>125000000000</c:v>
                </c:pt>
                <c:pt idx="1961">
                  <c:v>170000000000</c:v>
                </c:pt>
                <c:pt idx="1962">
                  <c:v>190000000000</c:v>
                </c:pt>
                <c:pt idx="1963">
                  <c:v>37305099928</c:v>
                </c:pt>
                <c:pt idx="1964">
                  <c:v>40585886769</c:v>
                </c:pt>
                <c:pt idx="1965">
                  <c:v>45988510814</c:v>
                </c:pt>
                <c:pt idx="1966">
                  <c:v>59466017706</c:v>
                </c:pt>
                <c:pt idx="1967">
                  <c:v>75794733525</c:v>
                </c:pt>
                <c:pt idx="1968">
                  <c:v>99172613716</c:v>
                </c:pt>
                <c:pt idx="1969">
                  <c:v>123000000000</c:v>
                </c:pt>
                <c:pt idx="1970">
                  <c:v>171000000000</c:v>
                </c:pt>
                <c:pt idx="1971">
                  <c:v>204000000000</c:v>
                </c:pt>
                <c:pt idx="1972">
                  <c:v>164000000000</c:v>
                </c:pt>
                <c:pt idx="1973">
                  <c:v>165000000000</c:v>
                </c:pt>
                <c:pt idx="1974">
                  <c:v>183000000000</c:v>
                </c:pt>
                <c:pt idx="1975">
                  <c:v>169000000000</c:v>
                </c:pt>
                <c:pt idx="1976">
                  <c:v>260000000000</c:v>
                </c:pt>
                <c:pt idx="1977">
                  <c:v>307000000000</c:v>
                </c:pt>
                <c:pt idx="1978">
                  <c:v>345000000000</c:v>
                </c:pt>
                <c:pt idx="1979">
                  <c:v>430000000000</c:v>
                </c:pt>
                <c:pt idx="1980">
                  <c:v>591000000000</c:v>
                </c:pt>
                <c:pt idx="1981">
                  <c:v>764000000000</c:v>
                </c:pt>
                <c:pt idx="1982">
                  <c:v>990000000000</c:v>
                </c:pt>
                <c:pt idx="1983">
                  <c:v>1300000000000</c:v>
                </c:pt>
                <c:pt idx="1984">
                  <c:v>1660000000000</c:v>
                </c:pt>
                <c:pt idx="1985">
                  <c:v>1220000000000</c:v>
                </c:pt>
                <c:pt idx="1986">
                  <c:v>1520000000000</c:v>
                </c:pt>
                <c:pt idx="1987">
                  <c:v>1900000000000</c:v>
                </c:pt>
                <c:pt idx="1988">
                  <c:v>2020000000000</c:v>
                </c:pt>
                <c:pt idx="1989">
                  <c:v>1734938190</c:v>
                </c:pt>
                <c:pt idx="1990">
                  <c:v>1674685126</c:v>
                </c:pt>
                <c:pt idx="1991">
                  <c:v>1677447003</c:v>
                </c:pt>
                <c:pt idx="1992">
                  <c:v>1845979351</c:v>
                </c:pt>
                <c:pt idx="1993">
                  <c:v>2089188921</c:v>
                </c:pt>
                <c:pt idx="1994">
                  <c:v>2581286407</c:v>
                </c:pt>
                <c:pt idx="1995">
                  <c:v>3110327823</c:v>
                </c:pt>
                <c:pt idx="1996">
                  <c:v>3707800459</c:v>
                </c:pt>
                <c:pt idx="1997">
                  <c:v>4674053754</c:v>
                </c:pt>
                <c:pt idx="1998">
                  <c:v>5208687775</c:v>
                </c:pt>
                <c:pt idx="1999">
                  <c:v>5624809049</c:v>
                </c:pt>
                <c:pt idx="2000">
                  <c:v>6406727020</c:v>
                </c:pt>
                <c:pt idx="2001">
                  <c:v>7133378888</c:v>
                </c:pt>
                <c:pt idx="2002">
                  <c:v>239698992</c:v>
                </c:pt>
                <c:pt idx="2003">
                  <c:v>243324190</c:v>
                </c:pt>
                <c:pt idx="2004">
                  <c:v>256677700</c:v>
                </c:pt>
                <c:pt idx="2005">
                  <c:v>301905953</c:v>
                </c:pt>
                <c:pt idx="2006">
                  <c:v>374507188</c:v>
                </c:pt>
                <c:pt idx="2007">
                  <c:v>412220560</c:v>
                </c:pt>
                <c:pt idx="2008">
                  <c:v>453082900</c:v>
                </c:pt>
                <c:pt idx="2009">
                  <c:v>490916835</c:v>
                </c:pt>
                <c:pt idx="2010">
                  <c:v>573939144</c:v>
                </c:pt>
                <c:pt idx="2011">
                  <c:v>501065927</c:v>
                </c:pt>
                <c:pt idx="2012">
                  <c:v>572971727</c:v>
                </c:pt>
                <c:pt idx="2013">
                  <c:v>631791993</c:v>
                </c:pt>
                <c:pt idx="2014">
                  <c:v>684273267</c:v>
                </c:pt>
                <c:pt idx="2015">
                  <c:v>773907642</c:v>
                </c:pt>
                <c:pt idx="2016">
                  <c:v>815205233</c:v>
                </c:pt>
                <c:pt idx="2017">
                  <c:v>879957210</c:v>
                </c:pt>
                <c:pt idx="2018">
                  <c:v>1122981525</c:v>
                </c:pt>
                <c:pt idx="2019">
                  <c:v>1317357835</c:v>
                </c:pt>
                <c:pt idx="2020">
                  <c:v>1375416604</c:v>
                </c:pt>
                <c:pt idx="2021">
                  <c:v>1469075398</c:v>
                </c:pt>
                <c:pt idx="2022">
                  <c:v>1687653983</c:v>
                </c:pt>
                <c:pt idx="2023">
                  <c:v>1899809580</c:v>
                </c:pt>
                <c:pt idx="2024">
                  <c:v>1899809580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76709305</c:v>
                </c:pt>
                <c:pt idx="2029">
                  <c:v>76553443</c:v>
                </c:pt>
                <c:pt idx="2030">
                  <c:v>84617971</c:v>
                </c:pt>
                <c:pt idx="2031">
                  <c:v>101315400</c:v>
                </c:pt>
                <c:pt idx="2032">
                  <c:v>110723362</c:v>
                </c:pt>
                <c:pt idx="2033">
                  <c:v>123258507</c:v>
                </c:pt>
                <c:pt idx="2034">
                  <c:v>135181862</c:v>
                </c:pt>
                <c:pt idx="2035">
                  <c:v>144259257</c:v>
                </c:pt>
                <c:pt idx="2036">
                  <c:v>183464986</c:v>
                </c:pt>
                <c:pt idx="2037">
                  <c:v>196473839</c:v>
                </c:pt>
                <c:pt idx="2038">
                  <c:v>201037917</c:v>
                </c:pt>
                <c:pt idx="2039">
                  <c:v>248286778</c:v>
                </c:pt>
                <c:pt idx="2040">
                  <c:v>263328450</c:v>
                </c:pt>
                <c:pt idx="2041">
                  <c:v>188000000000</c:v>
                </c:pt>
                <c:pt idx="2042">
                  <c:v>183000000000</c:v>
                </c:pt>
                <c:pt idx="2043">
                  <c:v>189000000000</c:v>
                </c:pt>
                <c:pt idx="2044">
                  <c:v>215000000000</c:v>
                </c:pt>
                <c:pt idx="2045">
                  <c:v>259000000000</c:v>
                </c:pt>
                <c:pt idx="2046">
                  <c:v>328000000000</c:v>
                </c:pt>
                <c:pt idx="2047">
                  <c:v>377000000000</c:v>
                </c:pt>
                <c:pt idx="2048">
                  <c:v>416000000000</c:v>
                </c:pt>
                <c:pt idx="2049">
                  <c:v>520000000000</c:v>
                </c:pt>
                <c:pt idx="2050">
                  <c:v>429000000000</c:v>
                </c:pt>
                <c:pt idx="2051">
                  <c:v>527000000000</c:v>
                </c:pt>
                <c:pt idx="2052">
                  <c:v>670000000000</c:v>
                </c:pt>
                <c:pt idx="2053">
                  <c:v>734000000000</c:v>
                </c:pt>
                <c:pt idx="2054">
                  <c:v>4679604922</c:v>
                </c:pt>
                <c:pt idx="2055">
                  <c:v>4877602012</c:v>
                </c:pt>
                <c:pt idx="2056">
                  <c:v>5333862344</c:v>
                </c:pt>
                <c:pt idx="2057">
                  <c:v>6858952717</c:v>
                </c:pt>
                <c:pt idx="2058">
                  <c:v>8031344240</c:v>
                </c:pt>
                <c:pt idx="2059">
                  <c:v>8707015064</c:v>
                </c:pt>
                <c:pt idx="2060">
                  <c:v>9358710763</c:v>
                </c:pt>
                <c:pt idx="2061">
                  <c:v>11284603481</c:v>
                </c:pt>
                <c:pt idx="2062">
                  <c:v>13386346543</c:v>
                </c:pt>
                <c:pt idx="2063">
                  <c:v>12812994670</c:v>
                </c:pt>
                <c:pt idx="2064">
                  <c:v>12932427724</c:v>
                </c:pt>
                <c:pt idx="2065">
                  <c:v>14440676498</c:v>
                </c:pt>
                <c:pt idx="2066">
                  <c:v>14045680427</c:v>
                </c:pt>
                <c:pt idx="2067">
                  <c:v>6082791506</c:v>
                </c:pt>
                <c:pt idx="2068">
                  <c:v>11390468619</c:v>
                </c:pt>
                <c:pt idx="2069">
                  <c:v>15102567925</c:v>
                </c:pt>
                <c:pt idx="2070">
                  <c:v>19550781969</c:v>
                </c:pt>
                <c:pt idx="2071">
                  <c:v>23649854234</c:v>
                </c:pt>
                <c:pt idx="2072">
                  <c:v>25234408773</c:v>
                </c:pt>
                <c:pt idx="2073">
                  <c:v>29221081587</c:v>
                </c:pt>
                <c:pt idx="2074">
                  <c:v>38952093544</c:v>
                </c:pt>
                <c:pt idx="2075">
                  <c:v>47760580366</c:v>
                </c:pt>
                <c:pt idx="2076">
                  <c:v>40249472482</c:v>
                </c:pt>
                <c:pt idx="2077">
                  <c:v>36990001284</c:v>
                </c:pt>
                <c:pt idx="2078">
                  <c:v>43749934551</c:v>
                </c:pt>
                <c:pt idx="2079">
                  <c:v>38110737579</c:v>
                </c:pt>
                <c:pt idx="2080">
                  <c:v>614877971</c:v>
                </c:pt>
                <c:pt idx="2081">
                  <c:v>618433501</c:v>
                </c:pt>
                <c:pt idx="2082">
                  <c:v>698083345</c:v>
                </c:pt>
                <c:pt idx="2083">
                  <c:v>703096503</c:v>
                </c:pt>
                <c:pt idx="2084">
                  <c:v>839319935</c:v>
                </c:pt>
                <c:pt idx="2085">
                  <c:v>919103262</c:v>
                </c:pt>
                <c:pt idx="2086">
                  <c:v>1016419769</c:v>
                </c:pt>
                <c:pt idx="2087">
                  <c:v>1033635773</c:v>
                </c:pt>
                <c:pt idx="2088">
                  <c:v>967211975</c:v>
                </c:pt>
                <c:pt idx="2089">
                  <c:v>847424852</c:v>
                </c:pt>
                <c:pt idx="2090">
                  <c:v>973355738</c:v>
                </c:pt>
                <c:pt idx="2091">
                  <c:v>1059593023</c:v>
                </c:pt>
                <c:pt idx="2092">
                  <c:v>1032199341</c:v>
                </c:pt>
                <c:pt idx="2093">
                  <c:v>635874002</c:v>
                </c:pt>
                <c:pt idx="2094">
                  <c:v>1079478388</c:v>
                </c:pt>
                <c:pt idx="2095">
                  <c:v>1239004288</c:v>
                </c:pt>
                <c:pt idx="2096">
                  <c:v>1371442566</c:v>
                </c:pt>
                <c:pt idx="2097">
                  <c:v>1431208677</c:v>
                </c:pt>
                <c:pt idx="2098">
                  <c:v>1627853086</c:v>
                </c:pt>
                <c:pt idx="2099">
                  <c:v>1887429109</c:v>
                </c:pt>
                <c:pt idx="2100">
                  <c:v>2158653216</c:v>
                </c:pt>
                <c:pt idx="2101">
                  <c:v>2505620416</c:v>
                </c:pt>
                <c:pt idx="2102">
                  <c:v>2453972797</c:v>
                </c:pt>
                <c:pt idx="2103">
                  <c:v>2578159463</c:v>
                </c:pt>
                <c:pt idx="2104">
                  <c:v>2932273988</c:v>
                </c:pt>
                <c:pt idx="2105">
                  <c:v>3787392596</c:v>
                </c:pt>
                <c:pt idx="2106">
                  <c:v>95835970989</c:v>
                </c:pt>
                <c:pt idx="2107">
                  <c:v>89285087395</c:v>
                </c:pt>
                <c:pt idx="2108">
                  <c:v>91941791944</c:v>
                </c:pt>
                <c:pt idx="2109">
                  <c:v>97002305536</c:v>
                </c:pt>
                <c:pt idx="2110">
                  <c:v>114000000000</c:v>
                </c:pt>
                <c:pt idx="2111">
                  <c:v>127000000000</c:v>
                </c:pt>
                <c:pt idx="2112">
                  <c:v>148000000000</c:v>
                </c:pt>
                <c:pt idx="2113">
                  <c:v>180000000000</c:v>
                </c:pt>
                <c:pt idx="2114">
                  <c:v>192000000000</c:v>
                </c:pt>
                <c:pt idx="2115">
                  <c:v>192000000000</c:v>
                </c:pt>
                <c:pt idx="2116">
                  <c:v>236000000000</c:v>
                </c:pt>
                <c:pt idx="2117">
                  <c:v>274000000000</c:v>
                </c:pt>
                <c:pt idx="2118">
                  <c:v>287000000000</c:v>
                </c:pt>
                <c:pt idx="2119">
                  <c:v>287000000000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28724041828</c:v>
                </c:pt>
                <c:pt idx="2133">
                  <c:v>30318731991</c:v>
                </c:pt>
                <c:pt idx="2134">
                  <c:v>34638306042</c:v>
                </c:pt>
                <c:pt idx="2135">
                  <c:v>45837416479</c:v>
                </c:pt>
                <c:pt idx="2136">
                  <c:v>56073225726</c:v>
                </c:pt>
                <c:pt idx="2137">
                  <c:v>61328471583</c:v>
                </c:pt>
                <c:pt idx="2138">
                  <c:v>69002095095</c:v>
                </c:pt>
                <c:pt idx="2139">
                  <c:v>84108560088</c:v>
                </c:pt>
                <c:pt idx="2140">
                  <c:v>97908891167</c:v>
                </c:pt>
                <c:pt idx="2141">
                  <c:v>87239747152</c:v>
                </c:pt>
                <c:pt idx="2142">
                  <c:v>87077443709</c:v>
                </c:pt>
                <c:pt idx="2143">
                  <c:v>95877536836</c:v>
                </c:pt>
                <c:pt idx="2144">
                  <c:v>91347809328</c:v>
                </c:pt>
                <c:pt idx="2145">
                  <c:v>19979467790</c:v>
                </c:pt>
                <c:pt idx="2146">
                  <c:v>20498926981</c:v>
                </c:pt>
                <c:pt idx="2147">
                  <c:v>23136352386</c:v>
                </c:pt>
                <c:pt idx="2148">
                  <c:v>29152072068</c:v>
                </c:pt>
                <c:pt idx="2149">
                  <c:v>33837749815</c:v>
                </c:pt>
                <c:pt idx="2150">
                  <c:v>35717733757</c:v>
                </c:pt>
                <c:pt idx="2151">
                  <c:v>38945146500</c:v>
                </c:pt>
                <c:pt idx="2152">
                  <c:v>47349639895</c:v>
                </c:pt>
                <c:pt idx="2153">
                  <c:v>54554616826</c:v>
                </c:pt>
                <c:pt idx="2154">
                  <c:v>49208375314</c:v>
                </c:pt>
                <c:pt idx="2155">
                  <c:v>46999407184</c:v>
                </c:pt>
                <c:pt idx="2156">
                  <c:v>50250147802</c:v>
                </c:pt>
                <c:pt idx="2157">
                  <c:v>45379174408</c:v>
                </c:pt>
                <c:pt idx="2158">
                  <c:v>435101217</c:v>
                </c:pt>
                <c:pt idx="2159">
                  <c:v>400464593</c:v>
                </c:pt>
                <c:pt idx="2160">
                  <c:v>341663054</c:v>
                </c:pt>
                <c:pt idx="2161">
                  <c:v>332736307</c:v>
                </c:pt>
                <c:pt idx="2162">
                  <c:v>375109695</c:v>
                </c:pt>
                <c:pt idx="2163">
                  <c:v>413909879</c:v>
                </c:pt>
                <c:pt idx="2164">
                  <c:v>456735445</c:v>
                </c:pt>
                <c:pt idx="2165">
                  <c:v>516209150</c:v>
                </c:pt>
                <c:pt idx="2166">
                  <c:v>608292552</c:v>
                </c:pt>
                <c:pt idx="2167">
                  <c:v>597765363</c:v>
                </c:pt>
                <c:pt idx="2168">
                  <c:v>681587105</c:v>
                </c:pt>
                <c:pt idx="2169">
                  <c:v>868574141</c:v>
                </c:pt>
                <c:pt idx="2170">
                  <c:v>999972421</c:v>
                </c:pt>
                <c:pt idx="2171">
                  <c:v>999972421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  <c:pt idx="2175">
                  <c:v>0</c:v>
                </c:pt>
                <c:pt idx="2176">
                  <c:v>0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133000000000</c:v>
                </c:pt>
                <c:pt idx="2185">
                  <c:v>118000000000</c:v>
                </c:pt>
                <c:pt idx="2186">
                  <c:v>111000000000</c:v>
                </c:pt>
                <c:pt idx="2187">
                  <c:v>168000000000</c:v>
                </c:pt>
                <c:pt idx="2188">
                  <c:v>219000000000</c:v>
                </c:pt>
                <c:pt idx="2189">
                  <c:v>247000000000</c:v>
                </c:pt>
                <c:pt idx="2190">
                  <c:v>261000000000</c:v>
                </c:pt>
                <c:pt idx="2191">
                  <c:v>286000000000</c:v>
                </c:pt>
                <c:pt idx="2192">
                  <c:v>273000000000</c:v>
                </c:pt>
                <c:pt idx="2193">
                  <c:v>284000000000</c:v>
                </c:pt>
                <c:pt idx="2194">
                  <c:v>365000000000</c:v>
                </c:pt>
                <c:pt idx="2195">
                  <c:v>404000000000</c:v>
                </c:pt>
                <c:pt idx="2196">
                  <c:v>382000000000</c:v>
                </c:pt>
                <c:pt idx="2197">
                  <c:v>562000000000</c:v>
                </c:pt>
                <c:pt idx="2198">
                  <c:v>533000000000</c:v>
                </c:pt>
                <c:pt idx="2199">
                  <c:v>609000000000</c:v>
                </c:pt>
                <c:pt idx="2200">
                  <c:v>681000000000</c:v>
                </c:pt>
                <c:pt idx="2201">
                  <c:v>765000000000</c:v>
                </c:pt>
                <c:pt idx="2202">
                  <c:v>898000000000</c:v>
                </c:pt>
                <c:pt idx="2203">
                  <c:v>1010000000000</c:v>
                </c:pt>
                <c:pt idx="2204">
                  <c:v>1120000000000</c:v>
                </c:pt>
                <c:pt idx="2205">
                  <c:v>1000000000000</c:v>
                </c:pt>
                <c:pt idx="2206">
                  <c:v>902000000000</c:v>
                </c:pt>
                <c:pt idx="2207">
                  <c:v>1090000000000</c:v>
                </c:pt>
                <c:pt idx="2208">
                  <c:v>1200000000000</c:v>
                </c:pt>
                <c:pt idx="2209">
                  <c:v>1220000000000</c:v>
                </c:pt>
                <c:pt idx="2210">
                  <c:v>1220000000000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</c:v>
                </c:pt>
                <c:pt idx="2217">
                  <c:v>0</c:v>
                </c:pt>
                <c:pt idx="2218">
                  <c:v>16382632812</c:v>
                </c:pt>
                <c:pt idx="2219">
                  <c:v>13298986925</c:v>
                </c:pt>
                <c:pt idx="2220">
                  <c:v>16338510934</c:v>
                </c:pt>
                <c:pt idx="2221">
                  <c:v>20782116982</c:v>
                </c:pt>
                <c:pt idx="2222">
                  <c:v>10560000000</c:v>
                </c:pt>
                <c:pt idx="2223">
                  <c:v>580000000000</c:v>
                </c:pt>
                <c:pt idx="2224">
                  <c:v>609000000000</c:v>
                </c:pt>
                <c:pt idx="2225">
                  <c:v>686000000000</c:v>
                </c:pt>
                <c:pt idx="2226">
                  <c:v>884000000000</c:v>
                </c:pt>
                <c:pt idx="2227">
                  <c:v>1040000000000</c:v>
                </c:pt>
                <c:pt idx="2228">
                  <c:v>1130000000000</c:v>
                </c:pt>
                <c:pt idx="2229">
                  <c:v>1240000000000</c:v>
                </c:pt>
                <c:pt idx="2230">
                  <c:v>1440000000000</c:v>
                </c:pt>
                <c:pt idx="2231">
                  <c:v>1590000000000</c:v>
                </c:pt>
                <c:pt idx="2232">
                  <c:v>1450000000000</c:v>
                </c:pt>
                <c:pt idx="2233">
                  <c:v>1380000000000</c:v>
                </c:pt>
                <c:pt idx="2234">
                  <c:v>1450000000000</c:v>
                </c:pt>
                <c:pt idx="2235">
                  <c:v>1320000000000</c:v>
                </c:pt>
                <c:pt idx="2236">
                  <c:v>16330810304</c:v>
                </c:pt>
                <c:pt idx="2237">
                  <c:v>15746224410</c:v>
                </c:pt>
                <c:pt idx="2238">
                  <c:v>17102623876</c:v>
                </c:pt>
                <c:pt idx="2239">
                  <c:v>18881765437</c:v>
                </c:pt>
                <c:pt idx="2240">
                  <c:v>20662525941</c:v>
                </c:pt>
                <c:pt idx="2241">
                  <c:v>24405791045</c:v>
                </c:pt>
                <c:pt idx="2242">
                  <c:v>28267410543</c:v>
                </c:pt>
                <c:pt idx="2243">
                  <c:v>32351184234</c:v>
                </c:pt>
                <c:pt idx="2244">
                  <c:v>40715240469</c:v>
                </c:pt>
                <c:pt idx="2245">
                  <c:v>42067974595</c:v>
                </c:pt>
                <c:pt idx="2246">
                  <c:v>49567521670</c:v>
                </c:pt>
                <c:pt idx="2247">
                  <c:v>59178013928</c:v>
                </c:pt>
                <c:pt idx="2248">
                  <c:v>59393056426</c:v>
                </c:pt>
                <c:pt idx="2249">
                  <c:v>416566954</c:v>
                </c:pt>
                <c:pt idx="2250">
                  <c:v>455905602</c:v>
                </c:pt>
                <c:pt idx="2251">
                  <c:v>478067954</c:v>
                </c:pt>
                <c:pt idx="2252">
                  <c:v>461576906</c:v>
                </c:pt>
                <c:pt idx="2253">
                  <c:v>497548517</c:v>
                </c:pt>
                <c:pt idx="2254">
                  <c:v>536410666</c:v>
                </c:pt>
                <c:pt idx="2255">
                  <c:v>629511778</c:v>
                </c:pt>
                <c:pt idx="2256">
                  <c:v>684074062</c:v>
                </c:pt>
                <c:pt idx="2257">
                  <c:v>734814815</c:v>
                </c:pt>
                <c:pt idx="2258">
                  <c:v>708888889</c:v>
                </c:pt>
                <c:pt idx="2259">
                  <c:v>692222222</c:v>
                </c:pt>
                <c:pt idx="2260">
                  <c:v>728148148</c:v>
                </c:pt>
                <c:pt idx="2261">
                  <c:v>731851852</c:v>
                </c:pt>
                <c:pt idx="2262">
                  <c:v>764457723</c:v>
                </c:pt>
                <c:pt idx="2263">
                  <c:v>708290496</c:v>
                </c:pt>
                <c:pt idx="2264">
                  <c:v>723027643</c:v>
                </c:pt>
                <c:pt idx="2265">
                  <c:v>781338353</c:v>
                </c:pt>
                <c:pt idx="2266">
                  <c:v>858255380</c:v>
                </c:pt>
                <c:pt idx="2267">
                  <c:v>908558307</c:v>
                </c:pt>
                <c:pt idx="2268">
                  <c:v>1018069267</c:v>
                </c:pt>
                <c:pt idx="2269">
                  <c:v>1145555535</c:v>
                </c:pt>
                <c:pt idx="2270">
                  <c:v>1184074074</c:v>
                </c:pt>
                <c:pt idx="2271">
                  <c:v>1180000000</c:v>
                </c:pt>
                <c:pt idx="2272">
                  <c:v>1252222222</c:v>
                </c:pt>
                <c:pt idx="2273">
                  <c:v>1295925926</c:v>
                </c:pt>
                <c:pt idx="2274">
                  <c:v>1318148148</c:v>
                </c:pt>
                <c:pt idx="2275">
                  <c:v>1318148148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</c:v>
                </c:pt>
                <c:pt idx="2280">
                  <c:v>0</c:v>
                </c:pt>
                <c:pt idx="2281">
                  <c:v>0</c:v>
                </c:pt>
                <c:pt idx="2282">
                  <c:v>0</c:v>
                </c:pt>
                <c:pt idx="2283">
                  <c:v>0</c:v>
                </c:pt>
                <c:pt idx="2284">
                  <c:v>0</c:v>
                </c:pt>
                <c:pt idx="2285">
                  <c:v>0</c:v>
                </c:pt>
                <c:pt idx="2286">
                  <c:v>0</c:v>
                </c:pt>
                <c:pt idx="2287">
                  <c:v>0</c:v>
                </c:pt>
                <c:pt idx="2288">
                  <c:v>397447007</c:v>
                </c:pt>
                <c:pt idx="2289">
                  <c:v>431017935</c:v>
                </c:pt>
                <c:pt idx="2290">
                  <c:v>462641610</c:v>
                </c:pt>
                <c:pt idx="2291">
                  <c:v>482397041</c:v>
                </c:pt>
                <c:pt idx="2292">
                  <c:v>522544702</c:v>
                </c:pt>
                <c:pt idx="2293">
                  <c:v>551431645</c:v>
                </c:pt>
                <c:pt idx="2294">
                  <c:v>611040126</c:v>
                </c:pt>
                <c:pt idx="2295">
                  <c:v>684074074</c:v>
                </c:pt>
                <c:pt idx="2296">
                  <c:v>695555556</c:v>
                </c:pt>
                <c:pt idx="2297">
                  <c:v>674814815</c:v>
                </c:pt>
                <c:pt idx="2298">
                  <c:v>681481481</c:v>
                </c:pt>
                <c:pt idx="2299">
                  <c:v>677037037</c:v>
                </c:pt>
                <c:pt idx="2300">
                  <c:v>694444444</c:v>
                </c:pt>
                <c:pt idx="2301">
                  <c:v>12257299163</c:v>
                </c:pt>
                <c:pt idx="2302">
                  <c:v>13182872555</c:v>
                </c:pt>
                <c:pt idx="2303">
                  <c:v>14803423335</c:v>
                </c:pt>
                <c:pt idx="2304">
                  <c:v>17646271397</c:v>
                </c:pt>
                <c:pt idx="2305">
                  <c:v>21457886199</c:v>
                </c:pt>
                <c:pt idx="2306">
                  <c:v>26524992225</c:v>
                </c:pt>
                <c:pt idx="2307">
                  <c:v>35159250985</c:v>
                </c:pt>
                <c:pt idx="2308">
                  <c:v>45456460335</c:v>
                </c:pt>
                <c:pt idx="2309">
                  <c:v>54082389393</c:v>
                </c:pt>
                <c:pt idx="2310">
                  <c:v>52839990731</c:v>
                </c:pt>
                <c:pt idx="2311">
                  <c:v>65632237471</c:v>
                </c:pt>
                <c:pt idx="2312">
                  <c:v>67320812663</c:v>
                </c:pt>
                <c:pt idx="2313">
                  <c:v>63029562337</c:v>
                </c:pt>
                <c:pt idx="2314">
                  <c:v>892164364</c:v>
                </c:pt>
                <c:pt idx="2315">
                  <c:v>763465571</c:v>
                </c:pt>
                <c:pt idx="2316">
                  <c:v>1078402128</c:v>
                </c:pt>
                <c:pt idx="2317">
                  <c:v>1271196078</c:v>
                </c:pt>
                <c:pt idx="2318">
                  <c:v>1484092538</c:v>
                </c:pt>
                <c:pt idx="2319">
                  <c:v>1793557833</c:v>
                </c:pt>
                <c:pt idx="2320">
                  <c:v>2626093294</c:v>
                </c:pt>
                <c:pt idx="2321">
                  <c:v>2936612022</c:v>
                </c:pt>
                <c:pt idx="2322">
                  <c:v>3532969035</c:v>
                </c:pt>
                <c:pt idx="2323">
                  <c:v>3875409836</c:v>
                </c:pt>
                <c:pt idx="2324">
                  <c:v>4368033802</c:v>
                </c:pt>
                <c:pt idx="2325">
                  <c:v>4363219094</c:v>
                </c:pt>
                <c:pt idx="2326">
                  <c:v>5012121212</c:v>
                </c:pt>
                <c:pt idx="2327">
                  <c:v>1524490159</c:v>
                </c:pt>
                <c:pt idx="2328">
                  <c:v>1349326983</c:v>
                </c:pt>
                <c:pt idx="2329">
                  <c:v>1224220675</c:v>
                </c:pt>
                <c:pt idx="2330">
                  <c:v>1854020496</c:v>
                </c:pt>
                <c:pt idx="2331">
                  <c:v>2420610579</c:v>
                </c:pt>
                <c:pt idx="2332">
                  <c:v>2584077931</c:v>
                </c:pt>
                <c:pt idx="2333">
                  <c:v>2947922183</c:v>
                </c:pt>
                <c:pt idx="2334">
                  <c:v>3053823329</c:v>
                </c:pt>
                <c:pt idx="2335">
                  <c:v>3019770680</c:v>
                </c:pt>
                <c:pt idx="2336">
                  <c:v>3144680749</c:v>
                </c:pt>
                <c:pt idx="2337">
                  <c:v>3891563478</c:v>
                </c:pt>
                <c:pt idx="2338">
                  <c:v>4145772237</c:v>
                </c:pt>
                <c:pt idx="2339">
                  <c:v>4049589166</c:v>
                </c:pt>
                <c:pt idx="2340">
                  <c:v>247000000000</c:v>
                </c:pt>
                <c:pt idx="2341">
                  <c:v>227000000000</c:v>
                </c:pt>
                <c:pt idx="2342">
                  <c:v>251000000000</c:v>
                </c:pt>
                <c:pt idx="2343">
                  <c:v>315000000000</c:v>
                </c:pt>
                <c:pt idx="2344">
                  <c:v>362000000000</c:v>
                </c:pt>
                <c:pt idx="2345">
                  <c:v>371000000000</c:v>
                </c:pt>
                <c:pt idx="2346">
                  <c:v>399000000000</c:v>
                </c:pt>
                <c:pt idx="2347">
                  <c:v>463000000000</c:v>
                </c:pt>
                <c:pt idx="2348">
                  <c:v>486000000000</c:v>
                </c:pt>
                <c:pt idx="2349">
                  <c:v>406000000000</c:v>
                </c:pt>
                <c:pt idx="2350">
                  <c:v>463000000000</c:v>
                </c:pt>
                <c:pt idx="2351">
                  <c:v>536000000000</c:v>
                </c:pt>
                <c:pt idx="2352">
                  <c:v>524000000000</c:v>
                </c:pt>
                <c:pt idx="2353">
                  <c:v>256000000000</c:v>
                </c:pt>
                <c:pt idx="2354">
                  <c:v>263000000000</c:v>
                </c:pt>
                <c:pt idx="2355">
                  <c:v>287000000000</c:v>
                </c:pt>
                <c:pt idx="2356">
                  <c:v>335000000000</c:v>
                </c:pt>
                <c:pt idx="2357">
                  <c:v>374000000000</c:v>
                </c:pt>
                <c:pt idx="2358">
                  <c:v>385000000000</c:v>
                </c:pt>
                <c:pt idx="2359">
                  <c:v>405000000000</c:v>
                </c:pt>
                <c:pt idx="2360">
                  <c:v>451000000000</c:v>
                </c:pt>
                <c:pt idx="2361">
                  <c:v>524000000000</c:v>
                </c:pt>
                <c:pt idx="2362">
                  <c:v>509000000000</c:v>
                </c:pt>
                <c:pt idx="2363">
                  <c:v>549000000000</c:v>
                </c:pt>
                <c:pt idx="2364">
                  <c:v>659000000000</c:v>
                </c:pt>
                <c:pt idx="2365">
                  <c:v>631000000000</c:v>
                </c:pt>
                <c:pt idx="2366">
                  <c:v>19325894913</c:v>
                </c:pt>
                <c:pt idx="2367">
                  <c:v>21099833784</c:v>
                </c:pt>
                <c:pt idx="2368">
                  <c:v>21582248882</c:v>
                </c:pt>
                <c:pt idx="2369">
                  <c:v>21828144686</c:v>
                </c:pt>
                <c:pt idx="2370">
                  <c:v>25086930693</c:v>
                </c:pt>
                <c:pt idx="2371">
                  <c:v>28858965517</c:v>
                </c:pt>
                <c:pt idx="2372">
                  <c:v>33332844575</c:v>
                </c:pt>
                <c:pt idx="2373">
                  <c:v>40405006007</c:v>
                </c:pt>
                <c:pt idx="2374">
                  <c:v>40405006007</c:v>
                </c:pt>
                <c:pt idx="2375">
                  <c:v>0</c:v>
                </c:pt>
                <c:pt idx="2376">
                  <c:v>0</c:v>
                </c:pt>
                <c:pt idx="2377">
                  <c:v>0</c:v>
                </c:pt>
                <c:pt idx="2378">
                  <c:v>0</c:v>
                </c:pt>
                <c:pt idx="2379">
                  <c:v>860550294</c:v>
                </c:pt>
                <c:pt idx="2380">
                  <c:v>1080774006</c:v>
                </c:pt>
                <c:pt idx="2381">
                  <c:v>1221113795</c:v>
                </c:pt>
                <c:pt idx="2382">
                  <c:v>1554125543</c:v>
                </c:pt>
                <c:pt idx="2383">
                  <c:v>2076148710</c:v>
                </c:pt>
                <c:pt idx="2384">
                  <c:v>2312319579</c:v>
                </c:pt>
                <c:pt idx="2385">
                  <c:v>2830236054</c:v>
                </c:pt>
                <c:pt idx="2386">
                  <c:v>3719497371</c:v>
                </c:pt>
                <c:pt idx="2387">
                  <c:v>5161336170</c:v>
                </c:pt>
                <c:pt idx="2388">
                  <c:v>4979481980</c:v>
                </c:pt>
                <c:pt idx="2389">
                  <c:v>5642178580</c:v>
                </c:pt>
                <c:pt idx="2390">
                  <c:v>6522732203</c:v>
                </c:pt>
                <c:pt idx="2391">
                  <c:v>7633049792</c:v>
                </c:pt>
                <c:pt idx="2392">
                  <c:v>10185786171</c:v>
                </c:pt>
                <c:pt idx="2393">
                  <c:v>10383560998</c:v>
                </c:pt>
                <c:pt idx="2394">
                  <c:v>10805600069</c:v>
                </c:pt>
                <c:pt idx="2395">
                  <c:v>11659129815</c:v>
                </c:pt>
                <c:pt idx="2396">
                  <c:v>12825801917</c:v>
                </c:pt>
                <c:pt idx="2397">
                  <c:v>14141916592</c:v>
                </c:pt>
                <c:pt idx="2398">
                  <c:v>14331231239</c:v>
                </c:pt>
                <c:pt idx="2399">
                  <c:v>16825547176</c:v>
                </c:pt>
                <c:pt idx="2400">
                  <c:v>20715086119</c:v>
                </c:pt>
                <c:pt idx="2401">
                  <c:v>21368165400</c:v>
                </c:pt>
                <c:pt idx="2402">
                  <c:v>22915004297</c:v>
                </c:pt>
                <c:pt idx="2403">
                  <c:v>23874165047</c:v>
                </c:pt>
                <c:pt idx="2404">
                  <c:v>28248631876</c:v>
                </c:pt>
                <c:pt idx="2405">
                  <c:v>123000000000</c:v>
                </c:pt>
                <c:pt idx="2406">
                  <c:v>116000000000</c:v>
                </c:pt>
                <c:pt idx="2407">
                  <c:v>127000000000</c:v>
                </c:pt>
                <c:pt idx="2408">
                  <c:v>143000000000</c:v>
                </c:pt>
                <c:pt idx="2409">
                  <c:v>161000000000</c:v>
                </c:pt>
                <c:pt idx="2410">
                  <c:v>176000000000</c:v>
                </c:pt>
                <c:pt idx="2411">
                  <c:v>207000000000</c:v>
                </c:pt>
                <c:pt idx="2412">
                  <c:v>247000000000</c:v>
                </c:pt>
                <c:pt idx="2413">
                  <c:v>273000000000</c:v>
                </c:pt>
                <c:pt idx="2414">
                  <c:v>264000000000</c:v>
                </c:pt>
                <c:pt idx="2415">
                  <c:v>319000000000</c:v>
                </c:pt>
                <c:pt idx="2416">
                  <c:v>346000000000</c:v>
                </c:pt>
                <c:pt idx="2417">
                  <c:v>366000000000</c:v>
                </c:pt>
                <c:pt idx="2418">
                  <c:v>350100000</c:v>
                </c:pt>
                <c:pt idx="2419">
                  <c:v>429700000</c:v>
                </c:pt>
                <c:pt idx="2420">
                  <c:v>426700000</c:v>
                </c:pt>
                <c:pt idx="2421">
                  <c:v>436500000</c:v>
                </c:pt>
                <c:pt idx="2422">
                  <c:v>455500000</c:v>
                </c:pt>
                <c:pt idx="2423">
                  <c:v>479100000</c:v>
                </c:pt>
                <c:pt idx="2424">
                  <c:v>462600000</c:v>
                </c:pt>
                <c:pt idx="2425">
                  <c:v>558700000</c:v>
                </c:pt>
                <c:pt idx="2426">
                  <c:v>693800000</c:v>
                </c:pt>
                <c:pt idx="2427">
                  <c:v>826700000</c:v>
                </c:pt>
                <c:pt idx="2428">
                  <c:v>934300000</c:v>
                </c:pt>
                <c:pt idx="2429">
                  <c:v>1128300000</c:v>
                </c:pt>
                <c:pt idx="2430">
                  <c:v>1355000000</c:v>
                </c:pt>
                <c:pt idx="2431">
                  <c:v>1294250280</c:v>
                </c:pt>
                <c:pt idx="2432">
                  <c:v>1332328986</c:v>
                </c:pt>
                <c:pt idx="2433">
                  <c:v>1474630199</c:v>
                </c:pt>
                <c:pt idx="2434">
                  <c:v>1673690390</c:v>
                </c:pt>
                <c:pt idx="2435">
                  <c:v>1937074538</c:v>
                </c:pt>
                <c:pt idx="2436">
                  <c:v>2115154090</c:v>
                </c:pt>
                <c:pt idx="2437">
                  <c:v>2202809211</c:v>
                </c:pt>
                <c:pt idx="2438">
                  <c:v>2523462649</c:v>
                </c:pt>
                <c:pt idx="2439">
                  <c:v>3163416556</c:v>
                </c:pt>
                <c:pt idx="2440">
                  <c:v>3163000591</c:v>
                </c:pt>
                <c:pt idx="2441">
                  <c:v>3172945506</c:v>
                </c:pt>
                <c:pt idx="2442">
                  <c:v>3756023048</c:v>
                </c:pt>
                <c:pt idx="2443">
                  <c:v>3915754216</c:v>
                </c:pt>
                <c:pt idx="2444">
                  <c:v>188623258</c:v>
                </c:pt>
                <c:pt idx="2445">
                  <c:v>167042880</c:v>
                </c:pt>
                <c:pt idx="2446">
                  <c:v>181801947</c:v>
                </c:pt>
                <c:pt idx="2447">
                  <c:v>208098552</c:v>
                </c:pt>
                <c:pt idx="2448">
                  <c:v>240794581</c:v>
                </c:pt>
                <c:pt idx="2449">
                  <c:v>264812954</c:v>
                </c:pt>
                <c:pt idx="2450">
                  <c:v>295998379</c:v>
                </c:pt>
                <c:pt idx="2451">
                  <c:v>301064027</c:v>
                </c:pt>
                <c:pt idx="2452">
                  <c:v>346850176</c:v>
                </c:pt>
                <c:pt idx="2453">
                  <c:v>318522296</c:v>
                </c:pt>
                <c:pt idx="2454">
                  <c:v>369212477</c:v>
                </c:pt>
                <c:pt idx="2455">
                  <c:v>423038017</c:v>
                </c:pt>
                <c:pt idx="2456">
                  <c:v>471575497</c:v>
                </c:pt>
                <c:pt idx="2457">
                  <c:v>8154315708</c:v>
                </c:pt>
                <c:pt idx="2458">
                  <c:v>8824873156</c:v>
                </c:pt>
                <c:pt idx="2459">
                  <c:v>9008273516</c:v>
                </c:pt>
                <c:pt idx="2460">
                  <c:v>11235960523</c:v>
                </c:pt>
                <c:pt idx="2461">
                  <c:v>12884712296</c:v>
                </c:pt>
                <c:pt idx="2462">
                  <c:v>16088526686</c:v>
                </c:pt>
                <c:pt idx="2463">
                  <c:v>18460905284</c:v>
                </c:pt>
                <c:pt idx="2464">
                  <c:v>21830397705</c:v>
                </c:pt>
                <c:pt idx="2465">
                  <c:v>28165793618</c:v>
                </c:pt>
                <c:pt idx="2466">
                  <c:v>19332270662</c:v>
                </c:pt>
                <c:pt idx="2467">
                  <c:v>20758191858</c:v>
                </c:pt>
                <c:pt idx="2468">
                  <c:v>23676348287</c:v>
                </c:pt>
                <c:pt idx="2469">
                  <c:v>23436342520</c:v>
                </c:pt>
                <c:pt idx="2470">
                  <c:v>21473188882</c:v>
                </c:pt>
                <c:pt idx="2471">
                  <c:v>22066101341</c:v>
                </c:pt>
                <c:pt idx="2472">
                  <c:v>23141757278</c:v>
                </c:pt>
                <c:pt idx="2473">
                  <c:v>27453084983</c:v>
                </c:pt>
                <c:pt idx="2474">
                  <c:v>31183139301</c:v>
                </c:pt>
                <c:pt idx="2475">
                  <c:v>32282960678</c:v>
                </c:pt>
                <c:pt idx="2476">
                  <c:v>34378437265</c:v>
                </c:pt>
                <c:pt idx="2477">
                  <c:v>38920218579</c:v>
                </c:pt>
                <c:pt idx="2478">
                  <c:v>44856586316</c:v>
                </c:pt>
                <c:pt idx="2479">
                  <c:v>43454935940</c:v>
                </c:pt>
                <c:pt idx="2480">
                  <c:v>44054072936</c:v>
                </c:pt>
                <c:pt idx="2481">
                  <c:v>45951129422</c:v>
                </c:pt>
                <c:pt idx="2482">
                  <c:v>45238491581</c:v>
                </c:pt>
                <c:pt idx="2483">
                  <c:v>267000000000</c:v>
                </c:pt>
                <c:pt idx="2484">
                  <c:v>196000000000</c:v>
                </c:pt>
                <c:pt idx="2485">
                  <c:v>233000000000</c:v>
                </c:pt>
                <c:pt idx="2486">
                  <c:v>303000000000</c:v>
                </c:pt>
                <c:pt idx="2487">
                  <c:v>392000000000</c:v>
                </c:pt>
                <c:pt idx="2488">
                  <c:v>483000000000</c:v>
                </c:pt>
                <c:pt idx="2489">
                  <c:v>531000000000</c:v>
                </c:pt>
                <c:pt idx="2490">
                  <c:v>647000000000</c:v>
                </c:pt>
                <c:pt idx="2491">
                  <c:v>730000000000</c:v>
                </c:pt>
                <c:pt idx="2492">
                  <c:v>615000000000</c:v>
                </c:pt>
                <c:pt idx="2493">
                  <c:v>731000000000</c:v>
                </c:pt>
                <c:pt idx="2494">
                  <c:v>775000000000</c:v>
                </c:pt>
                <c:pt idx="2495">
                  <c:v>789000000000</c:v>
                </c:pt>
                <c:pt idx="2496">
                  <c:v>2904662605</c:v>
                </c:pt>
                <c:pt idx="2497">
                  <c:v>3534771969</c:v>
                </c:pt>
                <c:pt idx="2498">
                  <c:v>4462028989</c:v>
                </c:pt>
                <c:pt idx="2499">
                  <c:v>5977440583</c:v>
                </c:pt>
                <c:pt idx="2500">
                  <c:v>6838351088</c:v>
                </c:pt>
                <c:pt idx="2501">
                  <c:v>8104355717</c:v>
                </c:pt>
                <c:pt idx="2502">
                  <c:v>10277598152</c:v>
                </c:pt>
                <c:pt idx="2503">
                  <c:v>12664165103</c:v>
                </c:pt>
                <c:pt idx="2504">
                  <c:v>19271523179</c:v>
                </c:pt>
                <c:pt idx="2505">
                  <c:v>20214385965</c:v>
                </c:pt>
                <c:pt idx="2506">
                  <c:v>22148070175</c:v>
                </c:pt>
                <c:pt idx="2507">
                  <c:v>29233333333</c:v>
                </c:pt>
                <c:pt idx="2508">
                  <c:v>35164210526</c:v>
                </c:pt>
                <c:pt idx="2509">
                  <c:v>35164210526</c:v>
                </c:pt>
                <c:pt idx="2510">
                  <c:v>0</c:v>
                </c:pt>
                <c:pt idx="2511">
                  <c:v>0</c:v>
                </c:pt>
                <c:pt idx="2512">
                  <c:v>0</c:v>
                </c:pt>
                <c:pt idx="2513">
                  <c:v>0</c:v>
                </c:pt>
                <c:pt idx="2514">
                  <c:v>0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6193246632</c:v>
                </c:pt>
                <c:pt idx="2523">
                  <c:v>5840503703</c:v>
                </c:pt>
                <c:pt idx="2524">
                  <c:v>6178563467</c:v>
                </c:pt>
                <c:pt idx="2525">
                  <c:v>6336696289</c:v>
                </c:pt>
                <c:pt idx="2526">
                  <c:v>7940362663</c:v>
                </c:pt>
                <c:pt idx="2527">
                  <c:v>9013834490</c:v>
                </c:pt>
                <c:pt idx="2528">
                  <c:v>9942597753</c:v>
                </c:pt>
                <c:pt idx="2529">
                  <c:v>12292813801</c:v>
                </c:pt>
                <c:pt idx="2530">
                  <c:v>14239026768</c:v>
                </c:pt>
                <c:pt idx="2531">
                  <c:v>14824492062</c:v>
                </c:pt>
                <c:pt idx="2532">
                  <c:v>16030996179</c:v>
                </c:pt>
                <c:pt idx="2533">
                  <c:v>15493320082</c:v>
                </c:pt>
                <c:pt idx="2534">
                  <c:v>20032237910</c:v>
                </c:pt>
                <c:pt idx="2535">
                  <c:v>31261527363</c:v>
                </c:pt>
                <c:pt idx="2536">
                  <c:v>38009344577</c:v>
                </c:pt>
                <c:pt idx="2537">
                  <c:v>42392896031</c:v>
                </c:pt>
                <c:pt idx="2538">
                  <c:v>50132953288</c:v>
                </c:pt>
                <c:pt idx="2539">
                  <c:v>64883060726</c:v>
                </c:pt>
                <c:pt idx="2540">
                  <c:v>86142018069</c:v>
                </c:pt>
                <c:pt idx="2541">
                  <c:v>108000000000</c:v>
                </c:pt>
                <c:pt idx="2542">
                  <c:v>143000000000</c:v>
                </c:pt>
                <c:pt idx="2543">
                  <c:v>180000000000</c:v>
                </c:pt>
                <c:pt idx="2544">
                  <c:v>117000000000</c:v>
                </c:pt>
                <c:pt idx="2545">
                  <c:v>136000000000</c:v>
                </c:pt>
                <c:pt idx="2546">
                  <c:v>163000000000</c:v>
                </c:pt>
                <c:pt idx="2547">
                  <c:v>177000000000</c:v>
                </c:pt>
                <c:pt idx="2548">
                  <c:v>104000000000</c:v>
                </c:pt>
                <c:pt idx="2549">
                  <c:v>103000000000</c:v>
                </c:pt>
                <c:pt idx="2550">
                  <c:v>110000000000</c:v>
                </c:pt>
                <c:pt idx="2551">
                  <c:v>124000000000</c:v>
                </c:pt>
                <c:pt idx="2552">
                  <c:v>148000000000</c:v>
                </c:pt>
                <c:pt idx="2553">
                  <c:v>181000000000</c:v>
                </c:pt>
                <c:pt idx="2554">
                  <c:v>222000000000</c:v>
                </c:pt>
                <c:pt idx="2555">
                  <c:v>258000000000</c:v>
                </c:pt>
                <c:pt idx="2556">
                  <c:v>315000000000</c:v>
                </c:pt>
                <c:pt idx="2557">
                  <c:v>255000000000</c:v>
                </c:pt>
                <c:pt idx="2558">
                  <c:v>287000000000</c:v>
                </c:pt>
                <c:pt idx="2559">
                  <c:v>349000000000</c:v>
                </c:pt>
                <c:pt idx="2560">
                  <c:v>384000000000</c:v>
                </c:pt>
                <c:pt idx="2561">
                  <c:v>1490000000000</c:v>
                </c:pt>
                <c:pt idx="2562">
                  <c:v>1490000000000</c:v>
                </c:pt>
                <c:pt idx="2563">
                  <c:v>1620000000000</c:v>
                </c:pt>
                <c:pt idx="2564">
                  <c:v>1880000000000</c:v>
                </c:pt>
                <c:pt idx="2565">
                  <c:v>2220000000000</c:v>
                </c:pt>
                <c:pt idx="2566">
                  <c:v>2320000000000</c:v>
                </c:pt>
                <c:pt idx="2567">
                  <c:v>2480000000000</c:v>
                </c:pt>
                <c:pt idx="2568">
                  <c:v>2860000000000</c:v>
                </c:pt>
                <c:pt idx="2569">
                  <c:v>2690000000000</c:v>
                </c:pt>
                <c:pt idx="2570">
                  <c:v>2210000000000</c:v>
                </c:pt>
                <c:pt idx="2571">
                  <c:v>2300000000000</c:v>
                </c:pt>
                <c:pt idx="2572">
                  <c:v>2460000000000</c:v>
                </c:pt>
                <c:pt idx="2573">
                  <c:v>2460000000000</c:v>
                </c:pt>
                <c:pt idx="2574">
                  <c:v>10300000000000</c:v>
                </c:pt>
                <c:pt idx="2575">
                  <c:v>10600000000000</c:v>
                </c:pt>
                <c:pt idx="2576">
                  <c:v>11000000000000</c:v>
                </c:pt>
                <c:pt idx="2577">
                  <c:v>11500000000000</c:v>
                </c:pt>
                <c:pt idx="2578">
                  <c:v>12300000000000</c:v>
                </c:pt>
                <c:pt idx="2579">
                  <c:v>13100000000000</c:v>
                </c:pt>
                <c:pt idx="2580">
                  <c:v>13900000000000</c:v>
                </c:pt>
                <c:pt idx="2581">
                  <c:v>14500000000000</c:v>
                </c:pt>
                <c:pt idx="2582">
                  <c:v>14700000000000</c:v>
                </c:pt>
                <c:pt idx="2583">
                  <c:v>14400000000000</c:v>
                </c:pt>
                <c:pt idx="2584">
                  <c:v>15000000000000</c:v>
                </c:pt>
                <c:pt idx="2585">
                  <c:v>15500000000000</c:v>
                </c:pt>
                <c:pt idx="2586">
                  <c:v>16200000000000</c:v>
                </c:pt>
                <c:pt idx="2587">
                  <c:v>22823255806</c:v>
                </c:pt>
                <c:pt idx="2588">
                  <c:v>20898788420</c:v>
                </c:pt>
                <c:pt idx="2589">
                  <c:v>13606494599</c:v>
                </c:pt>
                <c:pt idx="2590">
                  <c:v>12045627411</c:v>
                </c:pt>
                <c:pt idx="2591">
                  <c:v>13686333822</c:v>
                </c:pt>
                <c:pt idx="2592">
                  <c:v>17362872710</c:v>
                </c:pt>
                <c:pt idx="2593">
                  <c:v>19579479147</c:v>
                </c:pt>
                <c:pt idx="2594">
                  <c:v>23410536914</c:v>
                </c:pt>
                <c:pt idx="2595">
                  <c:v>30366148205</c:v>
                </c:pt>
                <c:pt idx="2596">
                  <c:v>30461322555</c:v>
                </c:pt>
                <c:pt idx="2597">
                  <c:v>38881102075</c:v>
                </c:pt>
                <c:pt idx="2598">
                  <c:v>47236710623</c:v>
                </c:pt>
                <c:pt idx="2599">
                  <c:v>50004354667</c:v>
                </c:pt>
                <c:pt idx="2600">
                  <c:v>13760374488</c:v>
                </c:pt>
                <c:pt idx="2601">
                  <c:v>11401351420</c:v>
                </c:pt>
                <c:pt idx="2602">
                  <c:v>9687951055</c:v>
                </c:pt>
                <c:pt idx="2603">
                  <c:v>10128112401</c:v>
                </c:pt>
                <c:pt idx="2604">
                  <c:v>12030023548</c:v>
                </c:pt>
                <c:pt idx="2605">
                  <c:v>14307509839</c:v>
                </c:pt>
                <c:pt idx="2606">
                  <c:v>17030896203</c:v>
                </c:pt>
                <c:pt idx="2607">
                  <c:v>22311393928</c:v>
                </c:pt>
                <c:pt idx="2608">
                  <c:v>27934030937</c:v>
                </c:pt>
                <c:pt idx="2609">
                  <c:v>32816828373</c:v>
                </c:pt>
                <c:pt idx="2610">
                  <c:v>39332770929</c:v>
                </c:pt>
                <c:pt idx="2611">
                  <c:v>45324319955</c:v>
                </c:pt>
                <c:pt idx="2612">
                  <c:v>51183443225</c:v>
                </c:pt>
                <c:pt idx="2613">
                  <c:v>272014693</c:v>
                </c:pt>
                <c:pt idx="2614">
                  <c:v>257926882</c:v>
                </c:pt>
                <c:pt idx="2615">
                  <c:v>262603782</c:v>
                </c:pt>
                <c:pt idx="2616">
                  <c:v>314463144</c:v>
                </c:pt>
                <c:pt idx="2617">
                  <c:v>364996869</c:v>
                </c:pt>
                <c:pt idx="2618">
                  <c:v>394962552</c:v>
                </c:pt>
                <c:pt idx="2619">
                  <c:v>437072934</c:v>
                </c:pt>
                <c:pt idx="2620">
                  <c:v>526425740</c:v>
                </c:pt>
                <c:pt idx="2621">
                  <c:v>607983815</c:v>
                </c:pt>
                <c:pt idx="2622">
                  <c:v>610075807</c:v>
                </c:pt>
                <c:pt idx="2623">
                  <c:v>700804286</c:v>
                </c:pt>
                <c:pt idx="2624">
                  <c:v>785745262</c:v>
                </c:pt>
                <c:pt idx="2625">
                  <c:v>786938335</c:v>
                </c:pt>
                <c:pt idx="2626">
                  <c:v>117000000000</c:v>
                </c:pt>
                <c:pt idx="2627">
                  <c:v>123000000000</c:v>
                </c:pt>
                <c:pt idx="2628">
                  <c:v>92889586976</c:v>
                </c:pt>
                <c:pt idx="2629">
                  <c:v>83622191419</c:v>
                </c:pt>
                <c:pt idx="2630">
                  <c:v>112000000000</c:v>
                </c:pt>
                <c:pt idx="2631">
                  <c:v>146000000000</c:v>
                </c:pt>
                <c:pt idx="2632">
                  <c:v>183000000000</c:v>
                </c:pt>
                <c:pt idx="2633">
                  <c:v>230000000000</c:v>
                </c:pt>
                <c:pt idx="2634">
                  <c:v>316000000000</c:v>
                </c:pt>
                <c:pt idx="2635">
                  <c:v>329000000000</c:v>
                </c:pt>
                <c:pt idx="2636">
                  <c:v>394000000000</c:v>
                </c:pt>
                <c:pt idx="2637">
                  <c:v>316000000000</c:v>
                </c:pt>
                <c:pt idx="2638">
                  <c:v>381000000000</c:v>
                </c:pt>
                <c:pt idx="2639">
                  <c:v>33640085728</c:v>
                </c:pt>
                <c:pt idx="2640">
                  <c:v>35291349277</c:v>
                </c:pt>
                <c:pt idx="2641">
                  <c:v>37947904054</c:v>
                </c:pt>
                <c:pt idx="2642">
                  <c:v>42717072778</c:v>
                </c:pt>
                <c:pt idx="2643">
                  <c:v>49424107710</c:v>
                </c:pt>
                <c:pt idx="2644">
                  <c:v>57633255739</c:v>
                </c:pt>
                <c:pt idx="2645">
                  <c:v>66371664817</c:v>
                </c:pt>
                <c:pt idx="2646">
                  <c:v>77414425532</c:v>
                </c:pt>
                <c:pt idx="2647">
                  <c:v>99130304099</c:v>
                </c:pt>
                <c:pt idx="2648">
                  <c:v>106000000000</c:v>
                </c:pt>
                <c:pt idx="2649">
                  <c:v>116000000000</c:v>
                </c:pt>
                <c:pt idx="2650">
                  <c:v>136000000000</c:v>
                </c:pt>
                <c:pt idx="2651">
                  <c:v>156000000000</c:v>
                </c:pt>
                <c:pt idx="2652">
                  <c:v>9636342275</c:v>
                </c:pt>
                <c:pt idx="2653">
                  <c:v>9854042165</c:v>
                </c:pt>
                <c:pt idx="2654">
                  <c:v>10693278292</c:v>
                </c:pt>
                <c:pt idx="2655">
                  <c:v>11777768087</c:v>
                </c:pt>
                <c:pt idx="2656">
                  <c:v>13873500888</c:v>
                </c:pt>
                <c:pt idx="2657">
                  <c:v>16753787028</c:v>
                </c:pt>
                <c:pt idx="2658">
                  <c:v>19081726103</c:v>
                </c:pt>
                <c:pt idx="2659">
                  <c:v>25633674564</c:v>
                </c:pt>
                <c:pt idx="2660">
                  <c:v>30397203369</c:v>
                </c:pt>
                <c:pt idx="2661">
                  <c:v>27838718233</c:v>
                </c:pt>
                <c:pt idx="2662">
                  <c:v>31743751169</c:v>
                </c:pt>
                <c:pt idx="2663">
                  <c:v>29207296703</c:v>
                </c:pt>
                <c:pt idx="2664">
                  <c:v>31992801303</c:v>
                </c:pt>
                <c:pt idx="2665">
                  <c:v>3253551750</c:v>
                </c:pt>
                <c:pt idx="2666">
                  <c:v>3653822712</c:v>
                </c:pt>
                <c:pt idx="2667">
                  <c:v>3711284087</c:v>
                </c:pt>
                <c:pt idx="2668">
                  <c:v>4341841414</c:v>
                </c:pt>
                <c:pt idx="2669">
                  <c:v>5439176376</c:v>
                </c:pt>
                <c:pt idx="2670">
                  <c:v>7178556337</c:v>
                </c:pt>
                <c:pt idx="2671">
                  <c:v>10702200822</c:v>
                </c:pt>
                <c:pt idx="2672">
                  <c:v>11541420981</c:v>
                </c:pt>
                <c:pt idx="2673">
                  <c:v>14640792100</c:v>
                </c:pt>
                <c:pt idx="2674">
                  <c:v>12805029522</c:v>
                </c:pt>
                <c:pt idx="2675">
                  <c:v>16190196832</c:v>
                </c:pt>
                <c:pt idx="2676">
                  <c:v>19201691493</c:v>
                </c:pt>
                <c:pt idx="2677">
                  <c:v>20596424325</c:v>
                </c:pt>
                <c:pt idx="2678">
                  <c:v>6689957610</c:v>
                </c:pt>
                <c:pt idx="2679">
                  <c:v>6777384733</c:v>
                </c:pt>
                <c:pt idx="2680">
                  <c:v>6342116354</c:v>
                </c:pt>
                <c:pt idx="2681">
                  <c:v>5727591778</c:v>
                </c:pt>
                <c:pt idx="2682">
                  <c:v>5805598443</c:v>
                </c:pt>
                <c:pt idx="2683">
                  <c:v>5755215232</c:v>
                </c:pt>
                <c:pt idx="2684">
                  <c:v>5443896500</c:v>
                </c:pt>
                <c:pt idx="2685">
                  <c:v>5291950101</c:v>
                </c:pt>
                <c:pt idx="2686">
                  <c:v>4415702801</c:v>
                </c:pt>
                <c:pt idx="2687">
                  <c:v>8157077422</c:v>
                </c:pt>
                <c:pt idx="2688">
                  <c:v>9456808151</c:v>
                </c:pt>
                <c:pt idx="2689">
                  <c:v>10956226611</c:v>
                </c:pt>
                <c:pt idx="2690">
                  <c:v>12472416688</c:v>
                </c:pt>
              </c:numCache>
            </c:numRef>
          </c:xVal>
          <c:yVal>
            <c:numRef>
              <c:f>'GDP VS TOURISM INBOUND'!$B$2:$B$2692</c:f>
              <c:numCache>
                <c:formatCode>General</c:formatCode>
                <c:ptCount val="269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43000000</c:v>
                </c:pt>
                <c:pt idx="9">
                  <c:v>96000000</c:v>
                </c:pt>
                <c:pt idx="10">
                  <c:v>138000000</c:v>
                </c:pt>
                <c:pt idx="11">
                  <c:v>137000000</c:v>
                </c:pt>
                <c:pt idx="12">
                  <c:v>116000000</c:v>
                </c:pt>
                <c:pt idx="13">
                  <c:v>398000000</c:v>
                </c:pt>
                <c:pt idx="14">
                  <c:v>451000000</c:v>
                </c:pt>
                <c:pt idx="15">
                  <c:v>492000000</c:v>
                </c:pt>
                <c:pt idx="16">
                  <c:v>537000000</c:v>
                </c:pt>
                <c:pt idx="17">
                  <c:v>756000000</c:v>
                </c:pt>
                <c:pt idx="18">
                  <c:v>880000000</c:v>
                </c:pt>
                <c:pt idx="19">
                  <c:v>1057000000</c:v>
                </c:pt>
                <c:pt idx="20">
                  <c:v>1479000000</c:v>
                </c:pt>
                <c:pt idx="21">
                  <c:v>1848000000</c:v>
                </c:pt>
                <c:pt idx="22">
                  <c:v>2014000000</c:v>
                </c:pt>
                <c:pt idx="23">
                  <c:v>1780000000</c:v>
                </c:pt>
                <c:pt idx="24">
                  <c:v>1833000000</c:v>
                </c:pt>
                <c:pt idx="25">
                  <c:v>1623000000</c:v>
                </c:pt>
                <c:pt idx="26">
                  <c:v>102000000</c:v>
                </c:pt>
                <c:pt idx="27">
                  <c:v>100000000</c:v>
                </c:pt>
                <c:pt idx="28">
                  <c:v>111000000</c:v>
                </c:pt>
                <c:pt idx="29">
                  <c:v>112000000</c:v>
                </c:pt>
                <c:pt idx="30">
                  <c:v>178000000</c:v>
                </c:pt>
                <c:pt idx="31">
                  <c:v>477000000</c:v>
                </c:pt>
                <c:pt idx="32">
                  <c:v>393000000</c:v>
                </c:pt>
                <c:pt idx="33">
                  <c:v>332000000</c:v>
                </c:pt>
                <c:pt idx="34">
                  <c:v>474000000</c:v>
                </c:pt>
                <c:pt idx="35">
                  <c:v>381000000</c:v>
                </c:pt>
                <c:pt idx="36">
                  <c:v>323000000</c:v>
                </c:pt>
                <c:pt idx="37">
                  <c:v>300000000</c:v>
                </c:pt>
                <c:pt idx="38">
                  <c:v>295000000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35000000</c:v>
                </c:pt>
                <c:pt idx="67">
                  <c:v>51000000</c:v>
                </c:pt>
                <c:pt idx="68">
                  <c:v>63000000</c:v>
                </c:pt>
                <c:pt idx="69">
                  <c:v>82000000</c:v>
                </c:pt>
                <c:pt idx="70">
                  <c:v>103000000</c:v>
                </c:pt>
                <c:pt idx="71">
                  <c:v>91000000</c:v>
                </c:pt>
                <c:pt idx="72">
                  <c:v>236000000</c:v>
                </c:pt>
                <c:pt idx="73">
                  <c:v>293000000</c:v>
                </c:pt>
                <c:pt idx="74">
                  <c:v>554000000</c:v>
                </c:pt>
                <c:pt idx="75">
                  <c:v>726000000</c:v>
                </c:pt>
                <c:pt idx="76">
                  <c:v>653000000</c:v>
                </c:pt>
                <c:pt idx="77">
                  <c:v>711000000</c:v>
                </c:pt>
                <c:pt idx="78">
                  <c:v>34000000</c:v>
                </c:pt>
                <c:pt idx="79">
                  <c:v>272000000</c:v>
                </c:pt>
                <c:pt idx="80">
                  <c:v>274000000</c:v>
                </c:pt>
                <c:pt idx="81">
                  <c:v>300000000</c:v>
                </c:pt>
                <c:pt idx="82">
                  <c:v>337000000</c:v>
                </c:pt>
                <c:pt idx="83">
                  <c:v>309000000</c:v>
                </c:pt>
                <c:pt idx="84">
                  <c:v>327000000</c:v>
                </c:pt>
                <c:pt idx="85">
                  <c:v>338000000</c:v>
                </c:pt>
                <c:pt idx="86">
                  <c:v>334000000</c:v>
                </c:pt>
                <c:pt idx="87">
                  <c:v>305000000</c:v>
                </c:pt>
                <c:pt idx="88">
                  <c:v>298000000</c:v>
                </c:pt>
                <c:pt idx="89">
                  <c:v>312000000</c:v>
                </c:pt>
                <c:pt idx="90">
                  <c:v>0</c:v>
                </c:pt>
                <c:pt idx="91">
                  <c:v>291000000</c:v>
                </c:pt>
                <c:pt idx="92">
                  <c:v>2756000000</c:v>
                </c:pt>
                <c:pt idx="93">
                  <c:v>1716000000</c:v>
                </c:pt>
                <c:pt idx="94">
                  <c:v>2306000000</c:v>
                </c:pt>
                <c:pt idx="95">
                  <c:v>2660000000</c:v>
                </c:pt>
                <c:pt idx="96">
                  <c:v>3209000000</c:v>
                </c:pt>
                <c:pt idx="97">
                  <c:v>3899000000</c:v>
                </c:pt>
                <c:pt idx="98">
                  <c:v>4984000000</c:v>
                </c:pt>
                <c:pt idx="99">
                  <c:v>5295000000</c:v>
                </c:pt>
                <c:pt idx="100">
                  <c:v>4476000000</c:v>
                </c:pt>
                <c:pt idx="101">
                  <c:v>5629000000</c:v>
                </c:pt>
                <c:pt idx="102">
                  <c:v>6060000000</c:v>
                </c:pt>
                <c:pt idx="103">
                  <c:v>5655000000</c:v>
                </c:pt>
                <c:pt idx="104">
                  <c:v>3195000000</c:v>
                </c:pt>
                <c:pt idx="105">
                  <c:v>81000000</c:v>
                </c:pt>
                <c:pt idx="106">
                  <c:v>81000000</c:v>
                </c:pt>
                <c:pt idx="107">
                  <c:v>90000000</c:v>
                </c:pt>
                <c:pt idx="108">
                  <c:v>188000000</c:v>
                </c:pt>
                <c:pt idx="109">
                  <c:v>240000000</c:v>
                </c:pt>
                <c:pt idx="110">
                  <c:v>307000000</c:v>
                </c:pt>
                <c:pt idx="111">
                  <c:v>343000000</c:v>
                </c:pt>
                <c:pt idx="112">
                  <c:v>377000000</c:v>
                </c:pt>
                <c:pt idx="113">
                  <c:v>374000000</c:v>
                </c:pt>
                <c:pt idx="114">
                  <c:v>456000000</c:v>
                </c:pt>
                <c:pt idx="115">
                  <c:v>486000000</c:v>
                </c:pt>
                <c:pt idx="116">
                  <c:v>487000000</c:v>
                </c:pt>
                <c:pt idx="117">
                  <c:v>52000000</c:v>
                </c:pt>
                <c:pt idx="118">
                  <c:v>825000000</c:v>
                </c:pt>
                <c:pt idx="119">
                  <c:v>835000000</c:v>
                </c:pt>
                <c:pt idx="120">
                  <c:v>858000000</c:v>
                </c:pt>
                <c:pt idx="121">
                  <c:v>1056000000</c:v>
                </c:pt>
                <c:pt idx="122">
                  <c:v>1097000000</c:v>
                </c:pt>
                <c:pt idx="123">
                  <c:v>1064000000</c:v>
                </c:pt>
                <c:pt idx="124">
                  <c:v>1213000000</c:v>
                </c:pt>
                <c:pt idx="125">
                  <c:v>1353000000</c:v>
                </c:pt>
                <c:pt idx="126">
                  <c:v>1224000000</c:v>
                </c:pt>
                <c:pt idx="127">
                  <c:v>1256000000</c:v>
                </c:pt>
                <c:pt idx="128">
                  <c:v>1360000000</c:v>
                </c:pt>
                <c:pt idx="129">
                  <c:v>1414000000</c:v>
                </c:pt>
                <c:pt idx="130">
                  <c:v>850000000</c:v>
                </c:pt>
                <c:pt idx="131">
                  <c:v>12804000000</c:v>
                </c:pt>
                <c:pt idx="132">
                  <c:v>13624000000</c:v>
                </c:pt>
                <c:pt idx="133">
                  <c:v>16647000000</c:v>
                </c:pt>
                <c:pt idx="134">
                  <c:v>20453000000</c:v>
                </c:pt>
                <c:pt idx="135">
                  <c:v>19820000000</c:v>
                </c:pt>
                <c:pt idx="136">
                  <c:v>20726000000</c:v>
                </c:pt>
                <c:pt idx="137">
                  <c:v>25624000000</c:v>
                </c:pt>
                <c:pt idx="138">
                  <c:v>28306000000</c:v>
                </c:pt>
                <c:pt idx="139">
                  <c:v>28022000000</c:v>
                </c:pt>
                <c:pt idx="140">
                  <c:v>32336000000</c:v>
                </c:pt>
                <c:pt idx="141">
                  <c:v>34207000000</c:v>
                </c:pt>
                <c:pt idx="142">
                  <c:v>34130000000</c:v>
                </c:pt>
                <c:pt idx="143">
                  <c:v>13016000000</c:v>
                </c:pt>
                <c:pt idx="144">
                  <c:v>11511000000</c:v>
                </c:pt>
                <c:pt idx="145">
                  <c:v>12334000000</c:v>
                </c:pt>
                <c:pt idx="146">
                  <c:v>15128000000</c:v>
                </c:pt>
                <c:pt idx="147">
                  <c:v>17251000000</c:v>
                </c:pt>
                <c:pt idx="148">
                  <c:v>18471000000</c:v>
                </c:pt>
                <c:pt idx="149">
                  <c:v>18886000000</c:v>
                </c:pt>
                <c:pt idx="150">
                  <c:v>21088000000</c:v>
                </c:pt>
                <c:pt idx="151">
                  <c:v>24346000000</c:v>
                </c:pt>
                <c:pt idx="152">
                  <c:v>21220000000</c:v>
                </c:pt>
                <c:pt idx="153">
                  <c:v>20980000000</c:v>
                </c:pt>
                <c:pt idx="154">
                  <c:v>22453000000</c:v>
                </c:pt>
                <c:pt idx="155">
                  <c:v>21446000000</c:v>
                </c:pt>
                <c:pt idx="156">
                  <c:v>11382000000</c:v>
                </c:pt>
                <c:pt idx="157">
                  <c:v>57000000</c:v>
                </c:pt>
                <c:pt idx="158">
                  <c:v>63000000</c:v>
                </c:pt>
                <c:pt idx="159">
                  <c:v>70000000</c:v>
                </c:pt>
                <c:pt idx="160">
                  <c:v>79000000</c:v>
                </c:pt>
                <c:pt idx="161">
                  <c:v>100000000</c:v>
                </c:pt>
                <c:pt idx="162">
                  <c:v>201000000</c:v>
                </c:pt>
                <c:pt idx="163">
                  <c:v>317000000</c:v>
                </c:pt>
                <c:pt idx="164">
                  <c:v>382000000</c:v>
                </c:pt>
                <c:pt idx="165">
                  <c:v>545000000</c:v>
                </c:pt>
                <c:pt idx="166">
                  <c:v>792000000</c:v>
                </c:pt>
                <c:pt idx="167">
                  <c:v>1500000000</c:v>
                </c:pt>
                <c:pt idx="168">
                  <c:v>2634000000</c:v>
                </c:pt>
                <c:pt idx="169">
                  <c:v>68000000</c:v>
                </c:pt>
                <c:pt idx="170">
                  <c:v>1665000000</c:v>
                </c:pt>
                <c:pt idx="171">
                  <c:v>1773000000</c:v>
                </c:pt>
                <c:pt idx="172">
                  <c:v>1770000000</c:v>
                </c:pt>
                <c:pt idx="173">
                  <c:v>1897000000</c:v>
                </c:pt>
                <c:pt idx="174">
                  <c:v>2081000000</c:v>
                </c:pt>
                <c:pt idx="175">
                  <c:v>2066000000</c:v>
                </c:pt>
                <c:pt idx="176">
                  <c:v>2198000000</c:v>
                </c:pt>
                <c:pt idx="177">
                  <c:v>2155000000</c:v>
                </c:pt>
                <c:pt idx="178">
                  <c:v>2025000000</c:v>
                </c:pt>
                <c:pt idx="179">
                  <c:v>2159000000</c:v>
                </c:pt>
                <c:pt idx="180">
                  <c:v>2223000000</c:v>
                </c:pt>
                <c:pt idx="181">
                  <c:v>2415000000</c:v>
                </c:pt>
                <c:pt idx="182">
                  <c:v>1753000000</c:v>
                </c:pt>
                <c:pt idx="183">
                  <c:v>886000000</c:v>
                </c:pt>
                <c:pt idx="184">
                  <c:v>985000000</c:v>
                </c:pt>
                <c:pt idx="185">
                  <c:v>1206000000</c:v>
                </c:pt>
                <c:pt idx="186">
                  <c:v>1504000000</c:v>
                </c:pt>
                <c:pt idx="187">
                  <c:v>1603000000</c:v>
                </c:pt>
                <c:pt idx="188">
                  <c:v>1786000000</c:v>
                </c:pt>
                <c:pt idx="189">
                  <c:v>1854000000</c:v>
                </c:pt>
                <c:pt idx="190">
                  <c:v>1927000000</c:v>
                </c:pt>
                <c:pt idx="191">
                  <c:v>1873000000</c:v>
                </c:pt>
                <c:pt idx="192">
                  <c:v>2163000000</c:v>
                </c:pt>
                <c:pt idx="193">
                  <c:v>1766000000</c:v>
                </c:pt>
                <c:pt idx="194">
                  <c:v>1742000000</c:v>
                </c:pt>
                <c:pt idx="195">
                  <c:v>854000000</c:v>
                </c:pt>
                <c:pt idx="196">
                  <c:v>48000000</c:v>
                </c:pt>
                <c:pt idx="197">
                  <c:v>59000000</c:v>
                </c:pt>
                <c:pt idx="198">
                  <c:v>59000000</c:v>
                </c:pt>
                <c:pt idx="199">
                  <c:v>76000000</c:v>
                </c:pt>
                <c:pt idx="200">
                  <c:v>79000000</c:v>
                </c:pt>
                <c:pt idx="201">
                  <c:v>80000000</c:v>
                </c:pt>
                <c:pt idx="202">
                  <c:v>76000000</c:v>
                </c:pt>
                <c:pt idx="203">
                  <c:v>75000000</c:v>
                </c:pt>
                <c:pt idx="204">
                  <c:v>77000000</c:v>
                </c:pt>
                <c:pt idx="205">
                  <c:v>103000000</c:v>
                </c:pt>
                <c:pt idx="206">
                  <c:v>97000000</c:v>
                </c:pt>
                <c:pt idx="207">
                  <c:v>110000000</c:v>
                </c:pt>
                <c:pt idx="208">
                  <c:v>50000000</c:v>
                </c:pt>
                <c:pt idx="209">
                  <c:v>706000000</c:v>
                </c:pt>
                <c:pt idx="210">
                  <c:v>666000000</c:v>
                </c:pt>
                <c:pt idx="211">
                  <c:v>767000000</c:v>
                </c:pt>
                <c:pt idx="212">
                  <c:v>784000000</c:v>
                </c:pt>
                <c:pt idx="213">
                  <c:v>1081000000</c:v>
                </c:pt>
                <c:pt idx="214">
                  <c:v>1235000000</c:v>
                </c:pt>
                <c:pt idx="215">
                  <c:v>1224000000</c:v>
                </c:pt>
                <c:pt idx="216">
                  <c:v>1244000000</c:v>
                </c:pt>
                <c:pt idx="217">
                  <c:v>1122000000</c:v>
                </c:pt>
                <c:pt idx="218">
                  <c:v>1074000000</c:v>
                </c:pt>
                <c:pt idx="219">
                  <c:v>0</c:v>
                </c:pt>
                <c:pt idx="220">
                  <c:v>0</c:v>
                </c:pt>
                <c:pt idx="221">
                  <c:v>733000000</c:v>
                </c:pt>
                <c:pt idx="222">
                  <c:v>272000000</c:v>
                </c:pt>
                <c:pt idx="223">
                  <c:v>295000000</c:v>
                </c:pt>
                <c:pt idx="224">
                  <c:v>339000000</c:v>
                </c:pt>
                <c:pt idx="225">
                  <c:v>362000000</c:v>
                </c:pt>
                <c:pt idx="226">
                  <c:v>346000000</c:v>
                </c:pt>
                <c:pt idx="227">
                  <c:v>401000000</c:v>
                </c:pt>
                <c:pt idx="228">
                  <c:v>479000000</c:v>
                </c:pt>
                <c:pt idx="229">
                  <c:v>585000000</c:v>
                </c:pt>
                <c:pt idx="230">
                  <c:v>563000000</c:v>
                </c:pt>
                <c:pt idx="231">
                  <c:v>665000000</c:v>
                </c:pt>
                <c:pt idx="232">
                  <c:v>747000000</c:v>
                </c:pt>
                <c:pt idx="233">
                  <c:v>986000000</c:v>
                </c:pt>
                <c:pt idx="234">
                  <c:v>188000000</c:v>
                </c:pt>
                <c:pt idx="235">
                  <c:v>8304000000</c:v>
                </c:pt>
                <c:pt idx="236">
                  <c:v>7598000000</c:v>
                </c:pt>
                <c:pt idx="237">
                  <c:v>8848000000</c:v>
                </c:pt>
                <c:pt idx="238">
                  <c:v>10089000000</c:v>
                </c:pt>
                <c:pt idx="239">
                  <c:v>10881000000</c:v>
                </c:pt>
                <c:pt idx="240">
                  <c:v>11625000000</c:v>
                </c:pt>
                <c:pt idx="241">
                  <c:v>12371000000</c:v>
                </c:pt>
                <c:pt idx="242">
                  <c:v>13106000000</c:v>
                </c:pt>
                <c:pt idx="243">
                  <c:v>11500000000</c:v>
                </c:pt>
                <c:pt idx="244">
                  <c:v>11624000000</c:v>
                </c:pt>
                <c:pt idx="245">
                  <c:v>13008000000</c:v>
                </c:pt>
                <c:pt idx="246">
                  <c:v>12659000000</c:v>
                </c:pt>
                <c:pt idx="247">
                  <c:v>6592000000</c:v>
                </c:pt>
                <c:pt idx="248">
                  <c:v>111000000</c:v>
                </c:pt>
                <c:pt idx="249">
                  <c:v>121000000</c:v>
                </c:pt>
                <c:pt idx="250">
                  <c:v>150000000</c:v>
                </c:pt>
                <c:pt idx="251">
                  <c:v>168000000</c:v>
                </c:pt>
                <c:pt idx="252">
                  <c:v>214000000</c:v>
                </c:pt>
                <c:pt idx="253">
                  <c:v>260000000</c:v>
                </c:pt>
                <c:pt idx="254">
                  <c:v>289000000</c:v>
                </c:pt>
                <c:pt idx="255">
                  <c:v>278000000</c:v>
                </c:pt>
                <c:pt idx="256">
                  <c:v>256000000</c:v>
                </c:pt>
                <c:pt idx="257">
                  <c:v>264000000</c:v>
                </c:pt>
                <c:pt idx="258">
                  <c:v>248000000</c:v>
                </c:pt>
                <c:pt idx="259">
                  <c:v>299000000</c:v>
                </c:pt>
                <c:pt idx="260">
                  <c:v>111000000</c:v>
                </c:pt>
                <c:pt idx="261">
                  <c:v>86000000</c:v>
                </c:pt>
                <c:pt idx="262">
                  <c:v>95000000</c:v>
                </c:pt>
                <c:pt idx="263">
                  <c:v>108000000</c:v>
                </c:pt>
                <c:pt idx="264">
                  <c:v>121000000</c:v>
                </c:pt>
                <c:pt idx="265">
                  <c:v>108000000</c:v>
                </c:pt>
                <c:pt idx="266">
                  <c:v>122000000</c:v>
                </c:pt>
                <c:pt idx="267">
                  <c:v>206000000</c:v>
                </c:pt>
                <c:pt idx="268">
                  <c:v>236000000</c:v>
                </c:pt>
                <c:pt idx="269">
                  <c:v>131000000</c:v>
                </c:pt>
                <c:pt idx="270">
                  <c:v>149000000</c:v>
                </c:pt>
                <c:pt idx="271">
                  <c:v>188000000</c:v>
                </c:pt>
                <c:pt idx="272">
                  <c:v>192000000</c:v>
                </c:pt>
                <c:pt idx="273">
                  <c:v>77000000</c:v>
                </c:pt>
                <c:pt idx="274">
                  <c:v>351000000</c:v>
                </c:pt>
                <c:pt idx="275">
                  <c:v>378000000</c:v>
                </c:pt>
                <c:pt idx="276">
                  <c:v>348000000</c:v>
                </c:pt>
                <c:pt idx="277">
                  <c:v>426000000</c:v>
                </c:pt>
                <c:pt idx="278">
                  <c:v>429000000</c:v>
                </c:pt>
                <c:pt idx="279">
                  <c:v>495000000</c:v>
                </c:pt>
                <c:pt idx="280">
                  <c:v>569000000</c:v>
                </c:pt>
                <c:pt idx="281">
                  <c:v>431000000</c:v>
                </c:pt>
                <c:pt idx="282">
                  <c:v>366000000</c:v>
                </c:pt>
                <c:pt idx="283">
                  <c:v>442000000</c:v>
                </c:pt>
                <c:pt idx="284">
                  <c:v>472000000</c:v>
                </c:pt>
                <c:pt idx="285">
                  <c:v>461000000</c:v>
                </c:pt>
                <c:pt idx="286">
                  <c:v>431000000</c:v>
                </c:pt>
                <c:pt idx="287">
                  <c:v>9000000</c:v>
                </c:pt>
                <c:pt idx="288">
                  <c:v>8000000</c:v>
                </c:pt>
                <c:pt idx="289">
                  <c:v>8000000</c:v>
                </c:pt>
                <c:pt idx="290">
                  <c:v>13000000</c:v>
                </c:pt>
                <c:pt idx="291">
                  <c:v>19000000</c:v>
                </c:pt>
                <c:pt idx="292">
                  <c:v>36000000</c:v>
                </c:pt>
                <c:pt idx="293">
                  <c:v>47000000</c:v>
                </c:pt>
                <c:pt idx="294">
                  <c:v>46000000</c:v>
                </c:pt>
                <c:pt idx="295">
                  <c:v>51000000</c:v>
                </c:pt>
                <c:pt idx="296">
                  <c:v>64000000</c:v>
                </c:pt>
                <c:pt idx="297">
                  <c:v>76000000</c:v>
                </c:pt>
                <c:pt idx="298">
                  <c:v>94000000</c:v>
                </c:pt>
                <c:pt idx="299">
                  <c:v>10000000</c:v>
                </c:pt>
                <c:pt idx="300">
                  <c:v>119000000</c:v>
                </c:pt>
                <c:pt idx="301">
                  <c:v>143000000</c:v>
                </c:pt>
                <c:pt idx="302">
                  <c:v>243000000</c:v>
                </c:pt>
                <c:pt idx="303">
                  <c:v>283000000</c:v>
                </c:pt>
                <c:pt idx="304">
                  <c:v>345000000</c:v>
                </c:pt>
                <c:pt idx="305">
                  <c:v>330000000</c:v>
                </c:pt>
                <c:pt idx="306">
                  <c:v>326000000</c:v>
                </c:pt>
                <c:pt idx="307">
                  <c:v>302000000</c:v>
                </c:pt>
                <c:pt idx="308">
                  <c:v>306000000</c:v>
                </c:pt>
                <c:pt idx="309">
                  <c:v>339000000</c:v>
                </c:pt>
                <c:pt idx="310">
                  <c:v>499000000</c:v>
                </c:pt>
                <c:pt idx="311">
                  <c:v>581000000</c:v>
                </c:pt>
                <c:pt idx="312">
                  <c:v>101000000</c:v>
                </c:pt>
                <c:pt idx="313">
                  <c:v>279000000</c:v>
                </c:pt>
                <c:pt idx="314">
                  <c:v>307000000</c:v>
                </c:pt>
                <c:pt idx="315">
                  <c:v>404000000</c:v>
                </c:pt>
                <c:pt idx="316">
                  <c:v>507000000</c:v>
                </c:pt>
                <c:pt idx="317">
                  <c:v>557000000</c:v>
                </c:pt>
                <c:pt idx="318">
                  <c:v>658000000</c:v>
                </c:pt>
                <c:pt idx="319">
                  <c:v>804000000</c:v>
                </c:pt>
                <c:pt idx="320">
                  <c:v>913000000</c:v>
                </c:pt>
                <c:pt idx="321">
                  <c:v>753000000</c:v>
                </c:pt>
                <c:pt idx="322">
                  <c:v>662000000</c:v>
                </c:pt>
                <c:pt idx="323">
                  <c:v>734000000</c:v>
                </c:pt>
                <c:pt idx="324">
                  <c:v>665000000</c:v>
                </c:pt>
                <c:pt idx="325">
                  <c:v>246000000</c:v>
                </c:pt>
                <c:pt idx="326">
                  <c:v>235000000</c:v>
                </c:pt>
                <c:pt idx="327">
                  <c:v>324000000</c:v>
                </c:pt>
                <c:pt idx="328">
                  <c:v>459000000</c:v>
                </c:pt>
                <c:pt idx="329">
                  <c:v>582000000</c:v>
                </c:pt>
                <c:pt idx="330">
                  <c:v>563000000</c:v>
                </c:pt>
                <c:pt idx="331">
                  <c:v>539000000</c:v>
                </c:pt>
                <c:pt idx="332">
                  <c:v>548000000</c:v>
                </c:pt>
                <c:pt idx="333">
                  <c:v>59000000</c:v>
                </c:pt>
                <c:pt idx="334">
                  <c:v>53000000</c:v>
                </c:pt>
                <c:pt idx="335">
                  <c:v>80000000</c:v>
                </c:pt>
                <c:pt idx="336">
                  <c:v>36000000</c:v>
                </c:pt>
                <c:pt idx="337">
                  <c:v>30000000</c:v>
                </c:pt>
                <c:pt idx="338">
                  <c:v>227000000</c:v>
                </c:pt>
                <c:pt idx="339">
                  <c:v>1844000000</c:v>
                </c:pt>
                <c:pt idx="340">
                  <c:v>2142000000</c:v>
                </c:pt>
                <c:pt idx="341">
                  <c:v>2673000000</c:v>
                </c:pt>
                <c:pt idx="342">
                  <c:v>3389000000</c:v>
                </c:pt>
                <c:pt idx="343">
                  <c:v>4168000000</c:v>
                </c:pt>
                <c:pt idx="344">
                  <c:v>4577000000</c:v>
                </c:pt>
                <c:pt idx="345">
                  <c:v>5284000000</c:v>
                </c:pt>
                <c:pt idx="346">
                  <c:v>6109000000</c:v>
                </c:pt>
                <c:pt idx="347">
                  <c:v>5635000000</c:v>
                </c:pt>
                <c:pt idx="348">
                  <c:v>6180000000</c:v>
                </c:pt>
                <c:pt idx="349">
                  <c:v>6830000000</c:v>
                </c:pt>
                <c:pt idx="350">
                  <c:v>6890000000</c:v>
                </c:pt>
                <c:pt idx="351">
                  <c:v>1969000000</c:v>
                </c:pt>
                <c:pt idx="352">
                  <c:v>155000000</c:v>
                </c:pt>
                <c:pt idx="353">
                  <c:v>113000000</c:v>
                </c:pt>
                <c:pt idx="354">
                  <c:v>124000000</c:v>
                </c:pt>
                <c:pt idx="355">
                  <c:v>181000000</c:v>
                </c:pt>
                <c:pt idx="356">
                  <c:v>191000000</c:v>
                </c:pt>
                <c:pt idx="357">
                  <c:v>224000000</c:v>
                </c:pt>
                <c:pt idx="358">
                  <c:v>233000000</c:v>
                </c:pt>
                <c:pt idx="359">
                  <c:v>242000000</c:v>
                </c:pt>
                <c:pt idx="360">
                  <c:v>254000000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1262000000</c:v>
                </c:pt>
                <c:pt idx="366">
                  <c:v>1392000000</c:v>
                </c:pt>
                <c:pt idx="367">
                  <c:v>2051000000</c:v>
                </c:pt>
                <c:pt idx="368">
                  <c:v>2796000000</c:v>
                </c:pt>
                <c:pt idx="369">
                  <c:v>3063000000</c:v>
                </c:pt>
                <c:pt idx="370">
                  <c:v>3317000000</c:v>
                </c:pt>
                <c:pt idx="371">
                  <c:v>4181000000</c:v>
                </c:pt>
                <c:pt idx="372">
                  <c:v>4852000000</c:v>
                </c:pt>
                <c:pt idx="373">
                  <c:v>4273000000</c:v>
                </c:pt>
                <c:pt idx="374">
                  <c:v>4035000000</c:v>
                </c:pt>
                <c:pt idx="375">
                  <c:v>4554000000</c:v>
                </c:pt>
                <c:pt idx="376">
                  <c:v>4202000000</c:v>
                </c:pt>
                <c:pt idx="377">
                  <c:v>1364000000</c:v>
                </c:pt>
                <c:pt idx="378">
                  <c:v>25000000</c:v>
                </c:pt>
                <c:pt idx="379">
                  <c:v>37000000</c:v>
                </c:pt>
                <c:pt idx="380">
                  <c:v>38000000</c:v>
                </c:pt>
                <c:pt idx="381">
                  <c:v>52000000</c:v>
                </c:pt>
                <c:pt idx="382">
                  <c:v>46000000</c:v>
                </c:pt>
                <c:pt idx="383">
                  <c:v>55000000</c:v>
                </c:pt>
                <c:pt idx="384">
                  <c:v>61000000</c:v>
                </c:pt>
                <c:pt idx="385">
                  <c:v>82000000</c:v>
                </c:pt>
                <c:pt idx="386">
                  <c:v>99000000</c:v>
                </c:pt>
                <c:pt idx="387">
                  <c:v>105000000</c:v>
                </c:pt>
                <c:pt idx="388">
                  <c:v>0</c:v>
                </c:pt>
                <c:pt idx="389">
                  <c:v>0</c:v>
                </c:pt>
                <c:pt idx="390">
                  <c:v>23000000</c:v>
                </c:pt>
                <c:pt idx="391">
                  <c:v>900000</c:v>
                </c:pt>
                <c:pt idx="392">
                  <c:v>1600000</c:v>
                </c:pt>
                <c:pt idx="393">
                  <c:v>1200000</c:v>
                </c:pt>
                <c:pt idx="394">
                  <c:v>1800000</c:v>
                </c:pt>
                <c:pt idx="395">
                  <c:v>1900000</c:v>
                </c:pt>
                <c:pt idx="396">
                  <c:v>1600000</c:v>
                </c:pt>
                <c:pt idx="397">
                  <c:v>2300000</c:v>
                </c:pt>
                <c:pt idx="398">
                  <c:v>1600000</c:v>
                </c:pt>
                <c:pt idx="399">
                  <c:v>1700000</c:v>
                </c:pt>
                <c:pt idx="400">
                  <c:v>2100000</c:v>
                </c:pt>
                <c:pt idx="401">
                  <c:v>3700000</c:v>
                </c:pt>
                <c:pt idx="402">
                  <c:v>2700000</c:v>
                </c:pt>
                <c:pt idx="403">
                  <c:v>1400000</c:v>
                </c:pt>
                <c:pt idx="404">
                  <c:v>429000000</c:v>
                </c:pt>
                <c:pt idx="405">
                  <c:v>509000000</c:v>
                </c:pt>
                <c:pt idx="406">
                  <c:v>441000000</c:v>
                </c:pt>
                <c:pt idx="407">
                  <c:v>673000000</c:v>
                </c:pt>
                <c:pt idx="408">
                  <c:v>929000000</c:v>
                </c:pt>
                <c:pt idx="409">
                  <c:v>1109000000</c:v>
                </c:pt>
                <c:pt idx="410">
                  <c:v>1169000000</c:v>
                </c:pt>
                <c:pt idx="411">
                  <c:v>1280000000</c:v>
                </c:pt>
                <c:pt idx="412">
                  <c:v>1208000000</c:v>
                </c:pt>
                <c:pt idx="413">
                  <c:v>1332000000</c:v>
                </c:pt>
                <c:pt idx="414">
                  <c:v>1790000000</c:v>
                </c:pt>
                <c:pt idx="415">
                  <c:v>2000000000</c:v>
                </c:pt>
                <c:pt idx="416">
                  <c:v>345000000</c:v>
                </c:pt>
                <c:pt idx="417">
                  <c:v>182000000</c:v>
                </c:pt>
                <c:pt idx="418">
                  <c:v>124000000</c:v>
                </c:pt>
                <c:pt idx="419">
                  <c:v>266000000</c:v>
                </c:pt>
                <c:pt idx="420">
                  <c:v>212000000</c:v>
                </c:pt>
                <c:pt idx="421">
                  <c:v>229000000</c:v>
                </c:pt>
                <c:pt idx="422">
                  <c:v>231000000</c:v>
                </c:pt>
                <c:pt idx="423">
                  <c:v>254000000</c:v>
                </c:pt>
                <c:pt idx="424">
                  <c:v>167000000</c:v>
                </c:pt>
                <c:pt idx="425">
                  <c:v>271000000</c:v>
                </c:pt>
                <c:pt idx="426">
                  <c:v>171000000</c:v>
                </c:pt>
                <c:pt idx="427">
                  <c:v>423000000</c:v>
                </c:pt>
                <c:pt idx="428">
                  <c:v>377000000</c:v>
                </c:pt>
                <c:pt idx="429">
                  <c:v>132000000</c:v>
                </c:pt>
                <c:pt idx="430">
                  <c:v>12680000000</c:v>
                </c:pt>
                <c:pt idx="431">
                  <c:v>12744000000</c:v>
                </c:pt>
                <c:pt idx="432">
                  <c:v>12236000000</c:v>
                </c:pt>
                <c:pt idx="433">
                  <c:v>15135000000</c:v>
                </c:pt>
                <c:pt idx="434">
                  <c:v>15887000000</c:v>
                </c:pt>
                <c:pt idx="435">
                  <c:v>16837000000</c:v>
                </c:pt>
                <c:pt idx="436">
                  <c:v>17961000000</c:v>
                </c:pt>
                <c:pt idx="437">
                  <c:v>18191000000</c:v>
                </c:pt>
                <c:pt idx="438">
                  <c:v>15568000000</c:v>
                </c:pt>
                <c:pt idx="439">
                  <c:v>18438000000</c:v>
                </c:pt>
                <c:pt idx="440">
                  <c:v>19989000000</c:v>
                </c:pt>
                <c:pt idx="441">
                  <c:v>20696000000</c:v>
                </c:pt>
                <c:pt idx="442">
                  <c:v>13035000000</c:v>
                </c:pt>
                <c:pt idx="443">
                  <c:v>585000000</c:v>
                </c:pt>
                <c:pt idx="444">
                  <c:v>607000000</c:v>
                </c:pt>
                <c:pt idx="445">
                  <c:v>518000000</c:v>
                </c:pt>
                <c:pt idx="446">
                  <c:v>523000000</c:v>
                </c:pt>
                <c:pt idx="447">
                  <c:v>356000000</c:v>
                </c:pt>
                <c:pt idx="448">
                  <c:v>509000000</c:v>
                </c:pt>
                <c:pt idx="449">
                  <c:v>481000000</c:v>
                </c:pt>
                <c:pt idx="450">
                  <c:v>518000000</c:v>
                </c:pt>
                <c:pt idx="451">
                  <c:v>458000000</c:v>
                </c:pt>
                <c:pt idx="452">
                  <c:v>465000000</c:v>
                </c:pt>
                <c:pt idx="453">
                  <c:v>472000000</c:v>
                </c:pt>
                <c:pt idx="454">
                  <c:v>0</c:v>
                </c:pt>
                <c:pt idx="455">
                  <c:v>559000000</c:v>
                </c:pt>
                <c:pt idx="456">
                  <c:v>5000000</c:v>
                </c:pt>
                <c:pt idx="457">
                  <c:v>3000000</c:v>
                </c:pt>
                <c:pt idx="458">
                  <c:v>4000000</c:v>
                </c:pt>
                <c:pt idx="459">
                  <c:v>7800000</c:v>
                </c:pt>
                <c:pt idx="460">
                  <c:v>7200000</c:v>
                </c:pt>
                <c:pt idx="461">
                  <c:v>10200000</c:v>
                </c:pt>
                <c:pt idx="462">
                  <c:v>10800000</c:v>
                </c:pt>
                <c:pt idx="463">
                  <c:v>11800000</c:v>
                </c:pt>
                <c:pt idx="464">
                  <c:v>6000000</c:v>
                </c:pt>
                <c:pt idx="465">
                  <c:v>7200000</c:v>
                </c:pt>
                <c:pt idx="466">
                  <c:v>0</c:v>
                </c:pt>
                <c:pt idx="467">
                  <c:v>0</c:v>
                </c:pt>
                <c:pt idx="468">
                  <c:v>5000000</c:v>
                </c:pt>
                <c:pt idx="469">
                  <c:v>23000000</c:v>
                </c:pt>
                <c:pt idx="470">
                  <c:v>25000000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14000000</c:v>
                </c:pt>
                <c:pt idx="482">
                  <c:v>1184000000</c:v>
                </c:pt>
                <c:pt idx="483">
                  <c:v>1221000000</c:v>
                </c:pt>
                <c:pt idx="484">
                  <c:v>1309000000</c:v>
                </c:pt>
                <c:pt idx="485">
                  <c:v>1571000000</c:v>
                </c:pt>
                <c:pt idx="486">
                  <c:v>1682000000</c:v>
                </c:pt>
                <c:pt idx="487">
                  <c:v>1891000000</c:v>
                </c:pt>
                <c:pt idx="488">
                  <c:v>2226000000</c:v>
                </c:pt>
                <c:pt idx="489">
                  <c:v>2537000000</c:v>
                </c:pt>
                <c:pt idx="490">
                  <c:v>2350000000</c:v>
                </c:pt>
                <c:pt idx="491">
                  <c:v>2422000000</c:v>
                </c:pt>
                <c:pt idx="492">
                  <c:v>2751000000</c:v>
                </c:pt>
                <c:pt idx="493">
                  <c:v>3180000000</c:v>
                </c:pt>
                <c:pt idx="494">
                  <c:v>1179000000</c:v>
                </c:pt>
                <c:pt idx="495">
                  <c:v>19006000000</c:v>
                </c:pt>
                <c:pt idx="496">
                  <c:v>21742000000</c:v>
                </c:pt>
                <c:pt idx="497">
                  <c:v>18707000000</c:v>
                </c:pt>
                <c:pt idx="498">
                  <c:v>27755000000</c:v>
                </c:pt>
                <c:pt idx="499">
                  <c:v>31842000000</c:v>
                </c:pt>
                <c:pt idx="500">
                  <c:v>37132000000</c:v>
                </c:pt>
                <c:pt idx="501">
                  <c:v>41126000000</c:v>
                </c:pt>
                <c:pt idx="502">
                  <c:v>44130000000</c:v>
                </c:pt>
                <c:pt idx="503">
                  <c:v>42632000000</c:v>
                </c:pt>
                <c:pt idx="504">
                  <c:v>50154000000</c:v>
                </c:pt>
                <c:pt idx="505">
                  <c:v>53313000000</c:v>
                </c:pt>
                <c:pt idx="506">
                  <c:v>54937000000</c:v>
                </c:pt>
                <c:pt idx="507">
                  <c:v>17318000000</c:v>
                </c:pt>
                <c:pt idx="508">
                  <c:v>1483000000</c:v>
                </c:pt>
                <c:pt idx="509">
                  <c:v>1237000000</c:v>
                </c:pt>
                <c:pt idx="510">
                  <c:v>1191000000</c:v>
                </c:pt>
                <c:pt idx="511">
                  <c:v>1369000000</c:v>
                </c:pt>
                <c:pt idx="512">
                  <c:v>1574000000</c:v>
                </c:pt>
                <c:pt idx="513">
                  <c:v>2009000000</c:v>
                </c:pt>
                <c:pt idx="514">
                  <c:v>2262000000</c:v>
                </c:pt>
                <c:pt idx="515">
                  <c:v>2438000000</c:v>
                </c:pt>
                <c:pt idx="516">
                  <c:v>2609000000</c:v>
                </c:pt>
                <c:pt idx="517">
                  <c:v>2727000000</c:v>
                </c:pt>
                <c:pt idx="518">
                  <c:v>2992000000</c:v>
                </c:pt>
                <c:pt idx="519">
                  <c:v>3257000000</c:v>
                </c:pt>
                <c:pt idx="520">
                  <c:v>1313000000</c:v>
                </c:pt>
                <c:pt idx="521">
                  <c:v>9000000</c:v>
                </c:pt>
                <c:pt idx="522">
                  <c:v>11000000</c:v>
                </c:pt>
                <c:pt idx="523">
                  <c:v>16000000</c:v>
                </c:pt>
                <c:pt idx="524">
                  <c:v>21000000</c:v>
                </c:pt>
                <c:pt idx="525">
                  <c:v>24000000</c:v>
                </c:pt>
                <c:pt idx="526">
                  <c:v>27000000</c:v>
                </c:pt>
                <c:pt idx="527">
                  <c:v>30000000</c:v>
                </c:pt>
                <c:pt idx="528">
                  <c:v>37000000</c:v>
                </c:pt>
                <c:pt idx="529">
                  <c:v>32000000</c:v>
                </c:pt>
                <c:pt idx="530">
                  <c:v>35000000</c:v>
                </c:pt>
                <c:pt idx="531">
                  <c:v>42000000</c:v>
                </c:pt>
                <c:pt idx="532">
                  <c:v>0</c:v>
                </c:pt>
                <c:pt idx="533">
                  <c:v>15000000</c:v>
                </c:pt>
                <c:pt idx="534">
                  <c:v>22600000</c:v>
                </c:pt>
                <c:pt idx="535">
                  <c:v>25600000</c:v>
                </c:pt>
                <c:pt idx="536">
                  <c:v>30000000</c:v>
                </c:pt>
                <c:pt idx="537">
                  <c:v>23100000</c:v>
                </c:pt>
                <c:pt idx="538">
                  <c:v>40000000</c:v>
                </c:pt>
                <c:pt idx="539">
                  <c:v>45000000</c:v>
                </c:pt>
                <c:pt idx="540">
                  <c:v>54000000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12400000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3200000</c:v>
                </c:pt>
                <c:pt idx="552">
                  <c:v>3100000</c:v>
                </c:pt>
                <c:pt idx="553">
                  <c:v>700000</c:v>
                </c:pt>
                <c:pt idx="554">
                  <c:v>700000</c:v>
                </c:pt>
                <c:pt idx="555">
                  <c:v>24000000</c:v>
                </c:pt>
                <c:pt idx="556">
                  <c:v>10700000</c:v>
                </c:pt>
                <c:pt idx="557">
                  <c:v>11400000</c:v>
                </c:pt>
                <c:pt idx="558">
                  <c:v>6900000</c:v>
                </c:pt>
                <c:pt idx="559">
                  <c:v>0</c:v>
                </c:pt>
                <c:pt idx="560">
                  <c:v>1339000000</c:v>
                </c:pt>
                <c:pt idx="561">
                  <c:v>1292000000</c:v>
                </c:pt>
                <c:pt idx="562">
                  <c:v>1424000000</c:v>
                </c:pt>
                <c:pt idx="563">
                  <c:v>1586000000</c:v>
                </c:pt>
                <c:pt idx="564">
                  <c:v>1810000000</c:v>
                </c:pt>
                <c:pt idx="565">
                  <c:v>1865000000</c:v>
                </c:pt>
                <c:pt idx="566">
                  <c:v>2221000000</c:v>
                </c:pt>
                <c:pt idx="567">
                  <c:v>2533000000</c:v>
                </c:pt>
                <c:pt idx="568">
                  <c:v>2001000000</c:v>
                </c:pt>
                <c:pt idx="569">
                  <c:v>2179000000</c:v>
                </c:pt>
                <c:pt idx="570">
                  <c:v>2375000000</c:v>
                </c:pt>
                <c:pt idx="571">
                  <c:v>2544000000</c:v>
                </c:pt>
                <c:pt idx="572">
                  <c:v>1477000000</c:v>
                </c:pt>
                <c:pt idx="573">
                  <c:v>58000000</c:v>
                </c:pt>
                <c:pt idx="574">
                  <c:v>56000000</c:v>
                </c:pt>
                <c:pt idx="575">
                  <c:v>76000000</c:v>
                </c:pt>
                <c:pt idx="576">
                  <c:v>91000000</c:v>
                </c:pt>
                <c:pt idx="577">
                  <c:v>93000000</c:v>
                </c:pt>
                <c:pt idx="578">
                  <c:v>104000000</c:v>
                </c:pt>
                <c:pt idx="579">
                  <c:v>115000000</c:v>
                </c:pt>
                <c:pt idx="580">
                  <c:v>129000000</c:v>
                </c:pt>
                <c:pt idx="581">
                  <c:v>164000000</c:v>
                </c:pt>
                <c:pt idx="582">
                  <c:v>213000000</c:v>
                </c:pt>
                <c:pt idx="583">
                  <c:v>0</c:v>
                </c:pt>
                <c:pt idx="584">
                  <c:v>0</c:v>
                </c:pt>
                <c:pt idx="585">
                  <c:v>2871000000</c:v>
                </c:pt>
                <c:pt idx="586">
                  <c:v>3463000000</c:v>
                </c:pt>
                <c:pt idx="587">
                  <c:v>3952000000</c:v>
                </c:pt>
                <c:pt idx="588">
                  <c:v>6513000000</c:v>
                </c:pt>
                <c:pt idx="589">
                  <c:v>6945000000</c:v>
                </c:pt>
                <c:pt idx="590">
                  <c:v>7625000000</c:v>
                </c:pt>
                <c:pt idx="591">
                  <c:v>8296000000</c:v>
                </c:pt>
                <c:pt idx="592">
                  <c:v>9601000000</c:v>
                </c:pt>
                <c:pt idx="593">
                  <c:v>11681000000</c:v>
                </c:pt>
                <c:pt idx="594">
                  <c:v>9308000000</c:v>
                </c:pt>
                <c:pt idx="595">
                  <c:v>8255000000</c:v>
                </c:pt>
                <c:pt idx="596">
                  <c:v>9638000000</c:v>
                </c:pt>
                <c:pt idx="597">
                  <c:v>8865000000</c:v>
                </c:pt>
                <c:pt idx="598">
                  <c:v>1948000000</c:v>
                </c:pt>
                <c:pt idx="599">
                  <c:v>1840000000</c:v>
                </c:pt>
                <c:pt idx="600">
                  <c:v>1769000000</c:v>
                </c:pt>
                <c:pt idx="601">
                  <c:v>1999000000</c:v>
                </c:pt>
                <c:pt idx="602">
                  <c:v>2114000000</c:v>
                </c:pt>
                <c:pt idx="603">
                  <c:v>2591000000</c:v>
                </c:pt>
                <c:pt idx="604">
                  <c:v>2414000000</c:v>
                </c:pt>
                <c:pt idx="605">
                  <c:v>2415000000</c:v>
                </c:pt>
                <c:pt idx="606">
                  <c:v>2347000000</c:v>
                </c:pt>
                <c:pt idx="607">
                  <c:v>2082000000</c:v>
                </c:pt>
                <c:pt idx="608">
                  <c:v>2218000000</c:v>
                </c:pt>
                <c:pt idx="609">
                  <c:v>2503000000</c:v>
                </c:pt>
                <c:pt idx="610">
                  <c:v>2614000000</c:v>
                </c:pt>
                <c:pt idx="611">
                  <c:v>227000000</c:v>
                </c:pt>
                <c:pt idx="612">
                  <c:v>271000000</c:v>
                </c:pt>
                <c:pt idx="613">
                  <c:v>217000000</c:v>
                </c:pt>
                <c:pt idx="614">
                  <c:v>223000000</c:v>
                </c:pt>
                <c:pt idx="615">
                  <c:v>224000000</c:v>
                </c:pt>
                <c:pt idx="616">
                  <c:v>244000000</c:v>
                </c:pt>
                <c:pt idx="617">
                  <c:v>277000000</c:v>
                </c:pt>
                <c:pt idx="618">
                  <c:v>329000000</c:v>
                </c:pt>
                <c:pt idx="619">
                  <c:v>383000000</c:v>
                </c:pt>
                <c:pt idx="620">
                  <c:v>378000000</c:v>
                </c:pt>
                <c:pt idx="621">
                  <c:v>438000000</c:v>
                </c:pt>
                <c:pt idx="622">
                  <c:v>540000000</c:v>
                </c:pt>
                <c:pt idx="623">
                  <c:v>676000000</c:v>
                </c:pt>
                <c:pt idx="624">
                  <c:v>2137000000</c:v>
                </c:pt>
                <c:pt idx="625">
                  <c:v>2203000000</c:v>
                </c:pt>
                <c:pt idx="626">
                  <c:v>2178000000</c:v>
                </c:pt>
                <c:pt idx="627">
                  <c:v>2325000000</c:v>
                </c:pt>
                <c:pt idx="628">
                  <c:v>2552000000</c:v>
                </c:pt>
                <c:pt idx="629">
                  <c:v>2644000000</c:v>
                </c:pt>
                <c:pt idx="630">
                  <c:v>2691000000</c:v>
                </c:pt>
                <c:pt idx="631">
                  <c:v>3108000000</c:v>
                </c:pt>
                <c:pt idx="632">
                  <c:v>3231000000</c:v>
                </c:pt>
                <c:pt idx="633">
                  <c:v>2474000000</c:v>
                </c:pt>
                <c:pt idx="634">
                  <c:v>2371000000</c:v>
                </c:pt>
                <c:pt idx="635">
                  <c:v>2751000000</c:v>
                </c:pt>
                <c:pt idx="636">
                  <c:v>2709000000</c:v>
                </c:pt>
                <c:pt idx="637">
                  <c:v>2973000000</c:v>
                </c:pt>
                <c:pt idx="638">
                  <c:v>3104000000</c:v>
                </c:pt>
                <c:pt idx="639">
                  <c:v>3376000000</c:v>
                </c:pt>
                <c:pt idx="640">
                  <c:v>4069000000</c:v>
                </c:pt>
                <c:pt idx="641">
                  <c:v>4931000000</c:v>
                </c:pt>
                <c:pt idx="642">
                  <c:v>5772000000</c:v>
                </c:pt>
                <c:pt idx="643">
                  <c:v>6702000000</c:v>
                </c:pt>
                <c:pt idx="644">
                  <c:v>7775000000</c:v>
                </c:pt>
                <c:pt idx="645">
                  <c:v>8871000000</c:v>
                </c:pt>
                <c:pt idx="646">
                  <c:v>7936000000</c:v>
                </c:pt>
                <c:pt idx="647">
                  <c:v>8017000000</c:v>
                </c:pt>
                <c:pt idx="648">
                  <c:v>8503000000</c:v>
                </c:pt>
                <c:pt idx="649">
                  <c:v>7758000000</c:v>
                </c:pt>
                <c:pt idx="650">
                  <c:v>3671000000</c:v>
                </c:pt>
                <c:pt idx="651">
                  <c:v>4003000000</c:v>
                </c:pt>
                <c:pt idx="652">
                  <c:v>4791000000</c:v>
                </c:pt>
                <c:pt idx="653">
                  <c:v>5271000000</c:v>
                </c:pt>
                <c:pt idx="654">
                  <c:v>5652000000</c:v>
                </c:pt>
                <c:pt idx="655">
                  <c:v>5293000000</c:v>
                </c:pt>
                <c:pt idx="656">
                  <c:v>5562000000</c:v>
                </c:pt>
                <c:pt idx="657">
                  <c:v>5978000000</c:v>
                </c:pt>
                <c:pt idx="658">
                  <c:v>6281000000</c:v>
                </c:pt>
                <c:pt idx="659">
                  <c:v>5617000000</c:v>
                </c:pt>
                <c:pt idx="660">
                  <c:v>5704000000</c:v>
                </c:pt>
                <c:pt idx="661">
                  <c:v>6366000000</c:v>
                </c:pt>
                <c:pt idx="662">
                  <c:v>6135000000</c:v>
                </c:pt>
                <c:pt idx="663">
                  <c:v>8100000</c:v>
                </c:pt>
                <c:pt idx="664">
                  <c:v>8600000</c:v>
                </c:pt>
                <c:pt idx="665">
                  <c:v>8900000</c:v>
                </c:pt>
                <c:pt idx="666">
                  <c:v>6900000</c:v>
                </c:pt>
                <c:pt idx="667">
                  <c:v>6800000</c:v>
                </c:pt>
                <c:pt idx="668">
                  <c:v>7100000</c:v>
                </c:pt>
                <c:pt idx="669">
                  <c:v>9800000</c:v>
                </c:pt>
                <c:pt idx="670">
                  <c:v>6800000</c:v>
                </c:pt>
                <c:pt idx="671">
                  <c:v>7800000</c:v>
                </c:pt>
                <c:pt idx="672">
                  <c:v>16000000</c:v>
                </c:pt>
                <c:pt idx="673">
                  <c:v>18000000</c:v>
                </c:pt>
                <c:pt idx="674">
                  <c:v>19200000</c:v>
                </c:pt>
                <c:pt idx="675">
                  <c:v>20500000</c:v>
                </c:pt>
                <c:pt idx="676">
                  <c:v>48000000</c:v>
                </c:pt>
                <c:pt idx="677">
                  <c:v>46000000</c:v>
                </c:pt>
                <c:pt idx="678">
                  <c:v>46000000</c:v>
                </c:pt>
                <c:pt idx="679">
                  <c:v>52000000</c:v>
                </c:pt>
                <c:pt idx="680">
                  <c:v>61000000</c:v>
                </c:pt>
                <c:pt idx="681">
                  <c:v>57000000</c:v>
                </c:pt>
                <c:pt idx="682">
                  <c:v>72000000</c:v>
                </c:pt>
                <c:pt idx="683">
                  <c:v>74000000</c:v>
                </c:pt>
                <c:pt idx="684">
                  <c:v>76000000</c:v>
                </c:pt>
                <c:pt idx="685">
                  <c:v>79000000</c:v>
                </c:pt>
                <c:pt idx="686">
                  <c:v>95000000</c:v>
                </c:pt>
                <c:pt idx="687">
                  <c:v>113000000</c:v>
                </c:pt>
                <c:pt idx="688">
                  <c:v>110000000</c:v>
                </c:pt>
                <c:pt idx="689">
                  <c:v>2860000000</c:v>
                </c:pt>
                <c:pt idx="690">
                  <c:v>2798000000</c:v>
                </c:pt>
                <c:pt idx="691">
                  <c:v>2730000000</c:v>
                </c:pt>
                <c:pt idx="692">
                  <c:v>3128000000</c:v>
                </c:pt>
                <c:pt idx="693">
                  <c:v>3152000000</c:v>
                </c:pt>
                <c:pt idx="694">
                  <c:v>3518000000</c:v>
                </c:pt>
                <c:pt idx="695">
                  <c:v>3917000000</c:v>
                </c:pt>
                <c:pt idx="696">
                  <c:v>4064000000</c:v>
                </c:pt>
                <c:pt idx="697">
                  <c:v>4166000000</c:v>
                </c:pt>
                <c:pt idx="698">
                  <c:v>4049000000</c:v>
                </c:pt>
                <c:pt idx="699">
                  <c:v>4209000000</c:v>
                </c:pt>
                <c:pt idx="700">
                  <c:v>4436000000</c:v>
                </c:pt>
                <c:pt idx="701">
                  <c:v>4736000000</c:v>
                </c:pt>
                <c:pt idx="702">
                  <c:v>451000000</c:v>
                </c:pt>
                <c:pt idx="703">
                  <c:v>438000000</c:v>
                </c:pt>
                <c:pt idx="704">
                  <c:v>449000000</c:v>
                </c:pt>
                <c:pt idx="705">
                  <c:v>408000000</c:v>
                </c:pt>
                <c:pt idx="706">
                  <c:v>464000000</c:v>
                </c:pt>
                <c:pt idx="707">
                  <c:v>488000000</c:v>
                </c:pt>
                <c:pt idx="708">
                  <c:v>492000000</c:v>
                </c:pt>
                <c:pt idx="709">
                  <c:v>626000000</c:v>
                </c:pt>
                <c:pt idx="710">
                  <c:v>745000000</c:v>
                </c:pt>
                <c:pt idx="711">
                  <c:v>674000000</c:v>
                </c:pt>
                <c:pt idx="712">
                  <c:v>786000000</c:v>
                </c:pt>
                <c:pt idx="713">
                  <c:v>849000000</c:v>
                </c:pt>
                <c:pt idx="714">
                  <c:v>1039000000</c:v>
                </c:pt>
                <c:pt idx="715">
                  <c:v>4657000000</c:v>
                </c:pt>
                <c:pt idx="716">
                  <c:v>4119000000</c:v>
                </c:pt>
                <c:pt idx="717">
                  <c:v>4133000000</c:v>
                </c:pt>
                <c:pt idx="718">
                  <c:v>4704000000</c:v>
                </c:pt>
                <c:pt idx="719">
                  <c:v>6328000000</c:v>
                </c:pt>
                <c:pt idx="720">
                  <c:v>7206000000</c:v>
                </c:pt>
                <c:pt idx="721">
                  <c:v>8133000000</c:v>
                </c:pt>
                <c:pt idx="722">
                  <c:v>10327000000</c:v>
                </c:pt>
                <c:pt idx="723">
                  <c:v>12104000000</c:v>
                </c:pt>
                <c:pt idx="724">
                  <c:v>11757000000</c:v>
                </c:pt>
                <c:pt idx="725">
                  <c:v>13633000000</c:v>
                </c:pt>
                <c:pt idx="726">
                  <c:v>9333000000</c:v>
                </c:pt>
                <c:pt idx="727">
                  <c:v>10823000000</c:v>
                </c:pt>
                <c:pt idx="728">
                  <c:v>437000000</c:v>
                </c:pt>
                <c:pt idx="729">
                  <c:v>452000000</c:v>
                </c:pt>
                <c:pt idx="730">
                  <c:v>521000000</c:v>
                </c:pt>
                <c:pt idx="731">
                  <c:v>664000000</c:v>
                </c:pt>
                <c:pt idx="732">
                  <c:v>748000000</c:v>
                </c:pt>
                <c:pt idx="733">
                  <c:v>656000000</c:v>
                </c:pt>
                <c:pt idx="734">
                  <c:v>686000000</c:v>
                </c:pt>
                <c:pt idx="735">
                  <c:v>793000000</c:v>
                </c:pt>
                <c:pt idx="736">
                  <c:v>711000000</c:v>
                </c:pt>
                <c:pt idx="737">
                  <c:v>549000000</c:v>
                </c:pt>
                <c:pt idx="738">
                  <c:v>646000000</c:v>
                </c:pt>
                <c:pt idx="739">
                  <c:v>729000000</c:v>
                </c:pt>
                <c:pt idx="740">
                  <c:v>894000000</c:v>
                </c:pt>
                <c:pt idx="741">
                  <c:v>5000000</c:v>
                </c:pt>
                <c:pt idx="742">
                  <c:v>14000000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36000000</c:v>
                </c:pt>
                <c:pt idx="755">
                  <c:v>74000000</c:v>
                </c:pt>
                <c:pt idx="756">
                  <c:v>73000000</c:v>
                </c:pt>
                <c:pt idx="757">
                  <c:v>74000000</c:v>
                </c:pt>
                <c:pt idx="758">
                  <c:v>73000000</c:v>
                </c:pt>
                <c:pt idx="759">
                  <c:v>66000000</c:v>
                </c:pt>
                <c:pt idx="760">
                  <c:v>60000000</c:v>
                </c:pt>
                <c:pt idx="761">
                  <c:v>61000000</c:v>
                </c:pt>
                <c:pt idx="762">
                  <c:v>46000000</c:v>
                </c:pt>
                <c:pt idx="763">
                  <c:v>26000000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657000000</c:v>
                </c:pt>
                <c:pt idx="768">
                  <c:v>661000000</c:v>
                </c:pt>
                <c:pt idx="769">
                  <c:v>737000000</c:v>
                </c:pt>
                <c:pt idx="770">
                  <c:v>883000000</c:v>
                </c:pt>
                <c:pt idx="771">
                  <c:v>1111000000</c:v>
                </c:pt>
                <c:pt idx="772">
                  <c:v>1229000000</c:v>
                </c:pt>
                <c:pt idx="773">
                  <c:v>1361000000</c:v>
                </c:pt>
                <c:pt idx="774">
                  <c:v>1416000000</c:v>
                </c:pt>
                <c:pt idx="775">
                  <c:v>1643000000</c:v>
                </c:pt>
                <c:pt idx="776">
                  <c:v>1445000000</c:v>
                </c:pt>
                <c:pt idx="777">
                  <c:v>1412000000</c:v>
                </c:pt>
                <c:pt idx="778">
                  <c:v>1683000000</c:v>
                </c:pt>
                <c:pt idx="779">
                  <c:v>1588000000</c:v>
                </c:pt>
                <c:pt idx="780">
                  <c:v>205000000</c:v>
                </c:pt>
                <c:pt idx="781">
                  <c:v>218000000</c:v>
                </c:pt>
                <c:pt idx="782">
                  <c:v>261000000</c:v>
                </c:pt>
                <c:pt idx="783">
                  <c:v>336000000</c:v>
                </c:pt>
                <c:pt idx="784">
                  <c:v>458000000</c:v>
                </c:pt>
                <c:pt idx="785">
                  <c:v>533000000</c:v>
                </c:pt>
                <c:pt idx="786">
                  <c:v>639000000</c:v>
                </c:pt>
                <c:pt idx="787">
                  <c:v>790000000</c:v>
                </c:pt>
                <c:pt idx="788">
                  <c:v>1184000000</c:v>
                </c:pt>
                <c:pt idx="789">
                  <c:v>1119000000</c:v>
                </c:pt>
                <c:pt idx="790">
                  <c:v>1434000000</c:v>
                </c:pt>
                <c:pt idx="791">
                  <c:v>1998000000</c:v>
                </c:pt>
                <c:pt idx="792">
                  <c:v>1980000000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291000000</c:v>
                </c:pt>
                <c:pt idx="807">
                  <c:v>316000000</c:v>
                </c:pt>
                <c:pt idx="808">
                  <c:v>384000000</c:v>
                </c:pt>
                <c:pt idx="809">
                  <c:v>496000000</c:v>
                </c:pt>
                <c:pt idx="810">
                  <c:v>588000000</c:v>
                </c:pt>
                <c:pt idx="811">
                  <c:v>722000000</c:v>
                </c:pt>
                <c:pt idx="812">
                  <c:v>684000000</c:v>
                </c:pt>
                <c:pt idx="813">
                  <c:v>725000000</c:v>
                </c:pt>
                <c:pt idx="814">
                  <c:v>938000000</c:v>
                </c:pt>
                <c:pt idx="815">
                  <c:v>724000000</c:v>
                </c:pt>
                <c:pt idx="816">
                  <c:v>809000000</c:v>
                </c:pt>
                <c:pt idx="817">
                  <c:v>933000000</c:v>
                </c:pt>
                <c:pt idx="818">
                  <c:v>987000000</c:v>
                </c:pt>
                <c:pt idx="819">
                  <c:v>2035000000</c:v>
                </c:pt>
                <c:pt idx="820">
                  <c:v>2065000000</c:v>
                </c:pt>
                <c:pt idx="821">
                  <c:v>2235000000</c:v>
                </c:pt>
                <c:pt idx="822">
                  <c:v>2676000000</c:v>
                </c:pt>
                <c:pt idx="823">
                  <c:v>2975000000</c:v>
                </c:pt>
                <c:pt idx="824">
                  <c:v>3069000000</c:v>
                </c:pt>
                <c:pt idx="825">
                  <c:v>3515000000</c:v>
                </c:pt>
                <c:pt idx="826">
                  <c:v>4287000000</c:v>
                </c:pt>
                <c:pt idx="827">
                  <c:v>4873000000</c:v>
                </c:pt>
                <c:pt idx="828">
                  <c:v>4104000000</c:v>
                </c:pt>
                <c:pt idx="829">
                  <c:v>4510000000</c:v>
                </c:pt>
                <c:pt idx="830">
                  <c:v>5591000000</c:v>
                </c:pt>
                <c:pt idx="831">
                  <c:v>5415000000</c:v>
                </c:pt>
                <c:pt idx="832">
                  <c:v>38534000000</c:v>
                </c:pt>
                <c:pt idx="833">
                  <c:v>38385000000</c:v>
                </c:pt>
                <c:pt idx="834">
                  <c:v>40537000000</c:v>
                </c:pt>
                <c:pt idx="835">
                  <c:v>45990000000</c:v>
                </c:pt>
                <c:pt idx="836">
                  <c:v>52108000000</c:v>
                </c:pt>
                <c:pt idx="837">
                  <c:v>51691000000</c:v>
                </c:pt>
                <c:pt idx="838">
                  <c:v>54450000000</c:v>
                </c:pt>
                <c:pt idx="839">
                  <c:v>63701000000</c:v>
                </c:pt>
                <c:pt idx="840">
                  <c:v>67779000000</c:v>
                </c:pt>
                <c:pt idx="841">
                  <c:v>58857000000</c:v>
                </c:pt>
                <c:pt idx="842">
                  <c:v>56139000000</c:v>
                </c:pt>
                <c:pt idx="843">
                  <c:v>65959000000</c:v>
                </c:pt>
                <c:pt idx="844">
                  <c:v>63530000000</c:v>
                </c:pt>
                <c:pt idx="845">
                  <c:v>0</c:v>
                </c:pt>
                <c:pt idx="846">
                  <c:v>0</c:v>
                </c:pt>
                <c:pt idx="847">
                  <c:v>471000000</c:v>
                </c:pt>
                <c:pt idx="848">
                  <c:v>651000000</c:v>
                </c:pt>
                <c:pt idx="849">
                  <c:v>737000000</c:v>
                </c:pt>
                <c:pt idx="850">
                  <c:v>759000000</c:v>
                </c:pt>
                <c:pt idx="851">
                  <c:v>463000000</c:v>
                </c:pt>
                <c:pt idx="852">
                  <c:v>537000000</c:v>
                </c:pt>
                <c:pt idx="853">
                  <c:v>522000000</c:v>
                </c:pt>
                <c:pt idx="854">
                  <c:v>440000000</c:v>
                </c:pt>
                <c:pt idx="855">
                  <c:v>405000000</c:v>
                </c:pt>
                <c:pt idx="856">
                  <c:v>384000000</c:v>
                </c:pt>
                <c:pt idx="857">
                  <c:v>0</c:v>
                </c:pt>
                <c:pt idx="858">
                  <c:v>99000000</c:v>
                </c:pt>
                <c:pt idx="859">
                  <c:v>46000000</c:v>
                </c:pt>
                <c:pt idx="860">
                  <c:v>77000000</c:v>
                </c:pt>
                <c:pt idx="861">
                  <c:v>84000000</c:v>
                </c:pt>
                <c:pt idx="862">
                  <c:v>74000000</c:v>
                </c:pt>
                <c:pt idx="863">
                  <c:v>13000000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58000000</c:v>
                </c:pt>
                <c:pt idx="875">
                  <c:v>51000000</c:v>
                </c:pt>
                <c:pt idx="876">
                  <c:v>59000000</c:v>
                </c:pt>
                <c:pt idx="877">
                  <c:v>69000000</c:v>
                </c:pt>
                <c:pt idx="878">
                  <c:v>87000000</c:v>
                </c:pt>
                <c:pt idx="879">
                  <c:v>80000000</c:v>
                </c:pt>
                <c:pt idx="880">
                  <c:v>64000000</c:v>
                </c:pt>
                <c:pt idx="881">
                  <c:v>80000000</c:v>
                </c:pt>
                <c:pt idx="882">
                  <c:v>92000000</c:v>
                </c:pt>
                <c:pt idx="883">
                  <c:v>99000000</c:v>
                </c:pt>
                <c:pt idx="884">
                  <c:v>107000000</c:v>
                </c:pt>
                <c:pt idx="885">
                  <c:v>136000000</c:v>
                </c:pt>
                <c:pt idx="886">
                  <c:v>144000000</c:v>
                </c:pt>
                <c:pt idx="887">
                  <c:v>172000000</c:v>
                </c:pt>
                <c:pt idx="888">
                  <c:v>209000000</c:v>
                </c:pt>
                <c:pt idx="889">
                  <c:v>287000000</c:v>
                </c:pt>
                <c:pt idx="890">
                  <c:v>361000000</c:v>
                </c:pt>
                <c:pt idx="891">
                  <c:v>440000000</c:v>
                </c:pt>
                <c:pt idx="892">
                  <c:v>505000000</c:v>
                </c:pt>
                <c:pt idx="893">
                  <c:v>537000000</c:v>
                </c:pt>
                <c:pt idx="894">
                  <c:v>737000000</c:v>
                </c:pt>
                <c:pt idx="895">
                  <c:v>1069000000</c:v>
                </c:pt>
                <c:pt idx="896">
                  <c:v>1565000000</c:v>
                </c:pt>
                <c:pt idx="897">
                  <c:v>24943000000</c:v>
                </c:pt>
                <c:pt idx="898">
                  <c:v>24175000000</c:v>
                </c:pt>
                <c:pt idx="899">
                  <c:v>26690000000</c:v>
                </c:pt>
                <c:pt idx="900">
                  <c:v>30104000000</c:v>
                </c:pt>
                <c:pt idx="901">
                  <c:v>36390000000</c:v>
                </c:pt>
                <c:pt idx="902">
                  <c:v>40531000000</c:v>
                </c:pt>
                <c:pt idx="903">
                  <c:v>45538000000</c:v>
                </c:pt>
                <c:pt idx="904">
                  <c:v>49332000000</c:v>
                </c:pt>
                <c:pt idx="905">
                  <c:v>53398000000</c:v>
                </c:pt>
                <c:pt idx="906">
                  <c:v>47466000000</c:v>
                </c:pt>
                <c:pt idx="907">
                  <c:v>49108000000</c:v>
                </c:pt>
                <c:pt idx="908">
                  <c:v>53399000000</c:v>
                </c:pt>
                <c:pt idx="909">
                  <c:v>51581000000</c:v>
                </c:pt>
                <c:pt idx="910">
                  <c:v>357000000</c:v>
                </c:pt>
                <c:pt idx="911">
                  <c:v>374000000</c:v>
                </c:pt>
                <c:pt idx="912">
                  <c:v>383000000</c:v>
                </c:pt>
                <c:pt idx="913">
                  <c:v>441000000</c:v>
                </c:pt>
                <c:pt idx="914">
                  <c:v>495000000</c:v>
                </c:pt>
                <c:pt idx="915">
                  <c:v>867000000</c:v>
                </c:pt>
                <c:pt idx="916">
                  <c:v>910000000</c:v>
                </c:pt>
                <c:pt idx="917">
                  <c:v>990000000</c:v>
                </c:pt>
                <c:pt idx="918">
                  <c:v>970000000</c:v>
                </c:pt>
                <c:pt idx="919">
                  <c:v>849000000</c:v>
                </c:pt>
                <c:pt idx="920">
                  <c:v>706000000</c:v>
                </c:pt>
                <c:pt idx="921">
                  <c:v>797000000</c:v>
                </c:pt>
                <c:pt idx="922">
                  <c:v>1154000000</c:v>
                </c:pt>
                <c:pt idx="923">
                  <c:v>9262000000</c:v>
                </c:pt>
                <c:pt idx="924">
                  <c:v>9216000000</c:v>
                </c:pt>
                <c:pt idx="925">
                  <c:v>10005000000</c:v>
                </c:pt>
                <c:pt idx="926">
                  <c:v>10842000000</c:v>
                </c:pt>
                <c:pt idx="927">
                  <c:v>12809000000</c:v>
                </c:pt>
                <c:pt idx="928">
                  <c:v>13453000000</c:v>
                </c:pt>
                <c:pt idx="929">
                  <c:v>14495000000</c:v>
                </c:pt>
                <c:pt idx="930">
                  <c:v>15687000000</c:v>
                </c:pt>
                <c:pt idx="931">
                  <c:v>17586000000</c:v>
                </c:pt>
                <c:pt idx="932">
                  <c:v>14796000000</c:v>
                </c:pt>
                <c:pt idx="933">
                  <c:v>12579000000</c:v>
                </c:pt>
                <c:pt idx="934">
                  <c:v>14984000000</c:v>
                </c:pt>
                <c:pt idx="935">
                  <c:v>13313000000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93000000</c:v>
                </c:pt>
                <c:pt idx="950">
                  <c:v>83000000</c:v>
                </c:pt>
                <c:pt idx="951">
                  <c:v>91000000</c:v>
                </c:pt>
                <c:pt idx="952">
                  <c:v>104000000</c:v>
                </c:pt>
                <c:pt idx="953">
                  <c:v>86000000</c:v>
                </c:pt>
                <c:pt idx="954">
                  <c:v>71000000</c:v>
                </c:pt>
                <c:pt idx="955">
                  <c:v>94000000</c:v>
                </c:pt>
                <c:pt idx="956">
                  <c:v>129000000</c:v>
                </c:pt>
                <c:pt idx="957">
                  <c:v>127000000</c:v>
                </c:pt>
                <c:pt idx="958">
                  <c:v>112000000</c:v>
                </c:pt>
                <c:pt idx="959">
                  <c:v>112000000</c:v>
                </c:pt>
                <c:pt idx="960">
                  <c:v>117000000</c:v>
                </c:pt>
                <c:pt idx="961">
                  <c:v>110000000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498000000</c:v>
                </c:pt>
                <c:pt idx="976">
                  <c:v>588000000</c:v>
                </c:pt>
                <c:pt idx="977">
                  <c:v>647000000</c:v>
                </c:pt>
                <c:pt idx="978">
                  <c:v>646000000</c:v>
                </c:pt>
                <c:pt idx="979">
                  <c:v>630000000</c:v>
                </c:pt>
                <c:pt idx="980">
                  <c:v>791000000</c:v>
                </c:pt>
                <c:pt idx="981">
                  <c:v>919000000</c:v>
                </c:pt>
                <c:pt idx="982">
                  <c:v>1055000000</c:v>
                </c:pt>
                <c:pt idx="983">
                  <c:v>1068000000</c:v>
                </c:pt>
                <c:pt idx="984">
                  <c:v>1179000000</c:v>
                </c:pt>
                <c:pt idx="985">
                  <c:v>1379000000</c:v>
                </c:pt>
                <c:pt idx="986">
                  <c:v>1350000000</c:v>
                </c:pt>
                <c:pt idx="987">
                  <c:v>1419000000</c:v>
                </c:pt>
                <c:pt idx="988">
                  <c:v>7800000</c:v>
                </c:pt>
                <c:pt idx="989">
                  <c:v>8200000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1100000</c:v>
                </c:pt>
                <c:pt idx="996">
                  <c:v>2400000</c:v>
                </c:pt>
                <c:pt idx="997">
                  <c:v>4900000</c:v>
                </c:pt>
                <c:pt idx="998">
                  <c:v>2000000</c:v>
                </c:pt>
                <c:pt idx="999">
                  <c:v>2100000</c:v>
                </c:pt>
                <c:pt idx="1000">
                  <c:v>1700000</c:v>
                </c:pt>
                <c:pt idx="1001">
                  <c:v>0</c:v>
                </c:pt>
                <c:pt idx="1002">
                  <c:v>2700000</c:v>
                </c:pt>
                <c:pt idx="1003">
                  <c:v>2300000</c:v>
                </c:pt>
                <c:pt idx="1004">
                  <c:v>2400000</c:v>
                </c:pt>
                <c:pt idx="1005">
                  <c:v>2200000</c:v>
                </c:pt>
                <c:pt idx="1006">
                  <c:v>1600000</c:v>
                </c:pt>
                <c:pt idx="1007">
                  <c:v>2800000</c:v>
                </c:pt>
                <c:pt idx="1008">
                  <c:v>28400000</c:v>
                </c:pt>
                <c:pt idx="1009">
                  <c:v>38200000</c:v>
                </c:pt>
                <c:pt idx="1010">
                  <c:v>12000000</c:v>
                </c:pt>
                <c:pt idx="1011">
                  <c:v>13600000</c:v>
                </c:pt>
                <c:pt idx="1012">
                  <c:v>0</c:v>
                </c:pt>
                <c:pt idx="1013">
                  <c:v>0</c:v>
                </c:pt>
                <c:pt idx="1014">
                  <c:v>80000000</c:v>
                </c:pt>
                <c:pt idx="1015">
                  <c:v>65000000</c:v>
                </c:pt>
                <c:pt idx="1016">
                  <c:v>53000000</c:v>
                </c:pt>
                <c:pt idx="1017">
                  <c:v>28000000</c:v>
                </c:pt>
                <c:pt idx="1018">
                  <c:v>27000000</c:v>
                </c:pt>
                <c:pt idx="1019">
                  <c:v>35000000</c:v>
                </c:pt>
                <c:pt idx="1020">
                  <c:v>37000000</c:v>
                </c:pt>
                <c:pt idx="1021">
                  <c:v>50000000</c:v>
                </c:pt>
                <c:pt idx="1022">
                  <c:v>59000000</c:v>
                </c:pt>
                <c:pt idx="1023">
                  <c:v>35000000</c:v>
                </c:pt>
                <c:pt idx="1024">
                  <c:v>80000000</c:v>
                </c:pt>
                <c:pt idx="1025">
                  <c:v>95000000</c:v>
                </c:pt>
                <c:pt idx="1026">
                  <c:v>64000000</c:v>
                </c:pt>
                <c:pt idx="1027">
                  <c:v>128000000</c:v>
                </c:pt>
                <c:pt idx="1028">
                  <c:v>105000000</c:v>
                </c:pt>
                <c:pt idx="1029">
                  <c:v>108000000</c:v>
                </c:pt>
                <c:pt idx="1030">
                  <c:v>96000000</c:v>
                </c:pt>
                <c:pt idx="1031">
                  <c:v>93000000</c:v>
                </c:pt>
                <c:pt idx="1032">
                  <c:v>80000000</c:v>
                </c:pt>
                <c:pt idx="1033">
                  <c:v>126000000</c:v>
                </c:pt>
                <c:pt idx="1034">
                  <c:v>190000000</c:v>
                </c:pt>
                <c:pt idx="1035">
                  <c:v>276000000</c:v>
                </c:pt>
                <c:pt idx="1036">
                  <c:v>312000000</c:v>
                </c:pt>
                <c:pt idx="1037">
                  <c:v>169000000</c:v>
                </c:pt>
                <c:pt idx="1038">
                  <c:v>162000000</c:v>
                </c:pt>
                <c:pt idx="1039">
                  <c:v>170000000</c:v>
                </c:pt>
                <c:pt idx="1040">
                  <c:v>263000000</c:v>
                </c:pt>
                <c:pt idx="1041">
                  <c:v>260000000</c:v>
                </c:pt>
                <c:pt idx="1042">
                  <c:v>305000000</c:v>
                </c:pt>
                <c:pt idx="1043">
                  <c:v>372000000</c:v>
                </c:pt>
                <c:pt idx="1044">
                  <c:v>420000000</c:v>
                </c:pt>
                <c:pt idx="1045">
                  <c:v>465000000</c:v>
                </c:pt>
                <c:pt idx="1046">
                  <c:v>516000000</c:v>
                </c:pt>
                <c:pt idx="1047">
                  <c:v>547000000</c:v>
                </c:pt>
                <c:pt idx="1048">
                  <c:v>620000000</c:v>
                </c:pt>
                <c:pt idx="1049">
                  <c:v>616000000</c:v>
                </c:pt>
                <c:pt idx="1050">
                  <c:v>627000000</c:v>
                </c:pt>
                <c:pt idx="1051">
                  <c:v>642000000</c:v>
                </c:pt>
                <c:pt idx="1052">
                  <c:v>666000000</c:v>
                </c:pt>
                <c:pt idx="1053">
                  <c:v>8198000000</c:v>
                </c:pt>
                <c:pt idx="1054">
                  <c:v>7923000000</c:v>
                </c:pt>
                <c:pt idx="1055">
                  <c:v>9849000000</c:v>
                </c:pt>
                <c:pt idx="1056">
                  <c:v>9004000000</c:v>
                </c:pt>
                <c:pt idx="1057">
                  <c:v>11874000000</c:v>
                </c:pt>
                <c:pt idx="1058">
                  <c:v>13588000000</c:v>
                </c:pt>
                <c:pt idx="1059">
                  <c:v>15541000000</c:v>
                </c:pt>
                <c:pt idx="1060">
                  <c:v>18237000000</c:v>
                </c:pt>
                <c:pt idx="1061">
                  <c:v>20236000000</c:v>
                </c:pt>
                <c:pt idx="1062">
                  <c:v>20291000000</c:v>
                </c:pt>
                <c:pt idx="1063">
                  <c:v>27208000000</c:v>
                </c:pt>
                <c:pt idx="1064">
                  <c:v>33169000000</c:v>
                </c:pt>
                <c:pt idx="1065">
                  <c:v>38021000000</c:v>
                </c:pt>
                <c:pt idx="1066">
                  <c:v>3809000000</c:v>
                </c:pt>
                <c:pt idx="1067">
                  <c:v>4191000000</c:v>
                </c:pt>
                <c:pt idx="1068">
                  <c:v>3774000000</c:v>
                </c:pt>
                <c:pt idx="1069">
                  <c:v>4119000000</c:v>
                </c:pt>
                <c:pt idx="1070">
                  <c:v>4009000000</c:v>
                </c:pt>
                <c:pt idx="1071">
                  <c:v>4761000000</c:v>
                </c:pt>
                <c:pt idx="1072">
                  <c:v>4998000000</c:v>
                </c:pt>
                <c:pt idx="1073">
                  <c:v>5628000000</c:v>
                </c:pt>
                <c:pt idx="1074">
                  <c:v>7113000000</c:v>
                </c:pt>
                <c:pt idx="1075">
                  <c:v>6740000000</c:v>
                </c:pt>
                <c:pt idx="1076">
                  <c:v>6338000000</c:v>
                </c:pt>
                <c:pt idx="1077">
                  <c:v>6929000000</c:v>
                </c:pt>
                <c:pt idx="1078">
                  <c:v>5923000000</c:v>
                </c:pt>
                <c:pt idx="1079">
                  <c:v>386000000</c:v>
                </c:pt>
                <c:pt idx="1080">
                  <c:v>383000000</c:v>
                </c:pt>
                <c:pt idx="1081">
                  <c:v>415000000</c:v>
                </c:pt>
                <c:pt idx="1082">
                  <c:v>486000000</c:v>
                </c:pt>
                <c:pt idx="1083">
                  <c:v>558000000</c:v>
                </c:pt>
                <c:pt idx="1084">
                  <c:v>635000000</c:v>
                </c:pt>
                <c:pt idx="1085">
                  <c:v>702000000</c:v>
                </c:pt>
                <c:pt idx="1086">
                  <c:v>848000000</c:v>
                </c:pt>
                <c:pt idx="1087">
                  <c:v>881000000</c:v>
                </c:pt>
                <c:pt idx="1088">
                  <c:v>550000000</c:v>
                </c:pt>
                <c:pt idx="1089">
                  <c:v>562000000</c:v>
                </c:pt>
                <c:pt idx="1090">
                  <c:v>751000000</c:v>
                </c:pt>
                <c:pt idx="1091">
                  <c:v>865000000</c:v>
                </c:pt>
                <c:pt idx="1092">
                  <c:v>3598000000</c:v>
                </c:pt>
                <c:pt idx="1093">
                  <c:v>3342000000</c:v>
                </c:pt>
                <c:pt idx="1094">
                  <c:v>3300000000</c:v>
                </c:pt>
                <c:pt idx="1095">
                  <c:v>4560000000</c:v>
                </c:pt>
                <c:pt idx="1096">
                  <c:v>6307000000</c:v>
                </c:pt>
                <c:pt idx="1097">
                  <c:v>7659000000</c:v>
                </c:pt>
                <c:pt idx="1098">
                  <c:v>8915000000</c:v>
                </c:pt>
                <c:pt idx="1099">
                  <c:v>11234000000</c:v>
                </c:pt>
                <c:pt idx="1100">
                  <c:v>12462000000</c:v>
                </c:pt>
                <c:pt idx="1101">
                  <c:v>11136000000</c:v>
                </c:pt>
                <c:pt idx="1102">
                  <c:v>14490000000</c:v>
                </c:pt>
                <c:pt idx="1103">
                  <c:v>17708000000</c:v>
                </c:pt>
                <c:pt idx="1104">
                  <c:v>18340000000</c:v>
                </c:pt>
                <c:pt idx="1105">
                  <c:v>4975000000</c:v>
                </c:pt>
                <c:pt idx="1106">
                  <c:v>5277000000</c:v>
                </c:pt>
                <c:pt idx="1107">
                  <c:v>5797000000</c:v>
                </c:pt>
                <c:pt idx="1108">
                  <c:v>4461000000</c:v>
                </c:pt>
                <c:pt idx="1109">
                  <c:v>5226000000</c:v>
                </c:pt>
                <c:pt idx="1110">
                  <c:v>5094000000</c:v>
                </c:pt>
                <c:pt idx="1111">
                  <c:v>4890000000</c:v>
                </c:pt>
                <c:pt idx="1112">
                  <c:v>5831000000</c:v>
                </c:pt>
                <c:pt idx="1113">
                  <c:v>8150000000</c:v>
                </c:pt>
                <c:pt idx="1114">
                  <c:v>6053000000</c:v>
                </c:pt>
                <c:pt idx="1115">
                  <c:v>7618000000</c:v>
                </c:pt>
                <c:pt idx="1116">
                  <c:v>9038000000</c:v>
                </c:pt>
                <c:pt idx="1117">
                  <c:v>9463000000</c:v>
                </c:pt>
                <c:pt idx="1118">
                  <c:v>677000000</c:v>
                </c:pt>
                <c:pt idx="1119">
                  <c:v>1122000000</c:v>
                </c:pt>
                <c:pt idx="1120">
                  <c:v>1607000000</c:v>
                </c:pt>
                <c:pt idx="1121">
                  <c:v>1266000000</c:v>
                </c:pt>
                <c:pt idx="1122">
                  <c:v>1305000000</c:v>
                </c:pt>
                <c:pt idx="1123">
                  <c:v>1025000000</c:v>
                </c:pt>
                <c:pt idx="1124">
                  <c:v>1464000000</c:v>
                </c:pt>
                <c:pt idx="1125">
                  <c:v>1950000000</c:v>
                </c:pt>
                <c:pt idx="1126">
                  <c:v>1978000000</c:v>
                </c:pt>
                <c:pt idx="1127">
                  <c:v>2259000000</c:v>
                </c:pt>
                <c:pt idx="1128">
                  <c:v>2631000000</c:v>
                </c:pt>
                <c:pt idx="1129">
                  <c:v>2574000000</c:v>
                </c:pt>
                <c:pt idx="1130">
                  <c:v>0</c:v>
                </c:pt>
                <c:pt idx="1131">
                  <c:v>2000000</c:v>
                </c:pt>
                <c:pt idx="1132">
                  <c:v>15000000</c:v>
                </c:pt>
                <c:pt idx="1133">
                  <c:v>45000000</c:v>
                </c:pt>
                <c:pt idx="1134">
                  <c:v>0</c:v>
                </c:pt>
                <c:pt idx="1135">
                  <c:v>0</c:v>
                </c:pt>
                <c:pt idx="1136">
                  <c:v>186000000</c:v>
                </c:pt>
                <c:pt idx="1137">
                  <c:v>170000000</c:v>
                </c:pt>
                <c:pt idx="1138">
                  <c:v>555000000</c:v>
                </c:pt>
                <c:pt idx="1139">
                  <c:v>867000000</c:v>
                </c:pt>
                <c:pt idx="1140">
                  <c:v>1432000000</c:v>
                </c:pt>
                <c:pt idx="1141">
                  <c:v>1736000000</c:v>
                </c:pt>
                <c:pt idx="1142">
                  <c:v>1557000000</c:v>
                </c:pt>
                <c:pt idx="1143">
                  <c:v>1640000000</c:v>
                </c:pt>
                <c:pt idx="1144">
                  <c:v>3517000000</c:v>
                </c:pt>
                <c:pt idx="1145">
                  <c:v>3789000000</c:v>
                </c:pt>
                <c:pt idx="1146">
                  <c:v>4228000000</c:v>
                </c:pt>
                <c:pt idx="1147">
                  <c:v>5206000000</c:v>
                </c:pt>
                <c:pt idx="1148">
                  <c:v>6075000000</c:v>
                </c:pt>
                <c:pt idx="1149">
                  <c:v>6780000000</c:v>
                </c:pt>
                <c:pt idx="1150">
                  <c:v>7664000000</c:v>
                </c:pt>
                <c:pt idx="1151">
                  <c:v>9263000000</c:v>
                </c:pt>
                <c:pt idx="1152">
                  <c:v>9967000000</c:v>
                </c:pt>
                <c:pt idx="1153">
                  <c:v>8458000000</c:v>
                </c:pt>
                <c:pt idx="1154">
                  <c:v>8187000000</c:v>
                </c:pt>
                <c:pt idx="1155">
                  <c:v>9526000000</c:v>
                </c:pt>
                <c:pt idx="1156">
                  <c:v>9064000000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4611000000</c:v>
                </c:pt>
                <c:pt idx="1171">
                  <c:v>2854000000</c:v>
                </c:pt>
                <c:pt idx="1172">
                  <c:v>2426000000</c:v>
                </c:pt>
                <c:pt idx="1173">
                  <c:v>2473000000</c:v>
                </c:pt>
                <c:pt idx="1174">
                  <c:v>2908000000</c:v>
                </c:pt>
                <c:pt idx="1175">
                  <c:v>3427000000</c:v>
                </c:pt>
                <c:pt idx="1176">
                  <c:v>3802000000</c:v>
                </c:pt>
                <c:pt idx="1177">
                  <c:v>4405000000</c:v>
                </c:pt>
                <c:pt idx="1178">
                  <c:v>5509000000</c:v>
                </c:pt>
                <c:pt idx="1179">
                  <c:v>5067000000</c:v>
                </c:pt>
                <c:pt idx="1180">
                  <c:v>5824000000</c:v>
                </c:pt>
                <c:pt idx="1181">
                  <c:v>6029000000</c:v>
                </c:pt>
                <c:pt idx="1182">
                  <c:v>6225000000</c:v>
                </c:pt>
                <c:pt idx="1183">
                  <c:v>28706000000</c:v>
                </c:pt>
                <c:pt idx="1184">
                  <c:v>26916000000</c:v>
                </c:pt>
                <c:pt idx="1185">
                  <c:v>28192000000</c:v>
                </c:pt>
                <c:pt idx="1186">
                  <c:v>32591000000</c:v>
                </c:pt>
                <c:pt idx="1187">
                  <c:v>37870000000</c:v>
                </c:pt>
                <c:pt idx="1188">
                  <c:v>38374000000</c:v>
                </c:pt>
                <c:pt idx="1189">
                  <c:v>41644000000</c:v>
                </c:pt>
                <c:pt idx="1190">
                  <c:v>46144000000</c:v>
                </c:pt>
                <c:pt idx="1191">
                  <c:v>48757000000</c:v>
                </c:pt>
                <c:pt idx="1192">
                  <c:v>41938000000</c:v>
                </c:pt>
                <c:pt idx="1193">
                  <c:v>40058000000</c:v>
                </c:pt>
                <c:pt idx="1194">
                  <c:v>45368000000</c:v>
                </c:pt>
                <c:pt idx="1195">
                  <c:v>43036000000</c:v>
                </c:pt>
                <c:pt idx="1196">
                  <c:v>1577000000</c:v>
                </c:pt>
                <c:pt idx="1197">
                  <c:v>1494000000</c:v>
                </c:pt>
                <c:pt idx="1198">
                  <c:v>1482000000</c:v>
                </c:pt>
                <c:pt idx="1199">
                  <c:v>1621000000</c:v>
                </c:pt>
                <c:pt idx="1200">
                  <c:v>1733000000</c:v>
                </c:pt>
                <c:pt idx="1201">
                  <c:v>1783000000</c:v>
                </c:pt>
                <c:pt idx="1202">
                  <c:v>2094000000</c:v>
                </c:pt>
                <c:pt idx="1203">
                  <c:v>2142000000</c:v>
                </c:pt>
                <c:pt idx="1204">
                  <c:v>2222000000</c:v>
                </c:pt>
                <c:pt idx="1205">
                  <c:v>2070000000</c:v>
                </c:pt>
                <c:pt idx="1206">
                  <c:v>2095000000</c:v>
                </c:pt>
                <c:pt idx="1207">
                  <c:v>2055000000</c:v>
                </c:pt>
                <c:pt idx="1208">
                  <c:v>2070000000</c:v>
                </c:pt>
                <c:pt idx="1209">
                  <c:v>5970000000</c:v>
                </c:pt>
                <c:pt idx="1210">
                  <c:v>5750000000</c:v>
                </c:pt>
                <c:pt idx="1211">
                  <c:v>6069000000</c:v>
                </c:pt>
                <c:pt idx="1212">
                  <c:v>11475000000</c:v>
                </c:pt>
                <c:pt idx="1213">
                  <c:v>14343000000</c:v>
                </c:pt>
                <c:pt idx="1214">
                  <c:v>15555000000</c:v>
                </c:pt>
                <c:pt idx="1215">
                  <c:v>11490000000</c:v>
                </c:pt>
                <c:pt idx="1216">
                  <c:v>12422000000</c:v>
                </c:pt>
                <c:pt idx="1217">
                  <c:v>13781000000</c:v>
                </c:pt>
                <c:pt idx="1218">
                  <c:v>12537000000</c:v>
                </c:pt>
                <c:pt idx="1219">
                  <c:v>15356000000</c:v>
                </c:pt>
                <c:pt idx="1220">
                  <c:v>12534000000</c:v>
                </c:pt>
                <c:pt idx="1221">
                  <c:v>16197000000</c:v>
                </c:pt>
                <c:pt idx="1222">
                  <c:v>935000000</c:v>
                </c:pt>
                <c:pt idx="1223">
                  <c:v>884000000</c:v>
                </c:pt>
                <c:pt idx="1224">
                  <c:v>1254000000</c:v>
                </c:pt>
                <c:pt idx="1225">
                  <c:v>1266000000</c:v>
                </c:pt>
                <c:pt idx="1226">
                  <c:v>1621000000</c:v>
                </c:pt>
                <c:pt idx="1227">
                  <c:v>1759000000</c:v>
                </c:pt>
                <c:pt idx="1228">
                  <c:v>2426000000</c:v>
                </c:pt>
                <c:pt idx="1229">
                  <c:v>2754000000</c:v>
                </c:pt>
                <c:pt idx="1230">
                  <c:v>3539000000</c:v>
                </c:pt>
                <c:pt idx="1231">
                  <c:v>3472000000</c:v>
                </c:pt>
                <c:pt idx="1232">
                  <c:v>4390000000</c:v>
                </c:pt>
                <c:pt idx="1233">
                  <c:v>3860000000</c:v>
                </c:pt>
                <c:pt idx="1234">
                  <c:v>4485000000</c:v>
                </c:pt>
                <c:pt idx="1235">
                  <c:v>403000000</c:v>
                </c:pt>
                <c:pt idx="1236">
                  <c:v>502000000</c:v>
                </c:pt>
                <c:pt idx="1237">
                  <c:v>680000000</c:v>
                </c:pt>
                <c:pt idx="1238">
                  <c:v>638000000</c:v>
                </c:pt>
                <c:pt idx="1239">
                  <c:v>803000000</c:v>
                </c:pt>
                <c:pt idx="1240">
                  <c:v>801000000</c:v>
                </c:pt>
                <c:pt idx="1241">
                  <c:v>973000000</c:v>
                </c:pt>
                <c:pt idx="1242">
                  <c:v>1213000000</c:v>
                </c:pt>
                <c:pt idx="1243">
                  <c:v>1255000000</c:v>
                </c:pt>
                <c:pt idx="1244">
                  <c:v>1185000000</c:v>
                </c:pt>
                <c:pt idx="1245">
                  <c:v>1236000000</c:v>
                </c:pt>
                <c:pt idx="1246">
                  <c:v>1524000000</c:v>
                </c:pt>
                <c:pt idx="1247">
                  <c:v>1572000000</c:v>
                </c:pt>
                <c:pt idx="1248">
                  <c:v>500000000</c:v>
                </c:pt>
                <c:pt idx="1249">
                  <c:v>536000000</c:v>
                </c:pt>
                <c:pt idx="1250">
                  <c:v>513000000</c:v>
                </c:pt>
                <c:pt idx="1251">
                  <c:v>619000000</c:v>
                </c:pt>
                <c:pt idx="1252">
                  <c:v>799000000</c:v>
                </c:pt>
                <c:pt idx="1253">
                  <c:v>969000000</c:v>
                </c:pt>
                <c:pt idx="1254">
                  <c:v>1181000000</c:v>
                </c:pt>
                <c:pt idx="1255">
                  <c:v>1514000000</c:v>
                </c:pt>
                <c:pt idx="1256">
                  <c:v>1398000000</c:v>
                </c:pt>
                <c:pt idx="1257">
                  <c:v>1124000000</c:v>
                </c:pt>
                <c:pt idx="1258">
                  <c:v>1620000000</c:v>
                </c:pt>
                <c:pt idx="1259">
                  <c:v>1844000000</c:v>
                </c:pt>
                <c:pt idx="1260">
                  <c:v>2004000000</c:v>
                </c:pt>
                <c:pt idx="1261">
                  <c:v>2700000</c:v>
                </c:pt>
                <c:pt idx="1262">
                  <c:v>3200000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3100000</c:v>
                </c:pt>
                <c:pt idx="1267">
                  <c:v>2300000</c:v>
                </c:pt>
                <c:pt idx="1268">
                  <c:v>4000000</c:v>
                </c:pt>
                <c:pt idx="1269">
                  <c:v>2900000</c:v>
                </c:pt>
                <c:pt idx="1270">
                  <c:v>2700000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394000000</c:v>
                </c:pt>
                <c:pt idx="1288">
                  <c:v>286000000</c:v>
                </c:pt>
                <c:pt idx="1289">
                  <c:v>320000000</c:v>
                </c:pt>
                <c:pt idx="1290">
                  <c:v>328000000</c:v>
                </c:pt>
                <c:pt idx="1291">
                  <c:v>398000000</c:v>
                </c:pt>
                <c:pt idx="1292">
                  <c:v>413000000</c:v>
                </c:pt>
                <c:pt idx="1293">
                  <c:v>508000000</c:v>
                </c:pt>
                <c:pt idx="1294">
                  <c:v>530000000</c:v>
                </c:pt>
                <c:pt idx="1295">
                  <c:v>610000000</c:v>
                </c:pt>
                <c:pt idx="1296">
                  <c:v>660000000</c:v>
                </c:pt>
                <c:pt idx="1297">
                  <c:v>574000000</c:v>
                </c:pt>
                <c:pt idx="1298">
                  <c:v>644000000</c:v>
                </c:pt>
                <c:pt idx="1299">
                  <c:v>780000000</c:v>
                </c:pt>
                <c:pt idx="1300">
                  <c:v>20000000</c:v>
                </c:pt>
                <c:pt idx="1301">
                  <c:v>32000000</c:v>
                </c:pt>
                <c:pt idx="1302">
                  <c:v>48000000</c:v>
                </c:pt>
                <c:pt idx="1303">
                  <c:v>62000000</c:v>
                </c:pt>
                <c:pt idx="1304">
                  <c:v>92000000</c:v>
                </c:pt>
                <c:pt idx="1305">
                  <c:v>94000000</c:v>
                </c:pt>
                <c:pt idx="1306">
                  <c:v>189000000</c:v>
                </c:pt>
                <c:pt idx="1307">
                  <c:v>392000000</c:v>
                </c:pt>
                <c:pt idx="1308">
                  <c:v>569000000</c:v>
                </c:pt>
                <c:pt idx="1309">
                  <c:v>506000000</c:v>
                </c:pt>
                <c:pt idx="1310">
                  <c:v>336000000</c:v>
                </c:pt>
                <c:pt idx="1311">
                  <c:v>689000000</c:v>
                </c:pt>
                <c:pt idx="1312">
                  <c:v>750000000</c:v>
                </c:pt>
                <c:pt idx="1313">
                  <c:v>114000000</c:v>
                </c:pt>
                <c:pt idx="1314">
                  <c:v>108000000</c:v>
                </c:pt>
                <c:pt idx="1315">
                  <c:v>110000000</c:v>
                </c:pt>
                <c:pt idx="1316">
                  <c:v>77000000</c:v>
                </c:pt>
                <c:pt idx="1317">
                  <c:v>122000000</c:v>
                </c:pt>
                <c:pt idx="1318">
                  <c:v>143000000</c:v>
                </c:pt>
                <c:pt idx="1319">
                  <c:v>160000000</c:v>
                </c:pt>
                <c:pt idx="1320">
                  <c:v>190000000</c:v>
                </c:pt>
                <c:pt idx="1321">
                  <c:v>280000000</c:v>
                </c:pt>
                <c:pt idx="1322">
                  <c:v>271000000</c:v>
                </c:pt>
                <c:pt idx="1323">
                  <c:v>385000000</c:v>
                </c:pt>
                <c:pt idx="1324">
                  <c:v>413000000</c:v>
                </c:pt>
                <c:pt idx="1325">
                  <c:v>461000000</c:v>
                </c:pt>
                <c:pt idx="1326">
                  <c:v>172000000</c:v>
                </c:pt>
                <c:pt idx="1327">
                  <c:v>153000000</c:v>
                </c:pt>
                <c:pt idx="1328">
                  <c:v>201000000</c:v>
                </c:pt>
                <c:pt idx="1329">
                  <c:v>271000000</c:v>
                </c:pt>
                <c:pt idx="1330">
                  <c:v>343000000</c:v>
                </c:pt>
                <c:pt idx="1331">
                  <c:v>446000000</c:v>
                </c:pt>
                <c:pt idx="1332">
                  <c:v>622000000</c:v>
                </c:pt>
                <c:pt idx="1333">
                  <c:v>881000000</c:v>
                </c:pt>
                <c:pt idx="1334">
                  <c:v>1134000000</c:v>
                </c:pt>
                <c:pt idx="1335">
                  <c:v>1013000000</c:v>
                </c:pt>
                <c:pt idx="1336">
                  <c:v>963000000</c:v>
                </c:pt>
                <c:pt idx="1337">
                  <c:v>1102000000</c:v>
                </c:pt>
                <c:pt idx="1338">
                  <c:v>1068000000</c:v>
                </c:pt>
                <c:pt idx="1339">
                  <c:v>742000000</c:v>
                </c:pt>
                <c:pt idx="1340">
                  <c:v>837000000</c:v>
                </c:pt>
                <c:pt idx="1341">
                  <c:v>4284000000</c:v>
                </c:pt>
                <c:pt idx="1342">
                  <c:v>6782000000</c:v>
                </c:pt>
                <c:pt idx="1343">
                  <c:v>5931000000</c:v>
                </c:pt>
                <c:pt idx="1344">
                  <c:v>5969000000</c:v>
                </c:pt>
                <c:pt idx="1345">
                  <c:v>5457000000</c:v>
                </c:pt>
                <c:pt idx="1346">
                  <c:v>5796000000</c:v>
                </c:pt>
                <c:pt idx="1347">
                  <c:v>6317000000</c:v>
                </c:pt>
                <c:pt idx="1348">
                  <c:v>7157000000</c:v>
                </c:pt>
                <c:pt idx="1349">
                  <c:v>8026000000</c:v>
                </c:pt>
                <c:pt idx="1350">
                  <c:v>6797000000</c:v>
                </c:pt>
                <c:pt idx="1351">
                  <c:v>6298000000</c:v>
                </c:pt>
                <c:pt idx="1352">
                  <c:v>18000000</c:v>
                </c:pt>
                <c:pt idx="1353">
                  <c:v>16000000</c:v>
                </c:pt>
                <c:pt idx="1354">
                  <c:v>14000000</c:v>
                </c:pt>
                <c:pt idx="1355">
                  <c:v>21000000</c:v>
                </c:pt>
                <c:pt idx="1356">
                  <c:v>26000000</c:v>
                </c:pt>
                <c:pt idx="1357">
                  <c:v>27000000</c:v>
                </c:pt>
                <c:pt idx="1358">
                  <c:v>29000000</c:v>
                </c:pt>
                <c:pt idx="1359">
                  <c:v>31000000</c:v>
                </c:pt>
                <c:pt idx="1360">
                  <c:v>30000000</c:v>
                </c:pt>
                <c:pt idx="1361">
                  <c:v>30000000</c:v>
                </c:pt>
                <c:pt idx="1362">
                  <c:v>25000000</c:v>
                </c:pt>
                <c:pt idx="1363">
                  <c:v>29000000</c:v>
                </c:pt>
                <c:pt idx="1364">
                  <c:v>46000000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59000000</c:v>
                </c:pt>
                <c:pt idx="1370">
                  <c:v>67000000</c:v>
                </c:pt>
                <c:pt idx="1371">
                  <c:v>124000000</c:v>
                </c:pt>
                <c:pt idx="1372">
                  <c:v>131000000</c:v>
                </c:pt>
                <c:pt idx="1373">
                  <c:v>158000000</c:v>
                </c:pt>
                <c:pt idx="1374">
                  <c:v>123000000</c:v>
                </c:pt>
                <c:pt idx="1375">
                  <c:v>12000000</c:v>
                </c:pt>
                <c:pt idx="1376">
                  <c:v>232000000</c:v>
                </c:pt>
                <c:pt idx="1377">
                  <c:v>0</c:v>
                </c:pt>
                <c:pt idx="1378">
                  <c:v>84000000</c:v>
                </c:pt>
                <c:pt idx="1379">
                  <c:v>90000000</c:v>
                </c:pt>
                <c:pt idx="1380">
                  <c:v>202000000</c:v>
                </c:pt>
                <c:pt idx="1381">
                  <c:v>243000000</c:v>
                </c:pt>
                <c:pt idx="1382">
                  <c:v>261000000</c:v>
                </c:pt>
                <c:pt idx="1383">
                  <c:v>301000000</c:v>
                </c:pt>
                <c:pt idx="1384">
                  <c:v>244000000</c:v>
                </c:pt>
                <c:pt idx="1385">
                  <c:v>99000000</c:v>
                </c:pt>
                <c:pt idx="1386">
                  <c:v>99000000</c:v>
                </c:pt>
                <c:pt idx="1387">
                  <c:v>159000000</c:v>
                </c:pt>
                <c:pt idx="1388">
                  <c:v>170000000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430000000</c:v>
                </c:pt>
                <c:pt idx="1405">
                  <c:v>425000000</c:v>
                </c:pt>
                <c:pt idx="1406">
                  <c:v>556000000</c:v>
                </c:pt>
                <c:pt idx="1407">
                  <c:v>700000000</c:v>
                </c:pt>
                <c:pt idx="1408">
                  <c:v>834000000</c:v>
                </c:pt>
                <c:pt idx="1409">
                  <c:v>975000000</c:v>
                </c:pt>
                <c:pt idx="1410">
                  <c:v>1077000000</c:v>
                </c:pt>
                <c:pt idx="1411">
                  <c:v>1192000000</c:v>
                </c:pt>
                <c:pt idx="1412">
                  <c:v>1316000000</c:v>
                </c:pt>
                <c:pt idx="1413">
                  <c:v>1063000000</c:v>
                </c:pt>
                <c:pt idx="1414">
                  <c:v>1034000000</c:v>
                </c:pt>
                <c:pt idx="1415">
                  <c:v>1417000000</c:v>
                </c:pt>
                <c:pt idx="1416">
                  <c:v>1430000000</c:v>
                </c:pt>
                <c:pt idx="1417">
                  <c:v>1686000000</c:v>
                </c:pt>
                <c:pt idx="1418">
                  <c:v>1780000000</c:v>
                </c:pt>
                <c:pt idx="1419">
                  <c:v>2547000000</c:v>
                </c:pt>
                <c:pt idx="1420">
                  <c:v>3149000000</c:v>
                </c:pt>
                <c:pt idx="1421">
                  <c:v>3880000000</c:v>
                </c:pt>
                <c:pt idx="1422">
                  <c:v>3612000000</c:v>
                </c:pt>
                <c:pt idx="1423">
                  <c:v>3636000000</c:v>
                </c:pt>
                <c:pt idx="1424">
                  <c:v>4032000000</c:v>
                </c:pt>
                <c:pt idx="1425">
                  <c:v>4486000000</c:v>
                </c:pt>
                <c:pt idx="1426">
                  <c:v>4148000000</c:v>
                </c:pt>
                <c:pt idx="1427">
                  <c:v>4115000000</c:v>
                </c:pt>
                <c:pt idx="1428">
                  <c:v>4825000000</c:v>
                </c:pt>
                <c:pt idx="1429">
                  <c:v>4613000000</c:v>
                </c:pt>
                <c:pt idx="1430">
                  <c:v>3205000000</c:v>
                </c:pt>
                <c:pt idx="1431">
                  <c:v>3745000000</c:v>
                </c:pt>
                <c:pt idx="1432">
                  <c:v>4428000000</c:v>
                </c:pt>
                <c:pt idx="1433">
                  <c:v>5225000000</c:v>
                </c:pt>
                <c:pt idx="1434">
                  <c:v>7431000000</c:v>
                </c:pt>
                <c:pt idx="1435">
                  <c:v>8190000000</c:v>
                </c:pt>
                <c:pt idx="1436">
                  <c:v>10055000000</c:v>
                </c:pt>
                <c:pt idx="1437">
                  <c:v>13733000000</c:v>
                </c:pt>
                <c:pt idx="1438">
                  <c:v>17297000000</c:v>
                </c:pt>
                <c:pt idx="1439">
                  <c:v>18445000000</c:v>
                </c:pt>
                <c:pt idx="1440">
                  <c:v>28214000000</c:v>
                </c:pt>
                <c:pt idx="1441">
                  <c:v>38976000000</c:v>
                </c:pt>
                <c:pt idx="1442">
                  <c:v>44455000000</c:v>
                </c:pt>
                <c:pt idx="1443">
                  <c:v>152000000</c:v>
                </c:pt>
                <c:pt idx="1444">
                  <c:v>149000000</c:v>
                </c:pt>
                <c:pt idx="1445">
                  <c:v>109000000</c:v>
                </c:pt>
                <c:pt idx="1446">
                  <c:v>119000000</c:v>
                </c:pt>
                <c:pt idx="1447">
                  <c:v>239000000</c:v>
                </c:pt>
                <c:pt idx="1448">
                  <c:v>290000000</c:v>
                </c:pt>
                <c:pt idx="1449">
                  <c:v>386000000</c:v>
                </c:pt>
                <c:pt idx="1450">
                  <c:v>506000000</c:v>
                </c:pt>
                <c:pt idx="1451">
                  <c:v>620000000</c:v>
                </c:pt>
                <c:pt idx="1452">
                  <c:v>518000000</c:v>
                </c:pt>
                <c:pt idx="1453">
                  <c:v>633000000</c:v>
                </c:pt>
                <c:pt idx="1454">
                  <c:v>0</c:v>
                </c:pt>
                <c:pt idx="1455">
                  <c:v>0</c:v>
                </c:pt>
                <c:pt idx="1456">
                  <c:v>29000000</c:v>
                </c:pt>
                <c:pt idx="1457">
                  <c:v>40000000</c:v>
                </c:pt>
                <c:pt idx="1458">
                  <c:v>45000000</c:v>
                </c:pt>
                <c:pt idx="1459">
                  <c:v>66000000</c:v>
                </c:pt>
                <c:pt idx="1460">
                  <c:v>74000000</c:v>
                </c:pt>
                <c:pt idx="1461">
                  <c:v>48000000</c:v>
                </c:pt>
                <c:pt idx="1462">
                  <c:v>45000000</c:v>
                </c:pt>
                <c:pt idx="1463">
                  <c:v>43000000</c:v>
                </c:pt>
                <c:pt idx="1464">
                  <c:v>43000000</c:v>
                </c:pt>
                <c:pt idx="1465">
                  <c:v>46000000</c:v>
                </c:pt>
                <c:pt idx="1466">
                  <c:v>47000000</c:v>
                </c:pt>
                <c:pt idx="1467">
                  <c:v>39000000</c:v>
                </c:pt>
                <c:pt idx="1468">
                  <c:v>38000000</c:v>
                </c:pt>
                <c:pt idx="1469">
                  <c:v>5873000000</c:v>
                </c:pt>
                <c:pt idx="1470">
                  <c:v>7627000000</c:v>
                </c:pt>
                <c:pt idx="1471">
                  <c:v>8084000000</c:v>
                </c:pt>
                <c:pt idx="1472">
                  <c:v>6799000000</c:v>
                </c:pt>
                <c:pt idx="1473">
                  <c:v>9183000000</c:v>
                </c:pt>
                <c:pt idx="1474">
                  <c:v>10389000000</c:v>
                </c:pt>
                <c:pt idx="1475">
                  <c:v>12280000000</c:v>
                </c:pt>
                <c:pt idx="1476">
                  <c:v>17948000000</c:v>
                </c:pt>
                <c:pt idx="1477">
                  <c:v>18553000000</c:v>
                </c:pt>
                <c:pt idx="1478">
                  <c:v>17231000000</c:v>
                </c:pt>
                <c:pt idx="1479">
                  <c:v>18152000000</c:v>
                </c:pt>
                <c:pt idx="1480">
                  <c:v>19649000000</c:v>
                </c:pt>
                <c:pt idx="1481">
                  <c:v>20251000000</c:v>
                </c:pt>
                <c:pt idx="1482">
                  <c:v>321000000</c:v>
                </c:pt>
                <c:pt idx="1483">
                  <c:v>327000000</c:v>
                </c:pt>
                <c:pt idx="1484">
                  <c:v>337000000</c:v>
                </c:pt>
                <c:pt idx="1485">
                  <c:v>402000000</c:v>
                </c:pt>
                <c:pt idx="1486">
                  <c:v>471000000</c:v>
                </c:pt>
                <c:pt idx="1487">
                  <c:v>826000000</c:v>
                </c:pt>
                <c:pt idx="1488">
                  <c:v>1235000000</c:v>
                </c:pt>
                <c:pt idx="1489">
                  <c:v>1515000000</c:v>
                </c:pt>
                <c:pt idx="1490">
                  <c:v>1559000000</c:v>
                </c:pt>
                <c:pt idx="1491">
                  <c:v>1473000000</c:v>
                </c:pt>
                <c:pt idx="1492">
                  <c:v>1713000000</c:v>
                </c:pt>
                <c:pt idx="1493">
                  <c:v>1868000000</c:v>
                </c:pt>
                <c:pt idx="1494">
                  <c:v>1873000000</c:v>
                </c:pt>
                <c:pt idx="1495">
                  <c:v>47000000</c:v>
                </c:pt>
                <c:pt idx="1496">
                  <c:v>91000000</c:v>
                </c:pt>
                <c:pt idx="1497">
                  <c:v>105000000</c:v>
                </c:pt>
                <c:pt idx="1498">
                  <c:v>136000000</c:v>
                </c:pt>
                <c:pt idx="1499">
                  <c:v>142000000</c:v>
                </c:pt>
                <c:pt idx="1500">
                  <c:v>149000000</c:v>
                </c:pt>
                <c:pt idx="1501">
                  <c:v>175000000</c:v>
                </c:pt>
                <c:pt idx="1502">
                  <c:v>227000000</c:v>
                </c:pt>
                <c:pt idx="1503">
                  <c:v>286000000</c:v>
                </c:pt>
                <c:pt idx="1504">
                  <c:v>290000000</c:v>
                </c:pt>
                <c:pt idx="1505">
                  <c:v>296000000</c:v>
                </c:pt>
                <c:pt idx="1506">
                  <c:v>274000000</c:v>
                </c:pt>
                <c:pt idx="1507">
                  <c:v>0</c:v>
                </c:pt>
                <c:pt idx="1508">
                  <c:v>731000000</c:v>
                </c:pt>
                <c:pt idx="1509">
                  <c:v>704000000</c:v>
                </c:pt>
                <c:pt idx="1510">
                  <c:v>757000000</c:v>
                </c:pt>
                <c:pt idx="1511">
                  <c:v>869000000</c:v>
                </c:pt>
                <c:pt idx="1512">
                  <c:v>949000000</c:v>
                </c:pt>
                <c:pt idx="1513">
                  <c:v>924000000</c:v>
                </c:pt>
                <c:pt idx="1514">
                  <c:v>966000000</c:v>
                </c:pt>
                <c:pt idx="1515">
                  <c:v>1185000000</c:v>
                </c:pt>
                <c:pt idx="1516">
                  <c:v>1336000000</c:v>
                </c:pt>
                <c:pt idx="1517">
                  <c:v>1117000000</c:v>
                </c:pt>
                <c:pt idx="1518">
                  <c:v>1238000000</c:v>
                </c:pt>
                <c:pt idx="1519">
                  <c:v>1465000000</c:v>
                </c:pt>
                <c:pt idx="1520">
                  <c:v>1451000000</c:v>
                </c:pt>
                <c:pt idx="1521">
                  <c:v>3000000</c:v>
                </c:pt>
                <c:pt idx="1522">
                  <c:v>3100000</c:v>
                </c:pt>
                <c:pt idx="1523">
                  <c:v>3400000</c:v>
                </c:pt>
                <c:pt idx="1524">
                  <c:v>4000000</c:v>
                </c:pt>
                <c:pt idx="1525">
                  <c:v>5000000</c:v>
                </c:pt>
                <c:pt idx="1526">
                  <c:v>5700000</c:v>
                </c:pt>
                <c:pt idx="1527">
                  <c:v>6600000</c:v>
                </c:pt>
                <c:pt idx="1528">
                  <c:v>4500000</c:v>
                </c:pt>
                <c:pt idx="1529">
                  <c:v>3000000</c:v>
                </c:pt>
                <c:pt idx="1530">
                  <c:v>3500000</c:v>
                </c:pt>
                <c:pt idx="1531">
                  <c:v>3300000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732000000</c:v>
                </c:pt>
                <c:pt idx="1548">
                  <c:v>820000000</c:v>
                </c:pt>
                <c:pt idx="1549">
                  <c:v>829000000</c:v>
                </c:pt>
                <c:pt idx="1550">
                  <c:v>960000000</c:v>
                </c:pt>
                <c:pt idx="1551">
                  <c:v>1156000000</c:v>
                </c:pt>
                <c:pt idx="1552">
                  <c:v>1189000000</c:v>
                </c:pt>
                <c:pt idx="1553">
                  <c:v>1302000000</c:v>
                </c:pt>
                <c:pt idx="1554">
                  <c:v>1663000000</c:v>
                </c:pt>
                <c:pt idx="1555">
                  <c:v>1823000000</c:v>
                </c:pt>
                <c:pt idx="1556">
                  <c:v>1390000000</c:v>
                </c:pt>
                <c:pt idx="1557">
                  <c:v>1585000000</c:v>
                </c:pt>
                <c:pt idx="1558">
                  <c:v>1808000000</c:v>
                </c:pt>
                <c:pt idx="1559">
                  <c:v>1778000000</c:v>
                </c:pt>
                <c:pt idx="1560">
                  <c:v>9133000000</c:v>
                </c:pt>
                <c:pt idx="1561">
                  <c:v>9190000000</c:v>
                </c:pt>
                <c:pt idx="1562">
                  <c:v>9547000000</c:v>
                </c:pt>
                <c:pt idx="1563">
                  <c:v>10058000000</c:v>
                </c:pt>
                <c:pt idx="1564">
                  <c:v>11610000000</c:v>
                </c:pt>
                <c:pt idx="1565">
                  <c:v>12801000000</c:v>
                </c:pt>
                <c:pt idx="1566">
                  <c:v>13329000000</c:v>
                </c:pt>
                <c:pt idx="1567">
                  <c:v>14055000000</c:v>
                </c:pt>
                <c:pt idx="1568">
                  <c:v>14726000000</c:v>
                </c:pt>
                <c:pt idx="1569">
                  <c:v>12542000000</c:v>
                </c:pt>
                <c:pt idx="1570">
                  <c:v>12628000000</c:v>
                </c:pt>
                <c:pt idx="1571">
                  <c:v>12458000000</c:v>
                </c:pt>
                <c:pt idx="1572">
                  <c:v>13320000000</c:v>
                </c:pt>
                <c:pt idx="1573">
                  <c:v>17000000</c:v>
                </c:pt>
                <c:pt idx="1574">
                  <c:v>15000000</c:v>
                </c:pt>
                <c:pt idx="1575">
                  <c:v>17000000</c:v>
                </c:pt>
                <c:pt idx="1576">
                  <c:v>17000000</c:v>
                </c:pt>
                <c:pt idx="1577">
                  <c:v>19000000</c:v>
                </c:pt>
                <c:pt idx="1578">
                  <c:v>21000000</c:v>
                </c:pt>
                <c:pt idx="1579">
                  <c:v>23000000</c:v>
                </c:pt>
                <c:pt idx="1580">
                  <c:v>25000000</c:v>
                </c:pt>
                <c:pt idx="1581">
                  <c:v>27000000</c:v>
                </c:pt>
                <c:pt idx="1582">
                  <c:v>27000000</c:v>
                </c:pt>
                <c:pt idx="1583">
                  <c:v>29000000</c:v>
                </c:pt>
                <c:pt idx="1584">
                  <c:v>26000000</c:v>
                </c:pt>
                <c:pt idx="1585">
                  <c:v>0</c:v>
                </c:pt>
                <c:pt idx="1586">
                  <c:v>57000000</c:v>
                </c:pt>
                <c:pt idx="1587">
                  <c:v>58000000</c:v>
                </c:pt>
                <c:pt idx="1588">
                  <c:v>72000000</c:v>
                </c:pt>
                <c:pt idx="1589">
                  <c:v>79000000</c:v>
                </c:pt>
                <c:pt idx="1590">
                  <c:v>112000000</c:v>
                </c:pt>
                <c:pt idx="1591">
                  <c:v>138000000</c:v>
                </c:pt>
                <c:pt idx="1592">
                  <c:v>150000000</c:v>
                </c:pt>
                <c:pt idx="1593">
                  <c:v>229000000</c:v>
                </c:pt>
                <c:pt idx="1594">
                  <c:v>293000000</c:v>
                </c:pt>
                <c:pt idx="1595">
                  <c:v>240000000</c:v>
                </c:pt>
                <c:pt idx="1596">
                  <c:v>232000000</c:v>
                </c:pt>
                <c:pt idx="1597">
                  <c:v>262000000</c:v>
                </c:pt>
                <c:pt idx="1598">
                  <c:v>294000000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43000000</c:v>
                </c:pt>
                <c:pt idx="1613">
                  <c:v>49000000</c:v>
                </c:pt>
                <c:pt idx="1614">
                  <c:v>143000000</c:v>
                </c:pt>
                <c:pt idx="1615">
                  <c:v>154000000</c:v>
                </c:pt>
                <c:pt idx="1616">
                  <c:v>205000000</c:v>
                </c:pt>
                <c:pt idx="1617">
                  <c:v>203000000</c:v>
                </c:pt>
                <c:pt idx="1618">
                  <c:v>261000000</c:v>
                </c:pt>
                <c:pt idx="1619">
                  <c:v>354000000</c:v>
                </c:pt>
                <c:pt idx="1620">
                  <c:v>272000000</c:v>
                </c:pt>
                <c:pt idx="1621">
                  <c:v>253000000</c:v>
                </c:pt>
                <c:pt idx="1622">
                  <c:v>288000000</c:v>
                </c:pt>
                <c:pt idx="1623">
                  <c:v>258000000</c:v>
                </c:pt>
                <c:pt idx="1624">
                  <c:v>480000000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660000000</c:v>
                </c:pt>
                <c:pt idx="1633">
                  <c:v>859000000</c:v>
                </c:pt>
                <c:pt idx="1634">
                  <c:v>792000000</c:v>
                </c:pt>
                <c:pt idx="1635">
                  <c:v>765000000</c:v>
                </c:pt>
                <c:pt idx="1636">
                  <c:v>926000000</c:v>
                </c:pt>
                <c:pt idx="1637">
                  <c:v>860000000</c:v>
                </c:pt>
                <c:pt idx="1638">
                  <c:v>2280000000</c:v>
                </c:pt>
                <c:pt idx="1639">
                  <c:v>2966000000</c:v>
                </c:pt>
                <c:pt idx="1640">
                  <c:v>3157000000</c:v>
                </c:pt>
                <c:pt idx="1641">
                  <c:v>3802000000</c:v>
                </c:pt>
                <c:pt idx="1642">
                  <c:v>4540000000</c:v>
                </c:pt>
                <c:pt idx="1643">
                  <c:v>5426000000</c:v>
                </c:pt>
                <c:pt idx="1644">
                  <c:v>6900000000</c:v>
                </c:pt>
                <c:pt idx="1645">
                  <c:v>8307000000</c:v>
                </c:pt>
                <c:pt idx="1646">
                  <c:v>8885000000</c:v>
                </c:pt>
                <c:pt idx="1647">
                  <c:v>7980000000</c:v>
                </c:pt>
                <c:pt idx="1648">
                  <c:v>8176000000</c:v>
                </c:pt>
                <c:pt idx="1649">
                  <c:v>9101000000</c:v>
                </c:pt>
                <c:pt idx="1650">
                  <c:v>8491000000</c:v>
                </c:pt>
                <c:pt idx="1651">
                  <c:v>74000000</c:v>
                </c:pt>
                <c:pt idx="1652">
                  <c:v>64000000</c:v>
                </c:pt>
                <c:pt idx="1653">
                  <c:v>65000000</c:v>
                </c:pt>
                <c:pt idx="1654">
                  <c:v>106000000</c:v>
                </c:pt>
                <c:pt idx="1655">
                  <c:v>96000000</c:v>
                </c:pt>
                <c:pt idx="1656">
                  <c:v>138000000</c:v>
                </c:pt>
                <c:pt idx="1657">
                  <c:v>145000000</c:v>
                </c:pt>
                <c:pt idx="1658">
                  <c:v>182000000</c:v>
                </c:pt>
                <c:pt idx="1659">
                  <c:v>213000000</c:v>
                </c:pt>
                <c:pt idx="1660">
                  <c:v>217000000</c:v>
                </c:pt>
                <c:pt idx="1661">
                  <c:v>224000000</c:v>
                </c:pt>
                <c:pt idx="1662">
                  <c:v>266000000</c:v>
                </c:pt>
                <c:pt idx="1663">
                  <c:v>289000000</c:v>
                </c:pt>
                <c:pt idx="1664">
                  <c:v>195000000</c:v>
                </c:pt>
                <c:pt idx="1665">
                  <c:v>132000000</c:v>
                </c:pt>
                <c:pt idx="1666">
                  <c:v>136000000</c:v>
                </c:pt>
                <c:pt idx="1667">
                  <c:v>70000000</c:v>
                </c:pt>
                <c:pt idx="1668">
                  <c:v>97000000</c:v>
                </c:pt>
                <c:pt idx="1669">
                  <c:v>83000000</c:v>
                </c:pt>
                <c:pt idx="1670">
                  <c:v>59000000</c:v>
                </c:pt>
                <c:pt idx="1671">
                  <c:v>97000000</c:v>
                </c:pt>
                <c:pt idx="1672">
                  <c:v>80000000</c:v>
                </c:pt>
                <c:pt idx="1673">
                  <c:v>75000000</c:v>
                </c:pt>
                <c:pt idx="1674">
                  <c:v>91000000</c:v>
                </c:pt>
                <c:pt idx="1675">
                  <c:v>293000000</c:v>
                </c:pt>
                <c:pt idx="1676">
                  <c:v>0</c:v>
                </c:pt>
                <c:pt idx="1677">
                  <c:v>193000000</c:v>
                </c:pt>
                <c:pt idx="1678">
                  <c:v>264000000</c:v>
                </c:pt>
                <c:pt idx="1679">
                  <c:v>251000000</c:v>
                </c:pt>
                <c:pt idx="1680">
                  <c:v>383000000</c:v>
                </c:pt>
                <c:pt idx="1681">
                  <c:v>426000000</c:v>
                </c:pt>
                <c:pt idx="1682">
                  <c:v>363000000</c:v>
                </c:pt>
                <c:pt idx="1683">
                  <c:v>473000000</c:v>
                </c:pt>
                <c:pt idx="1684">
                  <c:v>542000000</c:v>
                </c:pt>
                <c:pt idx="1685">
                  <c:v>484000000</c:v>
                </c:pt>
                <c:pt idx="1686">
                  <c:v>511000000</c:v>
                </c:pt>
                <c:pt idx="1687">
                  <c:v>560000000</c:v>
                </c:pt>
                <c:pt idx="1688">
                  <c:v>645000000</c:v>
                </c:pt>
                <c:pt idx="1689">
                  <c:v>0</c:v>
                </c:pt>
                <c:pt idx="1690">
                  <c:v>219000000</c:v>
                </c:pt>
                <c:pt idx="1691">
                  <c:v>191000000</c:v>
                </c:pt>
                <c:pt idx="1692">
                  <c:v>134000000</c:v>
                </c:pt>
                <c:pt idx="1693">
                  <c:v>232000000</c:v>
                </c:pt>
                <c:pt idx="1694">
                  <c:v>260000000</c:v>
                </c:pt>
                <c:pt idx="1695">
                  <c:v>160000000</c:v>
                </c:pt>
                <c:pt idx="1696">
                  <c:v>157000000</c:v>
                </c:pt>
                <c:pt idx="1697">
                  <c:v>234000000</c:v>
                </c:pt>
                <c:pt idx="1698">
                  <c:v>353000000</c:v>
                </c:pt>
                <c:pt idx="1699">
                  <c:v>439000000</c:v>
                </c:pt>
                <c:pt idx="1700">
                  <c:v>378000000</c:v>
                </c:pt>
                <c:pt idx="1701">
                  <c:v>415000000</c:v>
                </c:pt>
                <c:pt idx="1702">
                  <c:v>379000000</c:v>
                </c:pt>
                <c:pt idx="1703">
                  <c:v>11285000000</c:v>
                </c:pt>
                <c:pt idx="1704">
                  <c:v>11147000000</c:v>
                </c:pt>
                <c:pt idx="1705">
                  <c:v>11745000000</c:v>
                </c:pt>
                <c:pt idx="1706">
                  <c:v>14603000000</c:v>
                </c:pt>
                <c:pt idx="1707">
                  <c:v>16495000000</c:v>
                </c:pt>
                <c:pt idx="1708">
                  <c:v>16528000000</c:v>
                </c:pt>
                <c:pt idx="1709">
                  <c:v>17529000000</c:v>
                </c:pt>
                <c:pt idx="1710">
                  <c:v>19922000000</c:v>
                </c:pt>
                <c:pt idx="1711">
                  <c:v>20523000000</c:v>
                </c:pt>
                <c:pt idx="1712">
                  <c:v>17868000000</c:v>
                </c:pt>
                <c:pt idx="1713">
                  <c:v>18690000000</c:v>
                </c:pt>
                <c:pt idx="1714">
                  <c:v>20970000000</c:v>
                </c:pt>
                <c:pt idx="1715">
                  <c:v>20527000000</c:v>
                </c:pt>
                <c:pt idx="1716">
                  <c:v>111000000</c:v>
                </c:pt>
                <c:pt idx="1717">
                  <c:v>94000000</c:v>
                </c:pt>
                <c:pt idx="1718">
                  <c:v>156000000</c:v>
                </c:pt>
                <c:pt idx="1719">
                  <c:v>196000000</c:v>
                </c:pt>
                <c:pt idx="1720">
                  <c:v>241000000</c:v>
                </c:pt>
                <c:pt idx="1721">
                  <c:v>149000000</c:v>
                </c:pt>
                <c:pt idx="1722">
                  <c:v>122000000</c:v>
                </c:pt>
                <c:pt idx="1723">
                  <c:v>142000000</c:v>
                </c:pt>
                <c:pt idx="1724">
                  <c:v>152000000</c:v>
                </c:pt>
                <c:pt idx="1725">
                  <c:v>141000000</c:v>
                </c:pt>
                <c:pt idx="1726">
                  <c:v>129000000</c:v>
                </c:pt>
                <c:pt idx="1727">
                  <c:v>153000000</c:v>
                </c:pt>
                <c:pt idx="1728">
                  <c:v>0</c:v>
                </c:pt>
                <c:pt idx="1729">
                  <c:v>2272000000</c:v>
                </c:pt>
                <c:pt idx="1730">
                  <c:v>2340000000</c:v>
                </c:pt>
                <c:pt idx="1731">
                  <c:v>3159000000</c:v>
                </c:pt>
                <c:pt idx="1732">
                  <c:v>4232000000</c:v>
                </c:pt>
                <c:pt idx="1733">
                  <c:v>5098000000</c:v>
                </c:pt>
                <c:pt idx="1734">
                  <c:v>5211000000</c:v>
                </c:pt>
                <c:pt idx="1735">
                  <c:v>4792000000</c:v>
                </c:pt>
                <c:pt idx="1736">
                  <c:v>5413000000</c:v>
                </c:pt>
                <c:pt idx="1737">
                  <c:v>5152000000</c:v>
                </c:pt>
                <c:pt idx="1738">
                  <c:v>4591000000</c:v>
                </c:pt>
                <c:pt idx="1739">
                  <c:v>4904000000</c:v>
                </c:pt>
                <c:pt idx="1740">
                  <c:v>5546000000</c:v>
                </c:pt>
                <c:pt idx="1741">
                  <c:v>5467000000</c:v>
                </c:pt>
                <c:pt idx="1742">
                  <c:v>129000000</c:v>
                </c:pt>
                <c:pt idx="1743">
                  <c:v>135000000</c:v>
                </c:pt>
                <c:pt idx="1744">
                  <c:v>135000000</c:v>
                </c:pt>
                <c:pt idx="1745">
                  <c:v>160000000</c:v>
                </c:pt>
                <c:pt idx="1746">
                  <c:v>192000000</c:v>
                </c:pt>
                <c:pt idx="1747">
                  <c:v>206000000</c:v>
                </c:pt>
                <c:pt idx="1748">
                  <c:v>231000000</c:v>
                </c:pt>
                <c:pt idx="1749">
                  <c:v>255000000</c:v>
                </c:pt>
                <c:pt idx="1750">
                  <c:v>301000000</c:v>
                </c:pt>
                <c:pt idx="1751">
                  <c:v>334000000</c:v>
                </c:pt>
                <c:pt idx="1752">
                  <c:v>309000000</c:v>
                </c:pt>
                <c:pt idx="1753">
                  <c:v>378000000</c:v>
                </c:pt>
                <c:pt idx="1754">
                  <c:v>422000000</c:v>
                </c:pt>
                <c:pt idx="1755">
                  <c:v>23000000</c:v>
                </c:pt>
                <c:pt idx="1756">
                  <c:v>30000000</c:v>
                </c:pt>
                <c:pt idx="1757">
                  <c:v>20000000</c:v>
                </c:pt>
                <c:pt idx="1758">
                  <c:v>28000000</c:v>
                </c:pt>
                <c:pt idx="1759">
                  <c:v>32000000</c:v>
                </c:pt>
                <c:pt idx="1760">
                  <c:v>44000000</c:v>
                </c:pt>
                <c:pt idx="1761">
                  <c:v>39000000</c:v>
                </c:pt>
                <c:pt idx="1762">
                  <c:v>44000000</c:v>
                </c:pt>
                <c:pt idx="1763">
                  <c:v>86000000</c:v>
                </c:pt>
                <c:pt idx="1764">
                  <c:v>69000000</c:v>
                </c:pt>
                <c:pt idx="1765">
                  <c:v>86000000</c:v>
                </c:pt>
                <c:pt idx="1766">
                  <c:v>86000000</c:v>
                </c:pt>
                <c:pt idx="1767">
                  <c:v>0</c:v>
                </c:pt>
                <c:pt idx="1768">
                  <c:v>186000000</c:v>
                </c:pt>
                <c:pt idx="1769">
                  <c:v>168000000</c:v>
                </c:pt>
                <c:pt idx="1770">
                  <c:v>256000000</c:v>
                </c:pt>
                <c:pt idx="1771">
                  <c:v>58000000</c:v>
                </c:pt>
                <c:pt idx="1772">
                  <c:v>49000000</c:v>
                </c:pt>
                <c:pt idx="1773">
                  <c:v>139000000</c:v>
                </c:pt>
                <c:pt idx="1774">
                  <c:v>209000000</c:v>
                </c:pt>
                <c:pt idx="1775">
                  <c:v>337000000</c:v>
                </c:pt>
                <c:pt idx="1776">
                  <c:v>959000000</c:v>
                </c:pt>
                <c:pt idx="1777">
                  <c:v>791000000</c:v>
                </c:pt>
                <c:pt idx="1778">
                  <c:v>738000000</c:v>
                </c:pt>
                <c:pt idx="1779">
                  <c:v>688000000</c:v>
                </c:pt>
                <c:pt idx="1780">
                  <c:v>641000000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88000000</c:v>
                </c:pt>
                <c:pt idx="1795">
                  <c:v>49000000</c:v>
                </c:pt>
                <c:pt idx="1796">
                  <c:v>55000000</c:v>
                </c:pt>
                <c:pt idx="1797">
                  <c:v>86000000</c:v>
                </c:pt>
                <c:pt idx="1798">
                  <c:v>103000000</c:v>
                </c:pt>
                <c:pt idx="1799">
                  <c:v>116000000</c:v>
                </c:pt>
                <c:pt idx="1800">
                  <c:v>156000000</c:v>
                </c:pt>
                <c:pt idx="1801">
                  <c:v>219000000</c:v>
                </c:pt>
                <c:pt idx="1802">
                  <c:v>262000000</c:v>
                </c:pt>
                <c:pt idx="1803">
                  <c:v>232000000</c:v>
                </c:pt>
                <c:pt idx="1804">
                  <c:v>209000000</c:v>
                </c:pt>
                <c:pt idx="1805">
                  <c:v>242000000</c:v>
                </c:pt>
                <c:pt idx="1806">
                  <c:v>237000000</c:v>
                </c:pt>
                <c:pt idx="1807">
                  <c:v>2521000000</c:v>
                </c:pt>
                <c:pt idx="1808">
                  <c:v>2380000000</c:v>
                </c:pt>
                <c:pt idx="1809">
                  <c:v>2581000000</c:v>
                </c:pt>
                <c:pt idx="1810">
                  <c:v>2989000000</c:v>
                </c:pt>
                <c:pt idx="1811">
                  <c:v>3531000000</c:v>
                </c:pt>
                <c:pt idx="1812">
                  <c:v>4243000000</c:v>
                </c:pt>
                <c:pt idx="1813">
                  <c:v>4289000000</c:v>
                </c:pt>
                <c:pt idx="1814">
                  <c:v>5322000000</c:v>
                </c:pt>
                <c:pt idx="1815">
                  <c:v>5702000000</c:v>
                </c:pt>
                <c:pt idx="1816">
                  <c:v>4949000000</c:v>
                </c:pt>
                <c:pt idx="1817">
                  <c:v>5299000000</c:v>
                </c:pt>
                <c:pt idx="1818">
                  <c:v>6301000000</c:v>
                </c:pt>
                <c:pt idx="1819">
                  <c:v>5353000000</c:v>
                </c:pt>
                <c:pt idx="1820">
                  <c:v>377000000</c:v>
                </c:pt>
                <c:pt idx="1821">
                  <c:v>538000000</c:v>
                </c:pt>
                <c:pt idx="1822">
                  <c:v>539000000</c:v>
                </c:pt>
                <c:pt idx="1823">
                  <c:v>546000000</c:v>
                </c:pt>
                <c:pt idx="1824">
                  <c:v>601000000</c:v>
                </c:pt>
                <c:pt idx="1825">
                  <c:v>627000000</c:v>
                </c:pt>
                <c:pt idx="1826">
                  <c:v>749000000</c:v>
                </c:pt>
                <c:pt idx="1827">
                  <c:v>905000000</c:v>
                </c:pt>
                <c:pt idx="1828">
                  <c:v>1105000000</c:v>
                </c:pt>
                <c:pt idx="1829">
                  <c:v>1092000000</c:v>
                </c:pt>
                <c:pt idx="1830">
                  <c:v>1246000000</c:v>
                </c:pt>
                <c:pt idx="1831">
                  <c:v>1612000000</c:v>
                </c:pt>
                <c:pt idx="1832">
                  <c:v>1779000000</c:v>
                </c:pt>
                <c:pt idx="1833">
                  <c:v>551000000</c:v>
                </c:pt>
                <c:pt idx="1834">
                  <c:v>533000000</c:v>
                </c:pt>
                <c:pt idx="1835">
                  <c:v>562000000</c:v>
                </c:pt>
                <c:pt idx="1836">
                  <c:v>620000000</c:v>
                </c:pt>
                <c:pt idx="1837">
                  <c:v>765000000</c:v>
                </c:pt>
                <c:pt idx="1838">
                  <c:v>828000000</c:v>
                </c:pt>
                <c:pt idx="1839">
                  <c:v>919000000</c:v>
                </c:pt>
                <c:pt idx="1840">
                  <c:v>912000000</c:v>
                </c:pt>
                <c:pt idx="1841">
                  <c:v>986000000</c:v>
                </c:pt>
                <c:pt idx="1842">
                  <c:v>950000000</c:v>
                </c:pt>
                <c:pt idx="1843">
                  <c:v>998000000</c:v>
                </c:pt>
                <c:pt idx="1844">
                  <c:v>1123000000</c:v>
                </c:pt>
                <c:pt idx="1845">
                  <c:v>1014000000</c:v>
                </c:pt>
                <c:pt idx="1846">
                  <c:v>628000000</c:v>
                </c:pt>
                <c:pt idx="1847">
                  <c:v>665000000</c:v>
                </c:pt>
                <c:pt idx="1848">
                  <c:v>710000000</c:v>
                </c:pt>
                <c:pt idx="1849">
                  <c:v>804000000</c:v>
                </c:pt>
                <c:pt idx="1850">
                  <c:v>903000000</c:v>
                </c:pt>
                <c:pt idx="1851">
                  <c:v>1108000000</c:v>
                </c:pt>
                <c:pt idx="1852">
                  <c:v>1425000000</c:v>
                </c:pt>
                <c:pt idx="1853">
                  <c:v>1806000000</c:v>
                </c:pt>
                <c:pt idx="1854">
                  <c:v>2208000000</c:v>
                </c:pt>
                <c:pt idx="1855">
                  <c:v>2280000000</c:v>
                </c:pt>
                <c:pt idx="1856">
                  <c:v>2552000000</c:v>
                </c:pt>
                <c:pt idx="1857">
                  <c:v>2925000000</c:v>
                </c:pt>
                <c:pt idx="1858">
                  <c:v>3784000000</c:v>
                </c:pt>
                <c:pt idx="1859">
                  <c:v>7000000</c:v>
                </c:pt>
                <c:pt idx="1860">
                  <c:v>5200000</c:v>
                </c:pt>
                <c:pt idx="1861">
                  <c:v>2800000</c:v>
                </c:pt>
                <c:pt idx="1862">
                  <c:v>4900000</c:v>
                </c:pt>
                <c:pt idx="1863">
                  <c:v>7100000</c:v>
                </c:pt>
                <c:pt idx="1864">
                  <c:v>9400000</c:v>
                </c:pt>
                <c:pt idx="1865">
                  <c:v>3900000</c:v>
                </c:pt>
                <c:pt idx="1866">
                  <c:v>4500000</c:v>
                </c:pt>
                <c:pt idx="1867">
                  <c:v>3800000</c:v>
                </c:pt>
                <c:pt idx="1868">
                  <c:v>2100000</c:v>
                </c:pt>
                <c:pt idx="1869">
                  <c:v>2500000</c:v>
                </c:pt>
                <c:pt idx="1870">
                  <c:v>3500000</c:v>
                </c:pt>
                <c:pt idx="1871">
                  <c:v>0</c:v>
                </c:pt>
                <c:pt idx="1872">
                  <c:v>88000000</c:v>
                </c:pt>
                <c:pt idx="1873">
                  <c:v>91000000</c:v>
                </c:pt>
                <c:pt idx="1874">
                  <c:v>76000000</c:v>
                </c:pt>
                <c:pt idx="1875">
                  <c:v>81000000</c:v>
                </c:pt>
                <c:pt idx="1876">
                  <c:v>87000000</c:v>
                </c:pt>
                <c:pt idx="1877">
                  <c:v>96000000</c:v>
                </c:pt>
                <c:pt idx="1878">
                  <c:v>112000000</c:v>
                </c:pt>
                <c:pt idx="1879">
                  <c:v>121000000</c:v>
                </c:pt>
                <c:pt idx="1880">
                  <c:v>128000000</c:v>
                </c:pt>
                <c:pt idx="1881">
                  <c:v>225000000</c:v>
                </c:pt>
                <c:pt idx="1882">
                  <c:v>243000000</c:v>
                </c:pt>
                <c:pt idx="1883">
                  <c:v>281000000</c:v>
                </c:pt>
                <c:pt idx="1884">
                  <c:v>265000000</c:v>
                </c:pt>
                <c:pt idx="1885">
                  <c:v>861000000</c:v>
                </c:pt>
                <c:pt idx="1886">
                  <c:v>763000000</c:v>
                </c:pt>
                <c:pt idx="1887">
                  <c:v>836000000</c:v>
                </c:pt>
                <c:pt idx="1888">
                  <c:v>1023000000</c:v>
                </c:pt>
                <c:pt idx="1889">
                  <c:v>1232000000</c:v>
                </c:pt>
                <c:pt idx="1890">
                  <c:v>1438000000</c:v>
                </c:pt>
                <c:pt idx="1891">
                  <c:v>1775000000</c:v>
                </c:pt>
                <c:pt idx="1892">
                  <c:v>2007000000</c:v>
                </c:pt>
                <c:pt idx="1893">
                  <c:v>2396000000</c:v>
                </c:pt>
                <c:pt idx="1894">
                  <c:v>2440000000</c:v>
                </c:pt>
                <c:pt idx="1895">
                  <c:v>2475000000</c:v>
                </c:pt>
                <c:pt idx="1896">
                  <c:v>2912000000</c:v>
                </c:pt>
                <c:pt idx="1897">
                  <c:v>3288000000</c:v>
                </c:pt>
                <c:pt idx="1898">
                  <c:v>2334000000</c:v>
                </c:pt>
                <c:pt idx="1899">
                  <c:v>2011000000</c:v>
                </c:pt>
                <c:pt idx="1900">
                  <c:v>2018000000</c:v>
                </c:pt>
                <c:pt idx="1901">
                  <c:v>1821000000</c:v>
                </c:pt>
                <c:pt idx="1902">
                  <c:v>2390000000</c:v>
                </c:pt>
                <c:pt idx="1903">
                  <c:v>2755000000</c:v>
                </c:pt>
                <c:pt idx="1904">
                  <c:v>4019000000</c:v>
                </c:pt>
                <c:pt idx="1905">
                  <c:v>5520000000</c:v>
                </c:pt>
                <c:pt idx="1906">
                  <c:v>3024000000</c:v>
                </c:pt>
                <c:pt idx="1907">
                  <c:v>2853000000</c:v>
                </c:pt>
                <c:pt idx="1908">
                  <c:v>3228000000</c:v>
                </c:pt>
                <c:pt idx="1909">
                  <c:v>4026000000</c:v>
                </c:pt>
                <c:pt idx="1910">
                  <c:v>4900000000</c:v>
                </c:pt>
                <c:pt idx="1911">
                  <c:v>6128000000</c:v>
                </c:pt>
                <c:pt idx="1912">
                  <c:v>5121000000</c:v>
                </c:pt>
                <c:pt idx="1913">
                  <c:v>4971000000</c:v>
                </c:pt>
                <c:pt idx="1914">
                  <c:v>4733000000</c:v>
                </c:pt>
                <c:pt idx="1915">
                  <c:v>6499000000</c:v>
                </c:pt>
                <c:pt idx="1916">
                  <c:v>7128000000</c:v>
                </c:pt>
                <c:pt idx="1917">
                  <c:v>8122000000</c:v>
                </c:pt>
                <c:pt idx="1918">
                  <c:v>11686000000</c:v>
                </c:pt>
                <c:pt idx="1919">
                  <c:v>12837000000</c:v>
                </c:pt>
                <c:pt idx="1920">
                  <c:v>9843000000</c:v>
                </c:pt>
                <c:pt idx="1921">
                  <c:v>9986000000</c:v>
                </c:pt>
                <c:pt idx="1922">
                  <c:v>11598000000</c:v>
                </c:pt>
                <c:pt idx="1923">
                  <c:v>11835000000</c:v>
                </c:pt>
                <c:pt idx="1924">
                  <c:v>6027000000</c:v>
                </c:pt>
                <c:pt idx="1925">
                  <c:v>6236000000</c:v>
                </c:pt>
                <c:pt idx="1926">
                  <c:v>6595000000</c:v>
                </c:pt>
                <c:pt idx="1927">
                  <c:v>7634000000</c:v>
                </c:pt>
                <c:pt idx="1928">
                  <c:v>8858000000</c:v>
                </c:pt>
                <c:pt idx="1929">
                  <c:v>9008000000</c:v>
                </c:pt>
                <c:pt idx="1930">
                  <c:v>10438000000</c:v>
                </c:pt>
                <c:pt idx="1931">
                  <c:v>12917000000</c:v>
                </c:pt>
                <c:pt idx="1932">
                  <c:v>14047000000</c:v>
                </c:pt>
                <c:pt idx="1933">
                  <c:v>12315000000</c:v>
                </c:pt>
                <c:pt idx="1934">
                  <c:v>12969000000</c:v>
                </c:pt>
                <c:pt idx="1935">
                  <c:v>14882000000</c:v>
                </c:pt>
                <c:pt idx="1936">
                  <c:v>14559000000</c:v>
                </c:pt>
                <c:pt idx="1937">
                  <c:v>2388000000</c:v>
                </c:pt>
                <c:pt idx="1938">
                  <c:v>2728000000</c:v>
                </c:pt>
                <c:pt idx="1939">
                  <c:v>2486000000</c:v>
                </c:pt>
                <c:pt idx="1940">
                  <c:v>2677000000</c:v>
                </c:pt>
                <c:pt idx="1941">
                  <c:v>3024000000</c:v>
                </c:pt>
                <c:pt idx="1942">
                  <c:v>3239000000</c:v>
                </c:pt>
                <c:pt idx="1943">
                  <c:v>3369000000</c:v>
                </c:pt>
                <c:pt idx="1944">
                  <c:v>3414000000</c:v>
                </c:pt>
                <c:pt idx="1945">
                  <c:v>3535000000</c:v>
                </c:pt>
                <c:pt idx="1946">
                  <c:v>3176000000</c:v>
                </c:pt>
                <c:pt idx="1947">
                  <c:v>3211000000</c:v>
                </c:pt>
                <c:pt idx="1948">
                  <c:v>3143000000</c:v>
                </c:pt>
                <c:pt idx="1949">
                  <c:v>3193000000</c:v>
                </c:pt>
                <c:pt idx="1950">
                  <c:v>128000000</c:v>
                </c:pt>
                <c:pt idx="1951">
                  <c:v>272000000</c:v>
                </c:pt>
                <c:pt idx="1952">
                  <c:v>285000000</c:v>
                </c:pt>
                <c:pt idx="1953">
                  <c:v>369000000</c:v>
                </c:pt>
                <c:pt idx="1954">
                  <c:v>498000000</c:v>
                </c:pt>
                <c:pt idx="1955">
                  <c:v>760000000</c:v>
                </c:pt>
                <c:pt idx="1956">
                  <c:v>874000000</c:v>
                </c:pt>
                <c:pt idx="1957">
                  <c:v>0</c:v>
                </c:pt>
                <c:pt idx="1958">
                  <c:v>0</c:v>
                </c:pt>
                <c:pt idx="1959">
                  <c:v>0</c:v>
                </c:pt>
                <c:pt idx="1960">
                  <c:v>0</c:v>
                </c:pt>
                <c:pt idx="1961">
                  <c:v>4463000000</c:v>
                </c:pt>
                <c:pt idx="1962">
                  <c:v>7220000000</c:v>
                </c:pt>
                <c:pt idx="1963">
                  <c:v>394000000</c:v>
                </c:pt>
                <c:pt idx="1964">
                  <c:v>419000000</c:v>
                </c:pt>
                <c:pt idx="1965">
                  <c:v>400000000</c:v>
                </c:pt>
                <c:pt idx="1966">
                  <c:v>523000000</c:v>
                </c:pt>
                <c:pt idx="1967">
                  <c:v>607000000</c:v>
                </c:pt>
                <c:pt idx="1968">
                  <c:v>1325000000</c:v>
                </c:pt>
                <c:pt idx="1969">
                  <c:v>1676000000</c:v>
                </c:pt>
                <c:pt idx="1970">
                  <c:v>2073000000</c:v>
                </c:pt>
                <c:pt idx="1971">
                  <c:v>2625000000</c:v>
                </c:pt>
                <c:pt idx="1972">
                  <c:v>1687000000</c:v>
                </c:pt>
                <c:pt idx="1973">
                  <c:v>1631000000</c:v>
                </c:pt>
                <c:pt idx="1974">
                  <c:v>2018000000</c:v>
                </c:pt>
                <c:pt idx="1975">
                  <c:v>1919000000</c:v>
                </c:pt>
                <c:pt idx="1976">
                  <c:v>3429000000</c:v>
                </c:pt>
                <c:pt idx="1977">
                  <c:v>4726000000</c:v>
                </c:pt>
                <c:pt idx="1978">
                  <c:v>5278000000</c:v>
                </c:pt>
                <c:pt idx="1979">
                  <c:v>5879000000</c:v>
                </c:pt>
                <c:pt idx="1980">
                  <c:v>7262000000</c:v>
                </c:pt>
                <c:pt idx="1981">
                  <c:v>7806000000</c:v>
                </c:pt>
                <c:pt idx="1982">
                  <c:v>9720000000</c:v>
                </c:pt>
                <c:pt idx="1983">
                  <c:v>12427000000</c:v>
                </c:pt>
                <c:pt idx="1984">
                  <c:v>15821000000</c:v>
                </c:pt>
                <c:pt idx="1985">
                  <c:v>12369000000</c:v>
                </c:pt>
                <c:pt idx="1986">
                  <c:v>13239000000</c:v>
                </c:pt>
                <c:pt idx="1987">
                  <c:v>16961000000</c:v>
                </c:pt>
                <c:pt idx="1988">
                  <c:v>17876000000</c:v>
                </c:pt>
                <c:pt idx="1989">
                  <c:v>27000000</c:v>
                </c:pt>
                <c:pt idx="1990">
                  <c:v>29000000</c:v>
                </c:pt>
                <c:pt idx="1991">
                  <c:v>31000000</c:v>
                </c:pt>
                <c:pt idx="1992">
                  <c:v>30000000</c:v>
                </c:pt>
                <c:pt idx="1993">
                  <c:v>44000000</c:v>
                </c:pt>
                <c:pt idx="1994">
                  <c:v>67000000</c:v>
                </c:pt>
                <c:pt idx="1995">
                  <c:v>148000000</c:v>
                </c:pt>
                <c:pt idx="1996">
                  <c:v>177000000</c:v>
                </c:pt>
                <c:pt idx="1997">
                  <c:v>224000000</c:v>
                </c:pt>
                <c:pt idx="1998">
                  <c:v>223000000</c:v>
                </c:pt>
                <c:pt idx="1999">
                  <c:v>224000000</c:v>
                </c:pt>
                <c:pt idx="2000">
                  <c:v>298000000</c:v>
                </c:pt>
                <c:pt idx="2001">
                  <c:v>337000000</c:v>
                </c:pt>
                <c:pt idx="2002">
                  <c:v>41000000</c:v>
                </c:pt>
                <c:pt idx="2003">
                  <c:v>39000000</c:v>
                </c:pt>
                <c:pt idx="2004">
                  <c:v>45000000</c:v>
                </c:pt>
                <c:pt idx="2005">
                  <c:v>54000000</c:v>
                </c:pt>
                <c:pt idx="2006">
                  <c:v>70000000</c:v>
                </c:pt>
                <c:pt idx="2007">
                  <c:v>74000000</c:v>
                </c:pt>
                <c:pt idx="2008">
                  <c:v>87000000</c:v>
                </c:pt>
                <c:pt idx="2009">
                  <c:v>102000000</c:v>
                </c:pt>
                <c:pt idx="2010">
                  <c:v>112000000</c:v>
                </c:pt>
                <c:pt idx="2011">
                  <c:v>115000000</c:v>
                </c:pt>
                <c:pt idx="2012">
                  <c:v>124000000</c:v>
                </c:pt>
                <c:pt idx="2013">
                  <c:v>135000000</c:v>
                </c:pt>
                <c:pt idx="2014">
                  <c:v>148000000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9900000</c:v>
                </c:pt>
                <c:pt idx="2029">
                  <c:v>6200000</c:v>
                </c:pt>
                <c:pt idx="2030">
                  <c:v>6900000</c:v>
                </c:pt>
                <c:pt idx="2031">
                  <c:v>7400000</c:v>
                </c:pt>
                <c:pt idx="2032">
                  <c:v>7700000</c:v>
                </c:pt>
                <c:pt idx="2033">
                  <c:v>7300000</c:v>
                </c:pt>
                <c:pt idx="2034">
                  <c:v>6700000</c:v>
                </c:pt>
                <c:pt idx="2035">
                  <c:v>5000000</c:v>
                </c:pt>
                <c:pt idx="2036">
                  <c:v>7700000</c:v>
                </c:pt>
                <c:pt idx="2037">
                  <c:v>8300000</c:v>
                </c:pt>
                <c:pt idx="2038">
                  <c:v>11100000</c:v>
                </c:pt>
                <c:pt idx="2039">
                  <c:v>15900000</c:v>
                </c:pt>
                <c:pt idx="2040">
                  <c:v>15000000</c:v>
                </c:pt>
                <c:pt idx="2041">
                  <c:v>0</c:v>
                </c:pt>
                <c:pt idx="2042">
                  <c:v>0</c:v>
                </c:pt>
                <c:pt idx="2043">
                  <c:v>0</c:v>
                </c:pt>
                <c:pt idx="2044">
                  <c:v>3418000000</c:v>
                </c:pt>
                <c:pt idx="2045">
                  <c:v>6486000000</c:v>
                </c:pt>
                <c:pt idx="2046">
                  <c:v>4626000000</c:v>
                </c:pt>
                <c:pt idx="2047">
                  <c:v>4769000000</c:v>
                </c:pt>
                <c:pt idx="2048">
                  <c:v>6907000000</c:v>
                </c:pt>
                <c:pt idx="2049">
                  <c:v>6775000000</c:v>
                </c:pt>
                <c:pt idx="2050">
                  <c:v>6744000000</c:v>
                </c:pt>
                <c:pt idx="2051">
                  <c:v>7536000000</c:v>
                </c:pt>
                <c:pt idx="2052">
                  <c:v>9317000000</c:v>
                </c:pt>
                <c:pt idx="2053">
                  <c:v>8400000000</c:v>
                </c:pt>
                <c:pt idx="2054">
                  <c:v>152000000</c:v>
                </c:pt>
                <c:pt idx="2055">
                  <c:v>175000000</c:v>
                </c:pt>
                <c:pt idx="2056">
                  <c:v>210000000</c:v>
                </c:pt>
                <c:pt idx="2057">
                  <c:v>269000000</c:v>
                </c:pt>
                <c:pt idx="2058">
                  <c:v>286000000</c:v>
                </c:pt>
                <c:pt idx="2059">
                  <c:v>334000000</c:v>
                </c:pt>
                <c:pt idx="2060">
                  <c:v>329000000</c:v>
                </c:pt>
                <c:pt idx="2061">
                  <c:v>622000000</c:v>
                </c:pt>
                <c:pt idx="2062">
                  <c:v>637000000</c:v>
                </c:pt>
                <c:pt idx="2063">
                  <c:v>474000000</c:v>
                </c:pt>
                <c:pt idx="2064">
                  <c:v>464000000</c:v>
                </c:pt>
                <c:pt idx="2065">
                  <c:v>0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77000000</c:v>
                </c:pt>
                <c:pt idx="2070">
                  <c:v>159000000</c:v>
                </c:pt>
                <c:pt idx="2071">
                  <c:v>220000000</c:v>
                </c:pt>
                <c:pt idx="2072">
                  <c:v>308000000</c:v>
                </c:pt>
                <c:pt idx="2073">
                  <c:v>416000000</c:v>
                </c:pt>
                <c:pt idx="2074">
                  <c:v>1016000000</c:v>
                </c:pt>
                <c:pt idx="2075">
                  <c:v>1133000000</c:v>
                </c:pt>
                <c:pt idx="2076">
                  <c:v>989000000</c:v>
                </c:pt>
                <c:pt idx="2077">
                  <c:v>951000000</c:v>
                </c:pt>
                <c:pt idx="2078">
                  <c:v>1149000000</c:v>
                </c:pt>
                <c:pt idx="2079">
                  <c:v>1066000000</c:v>
                </c:pt>
                <c:pt idx="2080">
                  <c:v>225000000</c:v>
                </c:pt>
                <c:pt idx="2081">
                  <c:v>221000000</c:v>
                </c:pt>
                <c:pt idx="2082">
                  <c:v>247000000</c:v>
                </c:pt>
                <c:pt idx="2083">
                  <c:v>258000000</c:v>
                </c:pt>
                <c:pt idx="2084">
                  <c:v>256000000</c:v>
                </c:pt>
                <c:pt idx="2085">
                  <c:v>269000000</c:v>
                </c:pt>
                <c:pt idx="2086">
                  <c:v>323000000</c:v>
                </c:pt>
                <c:pt idx="2087">
                  <c:v>60000000</c:v>
                </c:pt>
                <c:pt idx="2088">
                  <c:v>46000000</c:v>
                </c:pt>
                <c:pt idx="2089">
                  <c:v>27000000</c:v>
                </c:pt>
                <c:pt idx="2090">
                  <c:v>29000000</c:v>
                </c:pt>
                <c:pt idx="2091">
                  <c:v>31000000</c:v>
                </c:pt>
                <c:pt idx="2092">
                  <c:v>26000000</c:v>
                </c:pt>
                <c:pt idx="2093">
                  <c:v>10000000</c:v>
                </c:pt>
                <c:pt idx="2094">
                  <c:v>14000000</c:v>
                </c:pt>
                <c:pt idx="2095">
                  <c:v>38000000</c:v>
                </c:pt>
                <c:pt idx="2096">
                  <c:v>60000000</c:v>
                </c:pt>
                <c:pt idx="2097">
                  <c:v>58000000</c:v>
                </c:pt>
                <c:pt idx="2098">
                  <c:v>64000000</c:v>
                </c:pt>
                <c:pt idx="2099">
                  <c:v>23000000</c:v>
                </c:pt>
                <c:pt idx="2100">
                  <c:v>22000000</c:v>
                </c:pt>
                <c:pt idx="2101">
                  <c:v>34000000</c:v>
                </c:pt>
                <c:pt idx="2102">
                  <c:v>25000000</c:v>
                </c:pt>
                <c:pt idx="2103">
                  <c:v>26000000</c:v>
                </c:pt>
                <c:pt idx="2104">
                  <c:v>44000000</c:v>
                </c:pt>
                <c:pt idx="2105">
                  <c:v>41000000</c:v>
                </c:pt>
                <c:pt idx="2106">
                  <c:v>5142000000</c:v>
                </c:pt>
                <c:pt idx="2107">
                  <c:v>4641000000</c:v>
                </c:pt>
                <c:pt idx="2108">
                  <c:v>4458000000</c:v>
                </c:pt>
                <c:pt idx="2109">
                  <c:v>3842000000</c:v>
                </c:pt>
                <c:pt idx="2110">
                  <c:v>5327000000</c:v>
                </c:pt>
                <c:pt idx="2111">
                  <c:v>6209000000</c:v>
                </c:pt>
                <c:pt idx="2112">
                  <c:v>7536000000</c:v>
                </c:pt>
                <c:pt idx="2113">
                  <c:v>9066000000</c:v>
                </c:pt>
                <c:pt idx="2114">
                  <c:v>10714000000</c:v>
                </c:pt>
                <c:pt idx="2115">
                  <c:v>9403000000</c:v>
                </c:pt>
                <c:pt idx="2116">
                  <c:v>14178000000</c:v>
                </c:pt>
                <c:pt idx="2117">
                  <c:v>18082000000</c:v>
                </c:pt>
                <c:pt idx="2118">
                  <c:v>19261000000</c:v>
                </c:pt>
                <c:pt idx="2119">
                  <c:v>511000000</c:v>
                </c:pt>
                <c:pt idx="2120">
                  <c:v>484000000</c:v>
                </c:pt>
                <c:pt idx="2121">
                  <c:v>489000000</c:v>
                </c:pt>
                <c:pt idx="2122">
                  <c:v>538000000</c:v>
                </c:pt>
                <c:pt idx="2123">
                  <c:v>626000000</c:v>
                </c:pt>
                <c:pt idx="2124">
                  <c:v>659000000</c:v>
                </c:pt>
                <c:pt idx="2125">
                  <c:v>651000000</c:v>
                </c:pt>
                <c:pt idx="2126">
                  <c:v>665000000</c:v>
                </c:pt>
                <c:pt idx="2127">
                  <c:v>667000000</c:v>
                </c:pt>
                <c:pt idx="2128">
                  <c:v>619000000</c:v>
                </c:pt>
                <c:pt idx="2129">
                  <c:v>681000000</c:v>
                </c:pt>
                <c:pt idx="2130">
                  <c:v>729000000</c:v>
                </c:pt>
                <c:pt idx="2131">
                  <c:v>854000000</c:v>
                </c:pt>
                <c:pt idx="2132">
                  <c:v>441000000</c:v>
                </c:pt>
                <c:pt idx="2133">
                  <c:v>649000000</c:v>
                </c:pt>
                <c:pt idx="2134">
                  <c:v>742000000</c:v>
                </c:pt>
                <c:pt idx="2135">
                  <c:v>876000000</c:v>
                </c:pt>
                <c:pt idx="2136">
                  <c:v>931000000</c:v>
                </c:pt>
                <c:pt idx="2137">
                  <c:v>1282000000</c:v>
                </c:pt>
                <c:pt idx="2138">
                  <c:v>1655000000</c:v>
                </c:pt>
                <c:pt idx="2139">
                  <c:v>2352000000</c:v>
                </c:pt>
                <c:pt idx="2140">
                  <c:v>3004000000</c:v>
                </c:pt>
                <c:pt idx="2141">
                  <c:v>2539000000</c:v>
                </c:pt>
                <c:pt idx="2142">
                  <c:v>2335000000</c:v>
                </c:pt>
                <c:pt idx="2143">
                  <c:v>2514000000</c:v>
                </c:pt>
                <c:pt idx="2144">
                  <c:v>2365000000</c:v>
                </c:pt>
                <c:pt idx="2145">
                  <c:v>1016000000</c:v>
                </c:pt>
                <c:pt idx="2146">
                  <c:v>1059000000</c:v>
                </c:pt>
                <c:pt idx="2147">
                  <c:v>1152000000</c:v>
                </c:pt>
                <c:pt idx="2148">
                  <c:v>1427000000</c:v>
                </c:pt>
                <c:pt idx="2149">
                  <c:v>1725000000</c:v>
                </c:pt>
                <c:pt idx="2150">
                  <c:v>1894000000</c:v>
                </c:pt>
                <c:pt idx="2151">
                  <c:v>2074000000</c:v>
                </c:pt>
                <c:pt idx="2152">
                  <c:v>2465000000</c:v>
                </c:pt>
                <c:pt idx="2153">
                  <c:v>2954000000</c:v>
                </c:pt>
                <c:pt idx="2154">
                  <c:v>2735000000</c:v>
                </c:pt>
                <c:pt idx="2155">
                  <c:v>2721000000</c:v>
                </c:pt>
                <c:pt idx="2156">
                  <c:v>2953000000</c:v>
                </c:pt>
                <c:pt idx="2157">
                  <c:v>2841000000</c:v>
                </c:pt>
                <c:pt idx="2158">
                  <c:v>4000000</c:v>
                </c:pt>
                <c:pt idx="2159">
                  <c:v>8800000</c:v>
                </c:pt>
                <c:pt idx="2160">
                  <c:v>800000</c:v>
                </c:pt>
                <c:pt idx="2161">
                  <c:v>1600000</c:v>
                </c:pt>
                <c:pt idx="2162">
                  <c:v>3500000</c:v>
                </c:pt>
                <c:pt idx="2163">
                  <c:v>6400000</c:v>
                </c:pt>
                <c:pt idx="2164">
                  <c:v>35300000</c:v>
                </c:pt>
                <c:pt idx="2165">
                  <c:v>37800000</c:v>
                </c:pt>
                <c:pt idx="2166">
                  <c:v>40600000</c:v>
                </c:pt>
                <c:pt idx="2167">
                  <c:v>50000000</c:v>
                </c:pt>
                <c:pt idx="2168">
                  <c:v>65400000</c:v>
                </c:pt>
                <c:pt idx="2169">
                  <c:v>86700000</c:v>
                </c:pt>
                <c:pt idx="2170">
                  <c:v>66900000</c:v>
                </c:pt>
                <c:pt idx="2171">
                  <c:v>0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  <c:pt idx="2175">
                  <c:v>0</c:v>
                </c:pt>
                <c:pt idx="2176">
                  <c:v>0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3338000000</c:v>
                </c:pt>
                <c:pt idx="2185">
                  <c:v>3256000000</c:v>
                </c:pt>
                <c:pt idx="2186">
                  <c:v>3695000000</c:v>
                </c:pt>
                <c:pt idx="2187">
                  <c:v>6674000000</c:v>
                </c:pt>
                <c:pt idx="2188">
                  <c:v>7571000000</c:v>
                </c:pt>
                <c:pt idx="2189">
                  <c:v>8629000000</c:v>
                </c:pt>
                <c:pt idx="2190">
                  <c:v>9211000000</c:v>
                </c:pt>
                <c:pt idx="2191">
                  <c:v>10226000000</c:v>
                </c:pt>
                <c:pt idx="2192">
                  <c:v>9178000000</c:v>
                </c:pt>
                <c:pt idx="2193">
                  <c:v>8684000000</c:v>
                </c:pt>
                <c:pt idx="2194">
                  <c:v>10308000000</c:v>
                </c:pt>
                <c:pt idx="2195">
                  <c:v>10707000000</c:v>
                </c:pt>
                <c:pt idx="2196">
                  <c:v>11201000000</c:v>
                </c:pt>
                <c:pt idx="2197">
                  <c:v>8527000000</c:v>
                </c:pt>
                <c:pt idx="2198">
                  <c:v>7919000000</c:v>
                </c:pt>
                <c:pt idx="2199">
                  <c:v>7621000000</c:v>
                </c:pt>
                <c:pt idx="2200">
                  <c:v>7005000000</c:v>
                </c:pt>
                <c:pt idx="2201">
                  <c:v>8226000000</c:v>
                </c:pt>
                <c:pt idx="2202">
                  <c:v>8290000000</c:v>
                </c:pt>
                <c:pt idx="2203">
                  <c:v>8508000000</c:v>
                </c:pt>
                <c:pt idx="2204">
                  <c:v>9288000000</c:v>
                </c:pt>
                <c:pt idx="2205">
                  <c:v>13479000000</c:v>
                </c:pt>
                <c:pt idx="2206">
                  <c:v>13304000000</c:v>
                </c:pt>
                <c:pt idx="2207">
                  <c:v>14398000000</c:v>
                </c:pt>
                <c:pt idx="2208">
                  <c:v>17467000000</c:v>
                </c:pt>
                <c:pt idx="2209">
                  <c:v>19653000000</c:v>
                </c:pt>
                <c:pt idx="2210">
                  <c:v>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</c:v>
                </c:pt>
                <c:pt idx="2217">
                  <c:v>0</c:v>
                </c:pt>
                <c:pt idx="2218">
                  <c:v>0</c:v>
                </c:pt>
                <c:pt idx="2219">
                  <c:v>0</c:v>
                </c:pt>
                <c:pt idx="2220">
                  <c:v>0</c:v>
                </c:pt>
                <c:pt idx="2221">
                  <c:v>0</c:v>
                </c:pt>
                <c:pt idx="2222">
                  <c:v>0</c:v>
                </c:pt>
                <c:pt idx="2223">
                  <c:v>32656000000</c:v>
                </c:pt>
                <c:pt idx="2224">
                  <c:v>33829000000</c:v>
                </c:pt>
                <c:pt idx="2225">
                  <c:v>35468000000</c:v>
                </c:pt>
                <c:pt idx="2226">
                  <c:v>43863000000</c:v>
                </c:pt>
                <c:pt idx="2227">
                  <c:v>49996000000</c:v>
                </c:pt>
                <c:pt idx="2228">
                  <c:v>53066000000</c:v>
                </c:pt>
                <c:pt idx="2229">
                  <c:v>57543000000</c:v>
                </c:pt>
                <c:pt idx="2230">
                  <c:v>65020000000</c:v>
                </c:pt>
                <c:pt idx="2231">
                  <c:v>70434000000</c:v>
                </c:pt>
                <c:pt idx="2232">
                  <c:v>59743000000</c:v>
                </c:pt>
                <c:pt idx="2233">
                  <c:v>59042000000</c:v>
                </c:pt>
                <c:pt idx="2234">
                  <c:v>67698000000</c:v>
                </c:pt>
                <c:pt idx="2235">
                  <c:v>63198000000</c:v>
                </c:pt>
                <c:pt idx="2236">
                  <c:v>388000000</c:v>
                </c:pt>
                <c:pt idx="2237">
                  <c:v>347000000</c:v>
                </c:pt>
                <c:pt idx="2238">
                  <c:v>594000000</c:v>
                </c:pt>
                <c:pt idx="2239">
                  <c:v>709000000</c:v>
                </c:pt>
                <c:pt idx="2240">
                  <c:v>808000000</c:v>
                </c:pt>
                <c:pt idx="2241">
                  <c:v>729000000</c:v>
                </c:pt>
                <c:pt idx="2242">
                  <c:v>733000000</c:v>
                </c:pt>
                <c:pt idx="2243">
                  <c:v>750000000</c:v>
                </c:pt>
                <c:pt idx="2244">
                  <c:v>803000000</c:v>
                </c:pt>
                <c:pt idx="2245">
                  <c:v>754000000</c:v>
                </c:pt>
                <c:pt idx="2246">
                  <c:v>1044000000</c:v>
                </c:pt>
                <c:pt idx="2247">
                  <c:v>1421000000</c:v>
                </c:pt>
                <c:pt idx="2248">
                  <c:v>1756000000</c:v>
                </c:pt>
                <c:pt idx="2249">
                  <c:v>58000000</c:v>
                </c:pt>
                <c:pt idx="2250">
                  <c:v>62000000</c:v>
                </c:pt>
                <c:pt idx="2251">
                  <c:v>57000000</c:v>
                </c:pt>
                <c:pt idx="2252">
                  <c:v>75000000</c:v>
                </c:pt>
                <c:pt idx="2253">
                  <c:v>103000000</c:v>
                </c:pt>
                <c:pt idx="2254">
                  <c:v>121000000</c:v>
                </c:pt>
                <c:pt idx="2255">
                  <c:v>132000000</c:v>
                </c:pt>
                <c:pt idx="2256">
                  <c:v>125000000</c:v>
                </c:pt>
                <c:pt idx="2257">
                  <c:v>110000000</c:v>
                </c:pt>
                <c:pt idx="2258">
                  <c:v>83000000</c:v>
                </c:pt>
                <c:pt idx="2259">
                  <c:v>90000000</c:v>
                </c:pt>
                <c:pt idx="2260">
                  <c:v>94000000</c:v>
                </c:pt>
                <c:pt idx="2261">
                  <c:v>94000000</c:v>
                </c:pt>
                <c:pt idx="2262">
                  <c:v>281000000</c:v>
                </c:pt>
                <c:pt idx="2263">
                  <c:v>233000000</c:v>
                </c:pt>
                <c:pt idx="2264">
                  <c:v>210000000</c:v>
                </c:pt>
                <c:pt idx="2265">
                  <c:v>282000000</c:v>
                </c:pt>
                <c:pt idx="2266">
                  <c:v>326000000</c:v>
                </c:pt>
                <c:pt idx="2267">
                  <c:v>382000000</c:v>
                </c:pt>
                <c:pt idx="2268">
                  <c:v>294000000</c:v>
                </c:pt>
                <c:pt idx="2269">
                  <c:v>302000000</c:v>
                </c:pt>
                <c:pt idx="2270">
                  <c:v>311000000</c:v>
                </c:pt>
                <c:pt idx="2271">
                  <c:v>296000000</c:v>
                </c:pt>
                <c:pt idx="2272">
                  <c:v>309000000</c:v>
                </c:pt>
                <c:pt idx="2273">
                  <c:v>321000000</c:v>
                </c:pt>
                <c:pt idx="2274">
                  <c:v>335000000</c:v>
                </c:pt>
                <c:pt idx="2275">
                  <c:v>0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</c:v>
                </c:pt>
                <c:pt idx="2280">
                  <c:v>0</c:v>
                </c:pt>
                <c:pt idx="2281">
                  <c:v>0</c:v>
                </c:pt>
                <c:pt idx="2282">
                  <c:v>0</c:v>
                </c:pt>
                <c:pt idx="2283">
                  <c:v>0</c:v>
                </c:pt>
                <c:pt idx="2284">
                  <c:v>0</c:v>
                </c:pt>
                <c:pt idx="2285">
                  <c:v>0</c:v>
                </c:pt>
                <c:pt idx="2286">
                  <c:v>0</c:v>
                </c:pt>
                <c:pt idx="2287">
                  <c:v>0</c:v>
                </c:pt>
                <c:pt idx="2288">
                  <c:v>82000000</c:v>
                </c:pt>
                <c:pt idx="2289">
                  <c:v>89000000</c:v>
                </c:pt>
                <c:pt idx="2290">
                  <c:v>91000000</c:v>
                </c:pt>
                <c:pt idx="2291">
                  <c:v>91000000</c:v>
                </c:pt>
                <c:pt idx="2292">
                  <c:v>96000000</c:v>
                </c:pt>
                <c:pt idx="2293">
                  <c:v>104000000</c:v>
                </c:pt>
                <c:pt idx="2294">
                  <c:v>113000000</c:v>
                </c:pt>
                <c:pt idx="2295">
                  <c:v>110000000</c:v>
                </c:pt>
                <c:pt idx="2296">
                  <c:v>96000000</c:v>
                </c:pt>
                <c:pt idx="2297">
                  <c:v>88000000</c:v>
                </c:pt>
                <c:pt idx="2298">
                  <c:v>86000000</c:v>
                </c:pt>
                <c:pt idx="2299">
                  <c:v>92000000</c:v>
                </c:pt>
                <c:pt idx="2300">
                  <c:v>93000000</c:v>
                </c:pt>
                <c:pt idx="2301">
                  <c:v>5000000</c:v>
                </c:pt>
                <c:pt idx="2302">
                  <c:v>3000000</c:v>
                </c:pt>
                <c:pt idx="2303">
                  <c:v>108000000</c:v>
                </c:pt>
                <c:pt idx="2304">
                  <c:v>17000000</c:v>
                </c:pt>
                <c:pt idx="2305">
                  <c:v>21000000</c:v>
                </c:pt>
                <c:pt idx="2306">
                  <c:v>150000000</c:v>
                </c:pt>
                <c:pt idx="2307">
                  <c:v>252000000</c:v>
                </c:pt>
                <c:pt idx="2308">
                  <c:v>262000000</c:v>
                </c:pt>
                <c:pt idx="2309">
                  <c:v>331000000</c:v>
                </c:pt>
                <c:pt idx="2310">
                  <c:v>299000000</c:v>
                </c:pt>
                <c:pt idx="2311">
                  <c:v>94000000</c:v>
                </c:pt>
                <c:pt idx="2312">
                  <c:v>185000000</c:v>
                </c:pt>
                <c:pt idx="2313">
                  <c:v>880000000</c:v>
                </c:pt>
                <c:pt idx="2314">
                  <c:v>42000000</c:v>
                </c:pt>
                <c:pt idx="2315">
                  <c:v>26000000</c:v>
                </c:pt>
                <c:pt idx="2316">
                  <c:v>17000000</c:v>
                </c:pt>
                <c:pt idx="2317">
                  <c:v>18000000</c:v>
                </c:pt>
                <c:pt idx="2318">
                  <c:v>52000000</c:v>
                </c:pt>
                <c:pt idx="2319">
                  <c:v>96000000</c:v>
                </c:pt>
                <c:pt idx="2320">
                  <c:v>109000000</c:v>
                </c:pt>
                <c:pt idx="2321">
                  <c:v>73000000</c:v>
                </c:pt>
                <c:pt idx="2322">
                  <c:v>83000000</c:v>
                </c:pt>
                <c:pt idx="2323">
                  <c:v>70000000</c:v>
                </c:pt>
                <c:pt idx="2324">
                  <c:v>69000000</c:v>
                </c:pt>
                <c:pt idx="2325">
                  <c:v>69000000</c:v>
                </c:pt>
                <c:pt idx="2326">
                  <c:v>79000000</c:v>
                </c:pt>
                <c:pt idx="2327">
                  <c:v>24000000</c:v>
                </c:pt>
                <c:pt idx="2328">
                  <c:v>23000000</c:v>
                </c:pt>
                <c:pt idx="2329">
                  <c:v>45000000</c:v>
                </c:pt>
                <c:pt idx="2330">
                  <c:v>70000000</c:v>
                </c:pt>
                <c:pt idx="2331">
                  <c:v>75000000</c:v>
                </c:pt>
                <c:pt idx="2332">
                  <c:v>77000000</c:v>
                </c:pt>
                <c:pt idx="2333">
                  <c:v>75000000</c:v>
                </c:pt>
                <c:pt idx="2334">
                  <c:v>32000000</c:v>
                </c:pt>
                <c:pt idx="2335">
                  <c:v>26000000</c:v>
                </c:pt>
                <c:pt idx="2336">
                  <c:v>40000000</c:v>
                </c:pt>
                <c:pt idx="2337">
                  <c:v>51000000</c:v>
                </c:pt>
                <c:pt idx="2338">
                  <c:v>0</c:v>
                </c:pt>
                <c:pt idx="2339">
                  <c:v>0</c:v>
                </c:pt>
                <c:pt idx="2340">
                  <c:v>4825000000</c:v>
                </c:pt>
                <c:pt idx="2341">
                  <c:v>5200000000</c:v>
                </c:pt>
                <c:pt idx="2342">
                  <c:v>5671000000</c:v>
                </c:pt>
                <c:pt idx="2343">
                  <c:v>6548000000</c:v>
                </c:pt>
                <c:pt idx="2344">
                  <c:v>7686000000</c:v>
                </c:pt>
                <c:pt idx="2345">
                  <c:v>7739000000</c:v>
                </c:pt>
                <c:pt idx="2346">
                  <c:v>10016000000</c:v>
                </c:pt>
                <c:pt idx="2347">
                  <c:v>12259000000</c:v>
                </c:pt>
                <c:pt idx="2348">
                  <c:v>12060000000</c:v>
                </c:pt>
                <c:pt idx="2349">
                  <c:v>10100000000</c:v>
                </c:pt>
                <c:pt idx="2350">
                  <c:v>10991000000</c:v>
                </c:pt>
                <c:pt idx="2351">
                  <c:v>12777000000</c:v>
                </c:pt>
                <c:pt idx="2352">
                  <c:v>12415000000</c:v>
                </c:pt>
                <c:pt idx="2353">
                  <c:v>8988000000</c:v>
                </c:pt>
                <c:pt idx="2354">
                  <c:v>9290000000</c:v>
                </c:pt>
                <c:pt idx="2355">
                  <c:v>9117000000</c:v>
                </c:pt>
                <c:pt idx="2356">
                  <c:v>10493000000</c:v>
                </c:pt>
                <c:pt idx="2357">
                  <c:v>11404000000</c:v>
                </c:pt>
                <c:pt idx="2358">
                  <c:v>11937000000</c:v>
                </c:pt>
                <c:pt idx="2359">
                  <c:v>12852000000</c:v>
                </c:pt>
                <c:pt idx="2360">
                  <c:v>14721000000</c:v>
                </c:pt>
                <c:pt idx="2361">
                  <c:v>17570000000</c:v>
                </c:pt>
                <c:pt idx="2362">
                  <c:v>16665000000</c:v>
                </c:pt>
                <c:pt idx="2363">
                  <c:v>17614000000</c:v>
                </c:pt>
                <c:pt idx="2364">
                  <c:v>20640000000</c:v>
                </c:pt>
                <c:pt idx="2365">
                  <c:v>19439000000</c:v>
                </c:pt>
                <c:pt idx="2366">
                  <c:v>1082000000</c:v>
                </c:pt>
                <c:pt idx="2367">
                  <c:v>1150000000</c:v>
                </c:pt>
                <c:pt idx="2368">
                  <c:v>970000000</c:v>
                </c:pt>
                <c:pt idx="2369">
                  <c:v>877000000</c:v>
                </c:pt>
                <c:pt idx="2370">
                  <c:v>1883000000</c:v>
                </c:pt>
                <c:pt idx="2371">
                  <c:v>2035000000</c:v>
                </c:pt>
                <c:pt idx="2372">
                  <c:v>2113000000</c:v>
                </c:pt>
                <c:pt idx="2373">
                  <c:v>2972000000</c:v>
                </c:pt>
                <c:pt idx="2374">
                  <c:v>3176000000</c:v>
                </c:pt>
                <c:pt idx="2375">
                  <c:v>3781000000</c:v>
                </c:pt>
                <c:pt idx="2376">
                  <c:v>6308000000</c:v>
                </c:pt>
                <c:pt idx="2377">
                  <c:v>0</c:v>
                </c:pt>
                <c:pt idx="2378">
                  <c:v>0</c:v>
                </c:pt>
                <c:pt idx="2379">
                  <c:v>0</c:v>
                </c:pt>
                <c:pt idx="2380">
                  <c:v>0</c:v>
                </c:pt>
                <c:pt idx="2381">
                  <c:v>5000000</c:v>
                </c:pt>
                <c:pt idx="2382">
                  <c:v>6200000</c:v>
                </c:pt>
                <c:pt idx="2383">
                  <c:v>9600000</c:v>
                </c:pt>
                <c:pt idx="2384">
                  <c:v>9100000</c:v>
                </c:pt>
                <c:pt idx="2385">
                  <c:v>11200000</c:v>
                </c:pt>
                <c:pt idx="2386">
                  <c:v>16500000</c:v>
                </c:pt>
                <c:pt idx="2387">
                  <c:v>23700000</c:v>
                </c:pt>
                <c:pt idx="2388">
                  <c:v>19500000</c:v>
                </c:pt>
                <c:pt idx="2389">
                  <c:v>32400000</c:v>
                </c:pt>
                <c:pt idx="2390">
                  <c:v>39800000</c:v>
                </c:pt>
                <c:pt idx="2391">
                  <c:v>60400000</c:v>
                </c:pt>
                <c:pt idx="2392">
                  <c:v>381000000</c:v>
                </c:pt>
                <c:pt idx="2393">
                  <c:v>626000000</c:v>
                </c:pt>
                <c:pt idx="2394">
                  <c:v>639000000</c:v>
                </c:pt>
                <c:pt idx="2395">
                  <c:v>654000000</c:v>
                </c:pt>
                <c:pt idx="2396">
                  <c:v>762000000</c:v>
                </c:pt>
                <c:pt idx="2397">
                  <c:v>835000000</c:v>
                </c:pt>
                <c:pt idx="2398">
                  <c:v>986000000</c:v>
                </c:pt>
                <c:pt idx="2399">
                  <c:v>1215000000</c:v>
                </c:pt>
                <c:pt idx="2400">
                  <c:v>1293000000</c:v>
                </c:pt>
                <c:pt idx="2401">
                  <c:v>1192000000</c:v>
                </c:pt>
                <c:pt idx="2402">
                  <c:v>1279000000</c:v>
                </c:pt>
                <c:pt idx="2403">
                  <c:v>1383000000</c:v>
                </c:pt>
                <c:pt idx="2404">
                  <c:v>1605000000</c:v>
                </c:pt>
                <c:pt idx="2405">
                  <c:v>9935000000</c:v>
                </c:pt>
                <c:pt idx="2406">
                  <c:v>9378000000</c:v>
                </c:pt>
                <c:pt idx="2407">
                  <c:v>10388000000</c:v>
                </c:pt>
                <c:pt idx="2408">
                  <c:v>10456000000</c:v>
                </c:pt>
                <c:pt idx="2409">
                  <c:v>13054000000</c:v>
                </c:pt>
                <c:pt idx="2410">
                  <c:v>12102000000</c:v>
                </c:pt>
                <c:pt idx="2411">
                  <c:v>16614000000</c:v>
                </c:pt>
                <c:pt idx="2412">
                  <c:v>20623000000</c:v>
                </c:pt>
                <c:pt idx="2413">
                  <c:v>22497000000</c:v>
                </c:pt>
                <c:pt idx="2414">
                  <c:v>19814000000</c:v>
                </c:pt>
                <c:pt idx="2415">
                  <c:v>23809000000</c:v>
                </c:pt>
                <c:pt idx="2416">
                  <c:v>30926000000</c:v>
                </c:pt>
                <c:pt idx="2417">
                  <c:v>37740000000</c:v>
                </c:pt>
                <c:pt idx="2418">
                  <c:v>0</c:v>
                </c:pt>
                <c:pt idx="2419">
                  <c:v>0</c:v>
                </c:pt>
                <c:pt idx="2420">
                  <c:v>0</c:v>
                </c:pt>
                <c:pt idx="2421">
                  <c:v>0</c:v>
                </c:pt>
                <c:pt idx="2422">
                  <c:v>0</c:v>
                </c:pt>
                <c:pt idx="2423">
                  <c:v>0</c:v>
                </c:pt>
                <c:pt idx="2424">
                  <c:v>20000000</c:v>
                </c:pt>
                <c:pt idx="2425">
                  <c:v>26000000</c:v>
                </c:pt>
                <c:pt idx="2426">
                  <c:v>14000000</c:v>
                </c:pt>
                <c:pt idx="2427">
                  <c:v>16000000</c:v>
                </c:pt>
                <c:pt idx="2428">
                  <c:v>31000000</c:v>
                </c:pt>
                <c:pt idx="2429">
                  <c:v>24000000</c:v>
                </c:pt>
                <c:pt idx="2430">
                  <c:v>21000000</c:v>
                </c:pt>
                <c:pt idx="2431">
                  <c:v>11000000</c:v>
                </c:pt>
                <c:pt idx="2432">
                  <c:v>14000000</c:v>
                </c:pt>
                <c:pt idx="2433">
                  <c:v>16000000</c:v>
                </c:pt>
                <c:pt idx="2434">
                  <c:v>26000000</c:v>
                </c:pt>
                <c:pt idx="2435">
                  <c:v>25000000</c:v>
                </c:pt>
                <c:pt idx="2436">
                  <c:v>27000000</c:v>
                </c:pt>
                <c:pt idx="2437">
                  <c:v>23000000</c:v>
                </c:pt>
                <c:pt idx="2438">
                  <c:v>38000000</c:v>
                </c:pt>
                <c:pt idx="2439">
                  <c:v>44000000</c:v>
                </c:pt>
                <c:pt idx="2440">
                  <c:v>73000000</c:v>
                </c:pt>
                <c:pt idx="2441">
                  <c:v>105000000</c:v>
                </c:pt>
                <c:pt idx="2442">
                  <c:v>0</c:v>
                </c:pt>
                <c:pt idx="2443">
                  <c:v>0</c:v>
                </c:pt>
                <c:pt idx="2444">
                  <c:v>7000000</c:v>
                </c:pt>
                <c:pt idx="2445">
                  <c:v>6800000</c:v>
                </c:pt>
                <c:pt idx="2446">
                  <c:v>5900000</c:v>
                </c:pt>
                <c:pt idx="2447">
                  <c:v>10300000</c:v>
                </c:pt>
                <c:pt idx="2448">
                  <c:v>13100000</c:v>
                </c:pt>
                <c:pt idx="2449">
                  <c:v>15000000</c:v>
                </c:pt>
                <c:pt idx="2450">
                  <c:v>15700000</c:v>
                </c:pt>
                <c:pt idx="2451">
                  <c:v>15200000</c:v>
                </c:pt>
                <c:pt idx="2452">
                  <c:v>19500000</c:v>
                </c:pt>
                <c:pt idx="2453">
                  <c:v>16800000</c:v>
                </c:pt>
                <c:pt idx="2454">
                  <c:v>0</c:v>
                </c:pt>
                <c:pt idx="2455">
                  <c:v>0</c:v>
                </c:pt>
                <c:pt idx="2456">
                  <c:v>0</c:v>
                </c:pt>
                <c:pt idx="2457">
                  <c:v>371000000</c:v>
                </c:pt>
                <c:pt idx="2458">
                  <c:v>361000000</c:v>
                </c:pt>
                <c:pt idx="2459">
                  <c:v>402000000</c:v>
                </c:pt>
                <c:pt idx="2460">
                  <c:v>437000000</c:v>
                </c:pt>
                <c:pt idx="2461">
                  <c:v>568000000</c:v>
                </c:pt>
                <c:pt idx="2462">
                  <c:v>593000000</c:v>
                </c:pt>
                <c:pt idx="2463">
                  <c:v>517000000</c:v>
                </c:pt>
                <c:pt idx="2464">
                  <c:v>621000000</c:v>
                </c:pt>
                <c:pt idx="2465">
                  <c:v>557000000</c:v>
                </c:pt>
                <c:pt idx="2466">
                  <c:v>548000000</c:v>
                </c:pt>
                <c:pt idx="2467">
                  <c:v>630000000</c:v>
                </c:pt>
                <c:pt idx="2468">
                  <c:v>650000000</c:v>
                </c:pt>
                <c:pt idx="2469">
                  <c:v>0</c:v>
                </c:pt>
                <c:pt idx="2470">
                  <c:v>1977000000</c:v>
                </c:pt>
                <c:pt idx="2471">
                  <c:v>2061000000</c:v>
                </c:pt>
                <c:pt idx="2472">
                  <c:v>1831000000</c:v>
                </c:pt>
                <c:pt idx="2473">
                  <c:v>1935000000</c:v>
                </c:pt>
                <c:pt idx="2474">
                  <c:v>2432000000</c:v>
                </c:pt>
                <c:pt idx="2475">
                  <c:v>2800000000</c:v>
                </c:pt>
                <c:pt idx="2476">
                  <c:v>2999000000</c:v>
                </c:pt>
                <c:pt idx="2477">
                  <c:v>3373000000</c:v>
                </c:pt>
                <c:pt idx="2478">
                  <c:v>3909000000</c:v>
                </c:pt>
                <c:pt idx="2479">
                  <c:v>3526000000</c:v>
                </c:pt>
                <c:pt idx="2480">
                  <c:v>3477000000</c:v>
                </c:pt>
                <c:pt idx="2481">
                  <c:v>2529000000</c:v>
                </c:pt>
                <c:pt idx="2482">
                  <c:v>2931000000</c:v>
                </c:pt>
                <c:pt idx="2483">
                  <c:v>7636000000</c:v>
                </c:pt>
                <c:pt idx="2484">
                  <c:v>10067000000</c:v>
                </c:pt>
                <c:pt idx="2485">
                  <c:v>11901000000</c:v>
                </c:pt>
                <c:pt idx="2486">
                  <c:v>13203000000</c:v>
                </c:pt>
                <c:pt idx="2487">
                  <c:v>15888000000</c:v>
                </c:pt>
                <c:pt idx="2488">
                  <c:v>20760000000</c:v>
                </c:pt>
                <c:pt idx="2489">
                  <c:v>19137000000</c:v>
                </c:pt>
                <c:pt idx="2490">
                  <c:v>21662000000</c:v>
                </c:pt>
                <c:pt idx="2491">
                  <c:v>26446000000</c:v>
                </c:pt>
                <c:pt idx="2492">
                  <c:v>26331000000</c:v>
                </c:pt>
                <c:pt idx="2493">
                  <c:v>26318000000</c:v>
                </c:pt>
                <c:pt idx="2494">
                  <c:v>30093000000</c:v>
                </c:pt>
                <c:pt idx="2495">
                  <c:v>32249000000</c:v>
                </c:pt>
                <c:pt idx="2496">
                  <c:v>0</c:v>
                </c:pt>
                <c:pt idx="2497">
                  <c:v>0</c:v>
                </c:pt>
                <c:pt idx="2498">
                  <c:v>0</c:v>
                </c:pt>
                <c:pt idx="2499">
                  <c:v>0</c:v>
                </c:pt>
                <c:pt idx="2500">
                  <c:v>0</c:v>
                </c:pt>
                <c:pt idx="2501">
                  <c:v>0</c:v>
                </c:pt>
                <c:pt idx="2502">
                  <c:v>0</c:v>
                </c:pt>
                <c:pt idx="2503">
                  <c:v>0</c:v>
                </c:pt>
                <c:pt idx="2504">
                  <c:v>0</c:v>
                </c:pt>
                <c:pt idx="2505">
                  <c:v>0</c:v>
                </c:pt>
                <c:pt idx="2506">
                  <c:v>0</c:v>
                </c:pt>
                <c:pt idx="2507">
                  <c:v>0</c:v>
                </c:pt>
                <c:pt idx="2508">
                  <c:v>0</c:v>
                </c:pt>
                <c:pt idx="2509">
                  <c:v>285000000</c:v>
                </c:pt>
                <c:pt idx="2510">
                  <c:v>311000000</c:v>
                </c:pt>
                <c:pt idx="2511">
                  <c:v>292000000</c:v>
                </c:pt>
                <c:pt idx="2512">
                  <c:v>0</c:v>
                </c:pt>
                <c:pt idx="2513">
                  <c:v>0</c:v>
                </c:pt>
                <c:pt idx="2514">
                  <c:v>0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165000000</c:v>
                </c:pt>
                <c:pt idx="2523">
                  <c:v>187000000</c:v>
                </c:pt>
                <c:pt idx="2524">
                  <c:v>194000000</c:v>
                </c:pt>
                <c:pt idx="2525">
                  <c:v>185000000</c:v>
                </c:pt>
                <c:pt idx="2526">
                  <c:v>268000000</c:v>
                </c:pt>
                <c:pt idx="2527">
                  <c:v>382000000</c:v>
                </c:pt>
                <c:pt idx="2528">
                  <c:v>347000000</c:v>
                </c:pt>
                <c:pt idx="2529">
                  <c:v>402000000</c:v>
                </c:pt>
                <c:pt idx="2530">
                  <c:v>536000000</c:v>
                </c:pt>
                <c:pt idx="2531">
                  <c:v>683000000</c:v>
                </c:pt>
                <c:pt idx="2532">
                  <c:v>802000000</c:v>
                </c:pt>
                <c:pt idx="2533">
                  <c:v>967000000</c:v>
                </c:pt>
                <c:pt idx="2534">
                  <c:v>1105000000</c:v>
                </c:pt>
                <c:pt idx="2535">
                  <c:v>563000000</c:v>
                </c:pt>
                <c:pt idx="2536">
                  <c:v>759000000</c:v>
                </c:pt>
                <c:pt idx="2537">
                  <c:v>1001000000</c:v>
                </c:pt>
                <c:pt idx="2538">
                  <c:v>1204000000</c:v>
                </c:pt>
                <c:pt idx="2539">
                  <c:v>2931000000</c:v>
                </c:pt>
                <c:pt idx="2540">
                  <c:v>3542000000</c:v>
                </c:pt>
                <c:pt idx="2541">
                  <c:v>4018000000</c:v>
                </c:pt>
                <c:pt idx="2542">
                  <c:v>5320000000</c:v>
                </c:pt>
                <c:pt idx="2543">
                  <c:v>6722000000</c:v>
                </c:pt>
                <c:pt idx="2544">
                  <c:v>4349000000</c:v>
                </c:pt>
                <c:pt idx="2545">
                  <c:v>4696000000</c:v>
                </c:pt>
                <c:pt idx="2546">
                  <c:v>5406000000</c:v>
                </c:pt>
                <c:pt idx="2547">
                  <c:v>5988000000</c:v>
                </c:pt>
                <c:pt idx="2548">
                  <c:v>1063000000</c:v>
                </c:pt>
                <c:pt idx="2549">
                  <c:v>1200000000</c:v>
                </c:pt>
                <c:pt idx="2550">
                  <c:v>1332000000</c:v>
                </c:pt>
                <c:pt idx="2551">
                  <c:v>1438000000</c:v>
                </c:pt>
                <c:pt idx="2552">
                  <c:v>1593000000</c:v>
                </c:pt>
                <c:pt idx="2553">
                  <c:v>3218000000</c:v>
                </c:pt>
                <c:pt idx="2554">
                  <c:v>4972000000</c:v>
                </c:pt>
                <c:pt idx="2555">
                  <c:v>6072000000</c:v>
                </c:pt>
                <c:pt idx="2556">
                  <c:v>7162000000</c:v>
                </c:pt>
                <c:pt idx="2557">
                  <c:v>7352000000</c:v>
                </c:pt>
                <c:pt idx="2558">
                  <c:v>8577000000</c:v>
                </c:pt>
                <c:pt idx="2559">
                  <c:v>0</c:v>
                </c:pt>
                <c:pt idx="2560">
                  <c:v>0</c:v>
                </c:pt>
                <c:pt idx="2561">
                  <c:v>29978000000</c:v>
                </c:pt>
                <c:pt idx="2562">
                  <c:v>26137000000</c:v>
                </c:pt>
                <c:pt idx="2563">
                  <c:v>27819000000</c:v>
                </c:pt>
                <c:pt idx="2564">
                  <c:v>30736000000</c:v>
                </c:pt>
                <c:pt idx="2565">
                  <c:v>37166000000</c:v>
                </c:pt>
                <c:pt idx="2566">
                  <c:v>39411000000</c:v>
                </c:pt>
                <c:pt idx="2567">
                  <c:v>43803000000</c:v>
                </c:pt>
                <c:pt idx="2568">
                  <c:v>48193000000</c:v>
                </c:pt>
                <c:pt idx="2569">
                  <c:v>46285000000</c:v>
                </c:pt>
                <c:pt idx="2570">
                  <c:v>38564000000</c:v>
                </c:pt>
                <c:pt idx="2571">
                  <c:v>40746000000</c:v>
                </c:pt>
                <c:pt idx="2572">
                  <c:v>45940000000</c:v>
                </c:pt>
                <c:pt idx="2573">
                  <c:v>45966000000</c:v>
                </c:pt>
                <c:pt idx="2574">
                  <c:v>121000000000</c:v>
                </c:pt>
                <c:pt idx="2575">
                  <c:v>109000000000</c:v>
                </c:pt>
                <c:pt idx="2576">
                  <c:v>104000000000</c:v>
                </c:pt>
                <c:pt idx="2577">
                  <c:v>102000000000</c:v>
                </c:pt>
                <c:pt idx="2578">
                  <c:v>116000000000</c:v>
                </c:pt>
                <c:pt idx="2579">
                  <c:v>127000000000</c:v>
                </c:pt>
                <c:pt idx="2580">
                  <c:v>133000000000</c:v>
                </c:pt>
                <c:pt idx="2581">
                  <c:v>149000000000</c:v>
                </c:pt>
                <c:pt idx="2582">
                  <c:v>171000000000</c:v>
                </c:pt>
                <c:pt idx="2583">
                  <c:v>150000000000</c:v>
                </c:pt>
                <c:pt idx="2584">
                  <c:v>165000000000</c:v>
                </c:pt>
                <c:pt idx="2585">
                  <c:v>185000000000</c:v>
                </c:pt>
                <c:pt idx="2586">
                  <c:v>200000000000</c:v>
                </c:pt>
                <c:pt idx="2587">
                  <c:v>827000000</c:v>
                </c:pt>
                <c:pt idx="2588">
                  <c:v>700000000</c:v>
                </c:pt>
                <c:pt idx="2589">
                  <c:v>409000000</c:v>
                </c:pt>
                <c:pt idx="2590">
                  <c:v>419000000</c:v>
                </c:pt>
                <c:pt idx="2591">
                  <c:v>591000000</c:v>
                </c:pt>
                <c:pt idx="2592">
                  <c:v>699000000</c:v>
                </c:pt>
                <c:pt idx="2593">
                  <c:v>711000000</c:v>
                </c:pt>
                <c:pt idx="2594">
                  <c:v>928000000</c:v>
                </c:pt>
                <c:pt idx="2595">
                  <c:v>1195000000</c:v>
                </c:pt>
                <c:pt idx="2596">
                  <c:v>1460000000</c:v>
                </c:pt>
                <c:pt idx="2597">
                  <c:v>1669000000</c:v>
                </c:pt>
                <c:pt idx="2598">
                  <c:v>2401000000</c:v>
                </c:pt>
                <c:pt idx="2599">
                  <c:v>2222000000</c:v>
                </c:pt>
                <c:pt idx="2600">
                  <c:v>63000000</c:v>
                </c:pt>
                <c:pt idx="2601">
                  <c:v>72000000</c:v>
                </c:pt>
                <c:pt idx="2602">
                  <c:v>68000000</c:v>
                </c:pt>
                <c:pt idx="2603">
                  <c:v>48000000</c:v>
                </c:pt>
                <c:pt idx="2604">
                  <c:v>57000000</c:v>
                </c:pt>
                <c:pt idx="2605">
                  <c:v>28000000</c:v>
                </c:pt>
                <c:pt idx="2606">
                  <c:v>43000000</c:v>
                </c:pt>
                <c:pt idx="2607">
                  <c:v>51000000</c:v>
                </c:pt>
                <c:pt idx="2608">
                  <c:v>64000000</c:v>
                </c:pt>
                <c:pt idx="2609">
                  <c:v>99000000</c:v>
                </c:pt>
                <c:pt idx="2610">
                  <c:v>121000000</c:v>
                </c:pt>
                <c:pt idx="2611">
                  <c:v>0</c:v>
                </c:pt>
                <c:pt idx="2612">
                  <c:v>0</c:v>
                </c:pt>
                <c:pt idx="2613">
                  <c:v>69000000</c:v>
                </c:pt>
                <c:pt idx="2614">
                  <c:v>58000000</c:v>
                </c:pt>
                <c:pt idx="2615">
                  <c:v>72000000</c:v>
                </c:pt>
                <c:pt idx="2616">
                  <c:v>83000000</c:v>
                </c:pt>
                <c:pt idx="2617">
                  <c:v>93000000</c:v>
                </c:pt>
                <c:pt idx="2618">
                  <c:v>104000000</c:v>
                </c:pt>
                <c:pt idx="2619">
                  <c:v>109000000</c:v>
                </c:pt>
                <c:pt idx="2620">
                  <c:v>142000000</c:v>
                </c:pt>
                <c:pt idx="2621">
                  <c:v>188000000</c:v>
                </c:pt>
                <c:pt idx="2622">
                  <c:v>214000000</c:v>
                </c:pt>
                <c:pt idx="2623">
                  <c:v>242000000</c:v>
                </c:pt>
                <c:pt idx="2624">
                  <c:v>252000000</c:v>
                </c:pt>
                <c:pt idx="2625">
                  <c:v>288000000</c:v>
                </c:pt>
                <c:pt idx="2626">
                  <c:v>469000000</c:v>
                </c:pt>
                <c:pt idx="2627">
                  <c:v>677000000</c:v>
                </c:pt>
                <c:pt idx="2628">
                  <c:v>484000000</c:v>
                </c:pt>
                <c:pt idx="2629">
                  <c:v>378000000</c:v>
                </c:pt>
                <c:pt idx="2630">
                  <c:v>554000000</c:v>
                </c:pt>
                <c:pt idx="2631">
                  <c:v>722000000</c:v>
                </c:pt>
                <c:pt idx="2632">
                  <c:v>843000000</c:v>
                </c:pt>
                <c:pt idx="2633">
                  <c:v>972000000</c:v>
                </c:pt>
                <c:pt idx="2634">
                  <c:v>1097000000</c:v>
                </c:pt>
                <c:pt idx="2635">
                  <c:v>1055000000</c:v>
                </c:pt>
                <c:pt idx="2636">
                  <c:v>794000000</c:v>
                </c:pt>
                <c:pt idx="2637">
                  <c:v>805000000</c:v>
                </c:pt>
                <c:pt idx="2638">
                  <c:v>904000000</c:v>
                </c:pt>
                <c:pt idx="2639">
                  <c:v>0</c:v>
                </c:pt>
                <c:pt idx="2640">
                  <c:v>0</c:v>
                </c:pt>
                <c:pt idx="2641">
                  <c:v>0</c:v>
                </c:pt>
                <c:pt idx="2642">
                  <c:v>1400000000</c:v>
                </c:pt>
                <c:pt idx="2643">
                  <c:v>1700000000</c:v>
                </c:pt>
                <c:pt idx="2644">
                  <c:v>2300000000</c:v>
                </c:pt>
                <c:pt idx="2645">
                  <c:v>2850000000</c:v>
                </c:pt>
                <c:pt idx="2646">
                  <c:v>3750000000</c:v>
                </c:pt>
                <c:pt idx="2647">
                  <c:v>3930000000</c:v>
                </c:pt>
                <c:pt idx="2648">
                  <c:v>3050000000</c:v>
                </c:pt>
                <c:pt idx="2649">
                  <c:v>4450000000</c:v>
                </c:pt>
                <c:pt idx="2650">
                  <c:v>5710000000</c:v>
                </c:pt>
                <c:pt idx="2651">
                  <c:v>6830000000</c:v>
                </c:pt>
                <c:pt idx="2652">
                  <c:v>73000000</c:v>
                </c:pt>
                <c:pt idx="2653">
                  <c:v>38000000</c:v>
                </c:pt>
                <c:pt idx="2654">
                  <c:v>38000000</c:v>
                </c:pt>
                <c:pt idx="2655">
                  <c:v>139000000</c:v>
                </c:pt>
                <c:pt idx="2656">
                  <c:v>139000000</c:v>
                </c:pt>
                <c:pt idx="2657">
                  <c:v>181000000</c:v>
                </c:pt>
                <c:pt idx="2658">
                  <c:v>181000000</c:v>
                </c:pt>
                <c:pt idx="2659">
                  <c:v>425000000</c:v>
                </c:pt>
                <c:pt idx="2660">
                  <c:v>886000000</c:v>
                </c:pt>
                <c:pt idx="2661">
                  <c:v>899000000</c:v>
                </c:pt>
                <c:pt idx="2662">
                  <c:v>1161000000</c:v>
                </c:pt>
                <c:pt idx="2663">
                  <c:v>780000000</c:v>
                </c:pt>
                <c:pt idx="2664">
                  <c:v>1057000000</c:v>
                </c:pt>
                <c:pt idx="2665">
                  <c:v>67000000</c:v>
                </c:pt>
                <c:pt idx="2666">
                  <c:v>80000000</c:v>
                </c:pt>
                <c:pt idx="2667">
                  <c:v>64000000</c:v>
                </c:pt>
                <c:pt idx="2668">
                  <c:v>88000000</c:v>
                </c:pt>
                <c:pt idx="2669">
                  <c:v>92000000</c:v>
                </c:pt>
                <c:pt idx="2670">
                  <c:v>98000000</c:v>
                </c:pt>
                <c:pt idx="2671">
                  <c:v>110000000</c:v>
                </c:pt>
                <c:pt idx="2672">
                  <c:v>138000000</c:v>
                </c:pt>
                <c:pt idx="2673">
                  <c:v>148000000</c:v>
                </c:pt>
                <c:pt idx="2674">
                  <c:v>98000000</c:v>
                </c:pt>
                <c:pt idx="2675">
                  <c:v>125000000</c:v>
                </c:pt>
                <c:pt idx="2676">
                  <c:v>146000000</c:v>
                </c:pt>
                <c:pt idx="2677">
                  <c:v>155000000</c:v>
                </c:pt>
                <c:pt idx="2678">
                  <c:v>125000000</c:v>
                </c:pt>
                <c:pt idx="2679">
                  <c:v>81000000</c:v>
                </c:pt>
                <c:pt idx="2680">
                  <c:v>76000000</c:v>
                </c:pt>
                <c:pt idx="2681">
                  <c:v>61000000</c:v>
                </c:pt>
                <c:pt idx="2682">
                  <c:v>194000000</c:v>
                </c:pt>
                <c:pt idx="2683">
                  <c:v>99000000</c:v>
                </c:pt>
                <c:pt idx="2684">
                  <c:v>338000000</c:v>
                </c:pt>
                <c:pt idx="2685">
                  <c:v>365000000</c:v>
                </c:pt>
                <c:pt idx="2686">
                  <c:v>294000000</c:v>
                </c:pt>
                <c:pt idx="2687">
                  <c:v>523000000</c:v>
                </c:pt>
                <c:pt idx="2688">
                  <c:v>634000000</c:v>
                </c:pt>
                <c:pt idx="2689">
                  <c:v>664000000</c:v>
                </c:pt>
                <c:pt idx="2690">
                  <c:v>749000000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02B-4040-8B9F-F766A64E67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26207807"/>
        <c:axId val="486594047"/>
      </c:scatterChart>
      <c:valAx>
        <c:axId val="16262078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GDP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6594047"/>
        <c:crosses val="autoZero"/>
        <c:crossBetween val="midCat"/>
      </c:valAx>
      <c:valAx>
        <c:axId val="486594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Tourism Inbound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620780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Health Exp % VS </a:t>
            </a:r>
            <a:r>
              <a:rPr lang="en-IN" sz="2000" b="1" i="0" u="none" strike="noStrike" kern="1200" spc="100" baseline="0" dirty="0" err="1">
                <a:solidFill>
                  <a:prstClr val="white">
                    <a:lumMod val="95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GDP_Missingvalues</a:t>
            </a:r>
            <a:endParaRPr lang="en-US" dirty="0"/>
          </a:p>
        </c:rich>
      </c:tx>
      <c:layout>
        <c:manualLayout>
          <c:xMode val="edge"/>
          <c:yMode val="edge"/>
          <c:x val="0.21535000433377127"/>
          <c:y val="2.47779334618187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'GDP VS HEALTH_EXP'!$B$1</c:f>
              <c:strCache>
                <c:ptCount val="1"/>
                <c:pt idx="0">
                  <c:v>Health Exp % GDP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1">
                      <a:shade val="88000"/>
                      <a:satMod val="130000"/>
                      <a:lumMod val="92000"/>
                    </a:schemeClr>
                  </a:gs>
                  <a:gs pos="100000">
                    <a:schemeClr val="accent1">
                      <a:shade val="78000"/>
                      <a:satMod val="130000"/>
                      <a:lumMod val="92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</c:marker>
          <c:xVal>
            <c:numRef>
              <c:f>'GDP VS HEALTH_EXP'!$A$2:$A$2692</c:f>
              <c:numCache>
                <c:formatCode>General</c:formatCode>
                <c:ptCount val="2691"/>
                <c:pt idx="0">
                  <c:v>2461666315</c:v>
                </c:pt>
                <c:pt idx="1">
                  <c:v>2461666315</c:v>
                </c:pt>
                <c:pt idx="2">
                  <c:v>4128818043</c:v>
                </c:pt>
                <c:pt idx="3">
                  <c:v>4583648922</c:v>
                </c:pt>
                <c:pt idx="4">
                  <c:v>5285461999</c:v>
                </c:pt>
                <c:pt idx="5">
                  <c:v>6275076016</c:v>
                </c:pt>
                <c:pt idx="6">
                  <c:v>7057597615</c:v>
                </c:pt>
                <c:pt idx="7">
                  <c:v>9843851009</c:v>
                </c:pt>
                <c:pt idx="8">
                  <c:v>10190534636</c:v>
                </c:pt>
                <c:pt idx="9">
                  <c:v>12486950469</c:v>
                </c:pt>
                <c:pt idx="10">
                  <c:v>15936784436</c:v>
                </c:pt>
                <c:pt idx="11">
                  <c:v>17870159082</c:v>
                </c:pt>
                <c:pt idx="12">
                  <c:v>20506795254</c:v>
                </c:pt>
                <c:pt idx="13">
                  <c:v>3686649387</c:v>
                </c:pt>
                <c:pt idx="14">
                  <c:v>4091020249</c:v>
                </c:pt>
                <c:pt idx="15">
                  <c:v>4449373456</c:v>
                </c:pt>
                <c:pt idx="16">
                  <c:v>5652325082</c:v>
                </c:pt>
                <c:pt idx="17">
                  <c:v>7464446950</c:v>
                </c:pt>
                <c:pt idx="18">
                  <c:v>8376483740</c:v>
                </c:pt>
                <c:pt idx="19">
                  <c:v>9132562332</c:v>
                </c:pt>
                <c:pt idx="20">
                  <c:v>10701011856</c:v>
                </c:pt>
                <c:pt idx="21">
                  <c:v>12881352688</c:v>
                </c:pt>
                <c:pt idx="22">
                  <c:v>12044212904</c:v>
                </c:pt>
                <c:pt idx="23">
                  <c:v>11926953259</c:v>
                </c:pt>
                <c:pt idx="24">
                  <c:v>12890867763</c:v>
                </c:pt>
                <c:pt idx="25">
                  <c:v>12344532541</c:v>
                </c:pt>
                <c:pt idx="26">
                  <c:v>54790058957</c:v>
                </c:pt>
                <c:pt idx="27">
                  <c:v>54744716706</c:v>
                </c:pt>
                <c:pt idx="28">
                  <c:v>56760288962</c:v>
                </c:pt>
                <c:pt idx="29">
                  <c:v>67863832648</c:v>
                </c:pt>
                <c:pt idx="30">
                  <c:v>85324997370</c:v>
                </c:pt>
                <c:pt idx="31">
                  <c:v>103000000000</c:v>
                </c:pt>
                <c:pt idx="32">
                  <c:v>117000000000</c:v>
                </c:pt>
                <c:pt idx="33">
                  <c:v>135000000000</c:v>
                </c:pt>
                <c:pt idx="34">
                  <c:v>171000000000</c:v>
                </c:pt>
                <c:pt idx="35">
                  <c:v>137000000000</c:v>
                </c:pt>
                <c:pt idx="36">
                  <c:v>161000000000</c:v>
                </c:pt>
                <c:pt idx="37">
                  <c:v>199000000000</c:v>
                </c:pt>
                <c:pt idx="38">
                  <c:v>204000000000</c:v>
                </c:pt>
                <c:pt idx="39">
                  <c:v>10417060605</c:v>
                </c:pt>
                <c:pt idx="40">
                  <c:v>10417060605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1133644295</c:v>
                </c:pt>
                <c:pt idx="54">
                  <c:v>1264760246</c:v>
                </c:pt>
                <c:pt idx="55">
                  <c:v>1456198796</c:v>
                </c:pt>
                <c:pt idx="56">
                  <c:v>1917948475</c:v>
                </c:pt>
                <c:pt idx="57">
                  <c:v>2322163502</c:v>
                </c:pt>
                <c:pt idx="58">
                  <c:v>2539759286</c:v>
                </c:pt>
                <c:pt idx="59">
                  <c:v>2823503853</c:v>
                </c:pt>
                <c:pt idx="60">
                  <c:v>3245411584</c:v>
                </c:pt>
                <c:pt idx="61">
                  <c:v>3712034267</c:v>
                </c:pt>
                <c:pt idx="62">
                  <c:v>3712034267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9129594819</c:v>
                </c:pt>
                <c:pt idx="67">
                  <c:v>8936079253</c:v>
                </c:pt>
                <c:pt idx="68">
                  <c:v>12497346043</c:v>
                </c:pt>
                <c:pt idx="69">
                  <c:v>14188949240</c:v>
                </c:pt>
                <c:pt idx="70">
                  <c:v>19640862550</c:v>
                </c:pt>
                <c:pt idx="71">
                  <c:v>28233699240</c:v>
                </c:pt>
                <c:pt idx="72">
                  <c:v>41789494462</c:v>
                </c:pt>
                <c:pt idx="73">
                  <c:v>60448890972</c:v>
                </c:pt>
                <c:pt idx="74">
                  <c:v>84178086999</c:v>
                </c:pt>
                <c:pt idx="75">
                  <c:v>75492417649</c:v>
                </c:pt>
                <c:pt idx="76">
                  <c:v>82470894868</c:v>
                </c:pt>
                <c:pt idx="77">
                  <c:v>104000000000</c:v>
                </c:pt>
                <c:pt idx="78">
                  <c:v>115000000000</c:v>
                </c:pt>
                <c:pt idx="79">
                  <c:v>787693391</c:v>
                </c:pt>
                <c:pt idx="80">
                  <c:v>778311557</c:v>
                </c:pt>
                <c:pt idx="81">
                  <c:v>806505874</c:v>
                </c:pt>
                <c:pt idx="82">
                  <c:v>849234754</c:v>
                </c:pt>
                <c:pt idx="83">
                  <c:v>905113767</c:v>
                </c:pt>
                <c:pt idx="84">
                  <c:v>1001970945</c:v>
                </c:pt>
                <c:pt idx="85">
                  <c:v>1141418340</c:v>
                </c:pt>
                <c:pt idx="86">
                  <c:v>1289259236</c:v>
                </c:pt>
                <c:pt idx="87">
                  <c:v>1347407407</c:v>
                </c:pt>
                <c:pt idx="88">
                  <c:v>1206296296</c:v>
                </c:pt>
                <c:pt idx="89">
                  <c:v>1135555556</c:v>
                </c:pt>
                <c:pt idx="90">
                  <c:v>1127037037</c:v>
                </c:pt>
                <c:pt idx="91">
                  <c:v>1194074074</c:v>
                </c:pt>
                <c:pt idx="92">
                  <c:v>344000000000</c:v>
                </c:pt>
                <c:pt idx="93">
                  <c:v>325000000000</c:v>
                </c:pt>
                <c:pt idx="94">
                  <c:v>124000000000</c:v>
                </c:pt>
                <c:pt idx="95">
                  <c:v>157000000000</c:v>
                </c:pt>
                <c:pt idx="96">
                  <c:v>183000000000</c:v>
                </c:pt>
                <c:pt idx="97">
                  <c:v>223000000000</c:v>
                </c:pt>
                <c:pt idx="98">
                  <c:v>264000000000</c:v>
                </c:pt>
                <c:pt idx="99">
                  <c:v>330000000000</c:v>
                </c:pt>
                <c:pt idx="100">
                  <c:v>406000000000</c:v>
                </c:pt>
                <c:pt idx="101">
                  <c:v>378000000000</c:v>
                </c:pt>
                <c:pt idx="102">
                  <c:v>463000000000</c:v>
                </c:pt>
                <c:pt idx="103">
                  <c:v>558000000000</c:v>
                </c:pt>
                <c:pt idx="104">
                  <c:v>603000000000</c:v>
                </c:pt>
                <c:pt idx="105">
                  <c:v>1911563665</c:v>
                </c:pt>
                <c:pt idx="106">
                  <c:v>2118467913</c:v>
                </c:pt>
                <c:pt idx="107">
                  <c:v>2376335048</c:v>
                </c:pt>
                <c:pt idx="108">
                  <c:v>2807061009</c:v>
                </c:pt>
                <c:pt idx="109">
                  <c:v>3576615240</c:v>
                </c:pt>
                <c:pt idx="110">
                  <c:v>4900436759</c:v>
                </c:pt>
                <c:pt idx="111">
                  <c:v>6384457744</c:v>
                </c:pt>
                <c:pt idx="112">
                  <c:v>9206301700</c:v>
                </c:pt>
                <c:pt idx="113">
                  <c:v>11662040714</c:v>
                </c:pt>
                <c:pt idx="114">
                  <c:v>8647936748</c:v>
                </c:pt>
                <c:pt idx="115">
                  <c:v>9260287416</c:v>
                </c:pt>
                <c:pt idx="116">
                  <c:v>10142342770</c:v>
                </c:pt>
                <c:pt idx="117">
                  <c:v>9958217880</c:v>
                </c:pt>
                <c:pt idx="118">
                  <c:v>1873452514</c:v>
                </c:pt>
                <c:pt idx="119">
                  <c:v>1920262570</c:v>
                </c:pt>
                <c:pt idx="120">
                  <c:v>1941094972</c:v>
                </c:pt>
                <c:pt idx="121">
                  <c:v>2021301676</c:v>
                </c:pt>
                <c:pt idx="122">
                  <c:v>2228279330</c:v>
                </c:pt>
                <c:pt idx="123">
                  <c:v>2331005587</c:v>
                </c:pt>
                <c:pt idx="124">
                  <c:v>2421474860</c:v>
                </c:pt>
                <c:pt idx="125">
                  <c:v>2623726257</c:v>
                </c:pt>
                <c:pt idx="126">
                  <c:v>2791960894</c:v>
                </c:pt>
                <c:pt idx="127">
                  <c:v>2498932961</c:v>
                </c:pt>
                <c:pt idx="128">
                  <c:v>2467703911</c:v>
                </c:pt>
                <c:pt idx="129">
                  <c:v>2584463687</c:v>
                </c:pt>
                <c:pt idx="130">
                  <c:v>2584463687</c:v>
                </c:pt>
                <c:pt idx="131">
                  <c:v>415000000000</c:v>
                </c:pt>
                <c:pt idx="132">
                  <c:v>379000000000</c:v>
                </c:pt>
                <c:pt idx="133">
                  <c:v>394000000000</c:v>
                </c:pt>
                <c:pt idx="134">
                  <c:v>467000000000</c:v>
                </c:pt>
                <c:pt idx="135">
                  <c:v>613000000000</c:v>
                </c:pt>
                <c:pt idx="136">
                  <c:v>694000000000</c:v>
                </c:pt>
                <c:pt idx="137">
                  <c:v>747000000000</c:v>
                </c:pt>
                <c:pt idx="138">
                  <c:v>854000000000</c:v>
                </c:pt>
                <c:pt idx="139">
                  <c:v>1060000000000</c:v>
                </c:pt>
                <c:pt idx="140">
                  <c:v>927000000000</c:v>
                </c:pt>
                <c:pt idx="141">
                  <c:v>1140000000000</c:v>
                </c:pt>
                <c:pt idx="142">
                  <c:v>1390000000000</c:v>
                </c:pt>
                <c:pt idx="143">
                  <c:v>1530000000000</c:v>
                </c:pt>
                <c:pt idx="144">
                  <c:v>192000000000</c:v>
                </c:pt>
                <c:pt idx="145">
                  <c:v>192000000000</c:v>
                </c:pt>
                <c:pt idx="146">
                  <c:v>208000000000</c:v>
                </c:pt>
                <c:pt idx="147">
                  <c:v>254000000000</c:v>
                </c:pt>
                <c:pt idx="148">
                  <c:v>291000000000</c:v>
                </c:pt>
                <c:pt idx="149">
                  <c:v>305000000000</c:v>
                </c:pt>
                <c:pt idx="150">
                  <c:v>325000000000</c:v>
                </c:pt>
                <c:pt idx="151">
                  <c:v>375000000000</c:v>
                </c:pt>
                <c:pt idx="152">
                  <c:v>414000000000</c:v>
                </c:pt>
                <c:pt idx="153">
                  <c:v>384000000000</c:v>
                </c:pt>
                <c:pt idx="154">
                  <c:v>378000000000</c:v>
                </c:pt>
                <c:pt idx="155">
                  <c:v>416000000000</c:v>
                </c:pt>
                <c:pt idx="156">
                  <c:v>394000000000</c:v>
                </c:pt>
                <c:pt idx="157">
                  <c:v>5272617196</c:v>
                </c:pt>
                <c:pt idx="158">
                  <c:v>5707618247</c:v>
                </c:pt>
                <c:pt idx="159">
                  <c:v>6236024951</c:v>
                </c:pt>
                <c:pt idx="160">
                  <c:v>7275766111</c:v>
                </c:pt>
                <c:pt idx="161">
                  <c:v>8680511918</c:v>
                </c:pt>
                <c:pt idx="162">
                  <c:v>13245421881</c:v>
                </c:pt>
                <c:pt idx="163">
                  <c:v>20982270733</c:v>
                </c:pt>
                <c:pt idx="164">
                  <c:v>33050343783</c:v>
                </c:pt>
                <c:pt idx="165">
                  <c:v>48852482960</c:v>
                </c:pt>
                <c:pt idx="166">
                  <c:v>44291490421</c:v>
                </c:pt>
                <c:pt idx="167">
                  <c:v>52902703376</c:v>
                </c:pt>
                <c:pt idx="168">
                  <c:v>65951627200</c:v>
                </c:pt>
                <c:pt idx="169">
                  <c:v>68730906314</c:v>
                </c:pt>
                <c:pt idx="170">
                  <c:v>6327552000</c:v>
                </c:pt>
                <c:pt idx="171">
                  <c:v>6516651000</c:v>
                </c:pt>
                <c:pt idx="172">
                  <c:v>6957996000</c:v>
                </c:pt>
                <c:pt idx="173">
                  <c:v>6949317000</c:v>
                </c:pt>
                <c:pt idx="174">
                  <c:v>7094413000</c:v>
                </c:pt>
                <c:pt idx="175">
                  <c:v>7706222000</c:v>
                </c:pt>
                <c:pt idx="176">
                  <c:v>7965588000</c:v>
                </c:pt>
                <c:pt idx="177">
                  <c:v>8318996000</c:v>
                </c:pt>
                <c:pt idx="178">
                  <c:v>8246650000</c:v>
                </c:pt>
                <c:pt idx="179">
                  <c:v>7820420000</c:v>
                </c:pt>
                <c:pt idx="180">
                  <c:v>7888087000</c:v>
                </c:pt>
                <c:pt idx="181">
                  <c:v>7872584000</c:v>
                </c:pt>
                <c:pt idx="182">
                  <c:v>8149004000</c:v>
                </c:pt>
                <c:pt idx="183">
                  <c:v>9063147901</c:v>
                </c:pt>
                <c:pt idx="184">
                  <c:v>8976446420</c:v>
                </c:pt>
                <c:pt idx="185">
                  <c:v>9632411109</c:v>
                </c:pt>
                <c:pt idx="186">
                  <c:v>11075116594</c:v>
                </c:pt>
                <c:pt idx="187">
                  <c:v>13150516509</c:v>
                </c:pt>
                <c:pt idx="188">
                  <c:v>15969151306</c:v>
                </c:pt>
                <c:pt idx="189">
                  <c:v>18505250857</c:v>
                </c:pt>
                <c:pt idx="190">
                  <c:v>21730590263</c:v>
                </c:pt>
                <c:pt idx="191">
                  <c:v>25711147929</c:v>
                </c:pt>
                <c:pt idx="192">
                  <c:v>22938464723</c:v>
                </c:pt>
                <c:pt idx="193">
                  <c:v>25713547869</c:v>
                </c:pt>
                <c:pt idx="194">
                  <c:v>29044378668</c:v>
                </c:pt>
                <c:pt idx="195">
                  <c:v>30362317939</c:v>
                </c:pt>
                <c:pt idx="196">
                  <c:v>47124925462</c:v>
                </c:pt>
                <c:pt idx="197">
                  <c:v>46987842847</c:v>
                </c:pt>
                <c:pt idx="198">
                  <c:v>47571130071</c:v>
                </c:pt>
                <c:pt idx="199">
                  <c:v>51913661485</c:v>
                </c:pt>
                <c:pt idx="200">
                  <c:v>56560744012</c:v>
                </c:pt>
                <c:pt idx="201">
                  <c:v>60277560976</c:v>
                </c:pt>
                <c:pt idx="202">
                  <c:v>61901116736</c:v>
                </c:pt>
                <c:pt idx="203">
                  <c:v>68415421373</c:v>
                </c:pt>
                <c:pt idx="204">
                  <c:v>79554350678</c:v>
                </c:pt>
                <c:pt idx="205">
                  <c:v>89356650349</c:v>
                </c:pt>
                <c:pt idx="206">
                  <c:v>100000000000</c:v>
                </c:pt>
                <c:pt idx="207">
                  <c:v>112000000000</c:v>
                </c:pt>
                <c:pt idx="208">
                  <c:v>116000000000</c:v>
                </c:pt>
                <c:pt idx="209">
                  <c:v>3119500000</c:v>
                </c:pt>
                <c:pt idx="210">
                  <c:v>3112350000</c:v>
                </c:pt>
                <c:pt idx="211">
                  <c:v>3168600000</c:v>
                </c:pt>
                <c:pt idx="212">
                  <c:v>3271200000</c:v>
                </c:pt>
                <c:pt idx="213">
                  <c:v>3509700000</c:v>
                </c:pt>
                <c:pt idx="214">
                  <c:v>3891500000</c:v>
                </c:pt>
                <c:pt idx="215">
                  <c:v>4314050000</c:v>
                </c:pt>
                <c:pt idx="216">
                  <c:v>4513250000</c:v>
                </c:pt>
                <c:pt idx="217">
                  <c:v>4541550000</c:v>
                </c:pt>
                <c:pt idx="218">
                  <c:v>4592650000</c:v>
                </c:pt>
                <c:pt idx="219">
                  <c:v>4433700000</c:v>
                </c:pt>
                <c:pt idx="220">
                  <c:v>4368900000</c:v>
                </c:pt>
                <c:pt idx="221">
                  <c:v>4224850000</c:v>
                </c:pt>
                <c:pt idx="222">
                  <c:v>12736856485</c:v>
                </c:pt>
                <c:pt idx="223">
                  <c:v>12354820144</c:v>
                </c:pt>
                <c:pt idx="224">
                  <c:v>14594925393</c:v>
                </c:pt>
                <c:pt idx="225">
                  <c:v>17825436035</c:v>
                </c:pt>
                <c:pt idx="226">
                  <c:v>23141587718</c:v>
                </c:pt>
                <c:pt idx="227">
                  <c:v>30210091837</c:v>
                </c:pt>
                <c:pt idx="228">
                  <c:v>36961918859</c:v>
                </c:pt>
                <c:pt idx="229">
                  <c:v>45275711996</c:v>
                </c:pt>
                <c:pt idx="230">
                  <c:v>60763483146</c:v>
                </c:pt>
                <c:pt idx="231">
                  <c:v>49208656976</c:v>
                </c:pt>
                <c:pt idx="232">
                  <c:v>55220932614</c:v>
                </c:pt>
                <c:pt idx="233">
                  <c:v>59734593905</c:v>
                </c:pt>
                <c:pt idx="234">
                  <c:v>63615445567</c:v>
                </c:pt>
                <c:pt idx="235">
                  <c:v>233000000000</c:v>
                </c:pt>
                <c:pt idx="236">
                  <c:v>232000000000</c:v>
                </c:pt>
                <c:pt idx="237">
                  <c:v>253000000000</c:v>
                </c:pt>
                <c:pt idx="238">
                  <c:v>312000000000</c:v>
                </c:pt>
                <c:pt idx="239">
                  <c:v>362000000000</c:v>
                </c:pt>
                <c:pt idx="240">
                  <c:v>377000000000</c:v>
                </c:pt>
                <c:pt idx="241">
                  <c:v>400000000000</c:v>
                </c:pt>
                <c:pt idx="242">
                  <c:v>460000000000</c:v>
                </c:pt>
                <c:pt idx="243">
                  <c:v>507000000000</c:v>
                </c:pt>
                <c:pt idx="244">
                  <c:v>473000000000</c:v>
                </c:pt>
                <c:pt idx="245">
                  <c:v>471000000000</c:v>
                </c:pt>
                <c:pt idx="246">
                  <c:v>513000000000</c:v>
                </c:pt>
                <c:pt idx="247">
                  <c:v>483000000000</c:v>
                </c:pt>
                <c:pt idx="248">
                  <c:v>831750000</c:v>
                </c:pt>
                <c:pt idx="249">
                  <c:v>871840755</c:v>
                </c:pt>
                <c:pt idx="250">
                  <c:v>932676403</c:v>
                </c:pt>
                <c:pt idx="251">
                  <c:v>990350000</c:v>
                </c:pt>
                <c:pt idx="252">
                  <c:v>1057850000</c:v>
                </c:pt>
                <c:pt idx="253">
                  <c:v>1114200000</c:v>
                </c:pt>
                <c:pt idx="254">
                  <c:v>1217450000</c:v>
                </c:pt>
                <c:pt idx="255">
                  <c:v>1290500000</c:v>
                </c:pt>
                <c:pt idx="256">
                  <c:v>1369500000</c:v>
                </c:pt>
                <c:pt idx="257">
                  <c:v>1338500000</c:v>
                </c:pt>
                <c:pt idx="258">
                  <c:v>1398500000</c:v>
                </c:pt>
                <c:pt idx="259">
                  <c:v>1489000000</c:v>
                </c:pt>
                <c:pt idx="260">
                  <c:v>1572500000</c:v>
                </c:pt>
                <c:pt idx="261">
                  <c:v>2359122303</c:v>
                </c:pt>
                <c:pt idx="262">
                  <c:v>2499269391</c:v>
                </c:pt>
                <c:pt idx="263">
                  <c:v>2807657386</c:v>
                </c:pt>
                <c:pt idx="264">
                  <c:v>3557229702</c:v>
                </c:pt>
                <c:pt idx="265">
                  <c:v>4050869968</c:v>
                </c:pt>
                <c:pt idx="266">
                  <c:v>4358015993</c:v>
                </c:pt>
                <c:pt idx="267">
                  <c:v>4705087452</c:v>
                </c:pt>
                <c:pt idx="268">
                  <c:v>5506275948</c:v>
                </c:pt>
                <c:pt idx="269">
                  <c:v>6633561835</c:v>
                </c:pt>
                <c:pt idx="270">
                  <c:v>6585134688</c:v>
                </c:pt>
                <c:pt idx="271">
                  <c:v>6558416322</c:v>
                </c:pt>
                <c:pt idx="272">
                  <c:v>7294900431</c:v>
                </c:pt>
                <c:pt idx="273">
                  <c:v>7543183759</c:v>
                </c:pt>
                <c:pt idx="274">
                  <c:v>3480219000</c:v>
                </c:pt>
                <c:pt idx="275">
                  <c:v>3680483000</c:v>
                </c:pt>
                <c:pt idx="276">
                  <c:v>3937228000</c:v>
                </c:pt>
                <c:pt idx="277">
                  <c:v>4186525000</c:v>
                </c:pt>
                <c:pt idx="278">
                  <c:v>4484703000</c:v>
                </c:pt>
                <c:pt idx="279">
                  <c:v>4868136000</c:v>
                </c:pt>
                <c:pt idx="280">
                  <c:v>5414299000</c:v>
                </c:pt>
                <c:pt idx="281">
                  <c:v>5895048000</c:v>
                </c:pt>
                <c:pt idx="282">
                  <c:v>6109928000</c:v>
                </c:pt>
                <c:pt idx="283">
                  <c:v>5806378000</c:v>
                </c:pt>
                <c:pt idx="284">
                  <c:v>5744414000</c:v>
                </c:pt>
                <c:pt idx="285">
                  <c:v>5550771000</c:v>
                </c:pt>
                <c:pt idx="286">
                  <c:v>5473536000</c:v>
                </c:pt>
                <c:pt idx="287">
                  <c:v>439158233</c:v>
                </c:pt>
                <c:pt idx="288">
                  <c:v>476360697</c:v>
                </c:pt>
                <c:pt idx="289">
                  <c:v>537050133</c:v>
                </c:pt>
                <c:pt idx="290">
                  <c:v>622026107</c:v>
                </c:pt>
                <c:pt idx="291">
                  <c:v>702682018</c:v>
                </c:pt>
                <c:pt idx="292">
                  <c:v>818869146</c:v>
                </c:pt>
                <c:pt idx="293">
                  <c:v>897672086</c:v>
                </c:pt>
                <c:pt idx="294">
                  <c:v>1196091806</c:v>
                </c:pt>
                <c:pt idx="295">
                  <c:v>1258193519</c:v>
                </c:pt>
                <c:pt idx="296">
                  <c:v>1264758198</c:v>
                </c:pt>
                <c:pt idx="297">
                  <c:v>1585396256</c:v>
                </c:pt>
                <c:pt idx="298">
                  <c:v>1840841618</c:v>
                </c:pt>
                <c:pt idx="299">
                  <c:v>1861157558</c:v>
                </c:pt>
                <c:pt idx="300">
                  <c:v>8397858185</c:v>
                </c:pt>
                <c:pt idx="301">
                  <c:v>8141513292</c:v>
                </c:pt>
                <c:pt idx="302">
                  <c:v>7905485216</c:v>
                </c:pt>
                <c:pt idx="303">
                  <c:v>8082396526</c:v>
                </c:pt>
                <c:pt idx="304">
                  <c:v>8773451739</c:v>
                </c:pt>
                <c:pt idx="305">
                  <c:v>9549196256</c:v>
                </c:pt>
                <c:pt idx="306">
                  <c:v>11451845341</c:v>
                </c:pt>
                <c:pt idx="307">
                  <c:v>13120183157</c:v>
                </c:pt>
                <c:pt idx="308">
                  <c:v>16674324634</c:v>
                </c:pt>
                <c:pt idx="309">
                  <c:v>17339992165</c:v>
                </c:pt>
                <c:pt idx="310">
                  <c:v>19649631308</c:v>
                </c:pt>
                <c:pt idx="311">
                  <c:v>23948541156</c:v>
                </c:pt>
                <c:pt idx="312">
                  <c:v>27035110130</c:v>
                </c:pt>
                <c:pt idx="313">
                  <c:v>5505984456</c:v>
                </c:pt>
                <c:pt idx="314">
                  <c:v>5748990555</c:v>
                </c:pt>
                <c:pt idx="315">
                  <c:v>6651226179</c:v>
                </c:pt>
                <c:pt idx="316">
                  <c:v>8370020196</c:v>
                </c:pt>
                <c:pt idx="317">
                  <c:v>10022840635</c:v>
                </c:pt>
                <c:pt idx="318">
                  <c:v>10948051122</c:v>
                </c:pt>
                <c:pt idx="319">
                  <c:v>12400102623</c:v>
                </c:pt>
                <c:pt idx="320">
                  <c:v>15280615815</c:v>
                </c:pt>
                <c:pt idx="321">
                  <c:v>18543289395</c:v>
                </c:pt>
                <c:pt idx="322">
                  <c:v>17082889410</c:v>
                </c:pt>
                <c:pt idx="323">
                  <c:v>16775919279</c:v>
                </c:pt>
                <c:pt idx="324">
                  <c:v>18252896439</c:v>
                </c:pt>
                <c:pt idx="325">
                  <c:v>16853238733</c:v>
                </c:pt>
                <c:pt idx="326">
                  <c:v>5788311645</c:v>
                </c:pt>
                <c:pt idx="327">
                  <c:v>5489646903</c:v>
                </c:pt>
                <c:pt idx="328">
                  <c:v>5438856515</c:v>
                </c:pt>
                <c:pt idx="329">
                  <c:v>7511538765</c:v>
                </c:pt>
                <c:pt idx="330">
                  <c:v>8957491785</c:v>
                </c:pt>
                <c:pt idx="331">
                  <c:v>9931223496</c:v>
                </c:pt>
                <c:pt idx="332">
                  <c:v>10126990488</c:v>
                </c:pt>
                <c:pt idx="333">
                  <c:v>10939028155</c:v>
                </c:pt>
                <c:pt idx="334">
                  <c:v>11113042238</c:v>
                </c:pt>
                <c:pt idx="335">
                  <c:v>10106837286</c:v>
                </c:pt>
                <c:pt idx="336">
                  <c:v>13746712706</c:v>
                </c:pt>
                <c:pt idx="337">
                  <c:v>15292424757</c:v>
                </c:pt>
                <c:pt idx="338">
                  <c:v>14537490553</c:v>
                </c:pt>
                <c:pt idx="339">
                  <c:v>645000000000</c:v>
                </c:pt>
                <c:pt idx="340">
                  <c:v>554000000000</c:v>
                </c:pt>
                <c:pt idx="341">
                  <c:v>504000000000</c:v>
                </c:pt>
                <c:pt idx="342">
                  <c:v>552000000000</c:v>
                </c:pt>
                <c:pt idx="343">
                  <c:v>664000000000</c:v>
                </c:pt>
                <c:pt idx="344">
                  <c:v>882000000000</c:v>
                </c:pt>
                <c:pt idx="345">
                  <c:v>1090000000000</c:v>
                </c:pt>
                <c:pt idx="346">
                  <c:v>1370000000000</c:v>
                </c:pt>
                <c:pt idx="347">
                  <c:v>1650000000000</c:v>
                </c:pt>
                <c:pt idx="348">
                  <c:v>1620000000000</c:v>
                </c:pt>
                <c:pt idx="349">
                  <c:v>2140000000000</c:v>
                </c:pt>
                <c:pt idx="350">
                  <c:v>2480000000000</c:v>
                </c:pt>
                <c:pt idx="351">
                  <c:v>2250000000000</c:v>
                </c:pt>
                <c:pt idx="352">
                  <c:v>6001153318</c:v>
                </c:pt>
                <c:pt idx="353">
                  <c:v>5601090584</c:v>
                </c:pt>
                <c:pt idx="354">
                  <c:v>5843329102</c:v>
                </c:pt>
                <c:pt idx="355">
                  <c:v>6557333067</c:v>
                </c:pt>
                <c:pt idx="356">
                  <c:v>7872333197</c:v>
                </c:pt>
                <c:pt idx="357">
                  <c:v>9531402830</c:v>
                </c:pt>
                <c:pt idx="358">
                  <c:v>11470703002</c:v>
                </c:pt>
                <c:pt idx="359">
                  <c:v>12247694247</c:v>
                </c:pt>
                <c:pt idx="360">
                  <c:v>14393099069</c:v>
                </c:pt>
                <c:pt idx="361">
                  <c:v>10732366286</c:v>
                </c:pt>
                <c:pt idx="362">
                  <c:v>12369708859</c:v>
                </c:pt>
                <c:pt idx="363">
                  <c:v>16691360399</c:v>
                </c:pt>
                <c:pt idx="364">
                  <c:v>16953952625</c:v>
                </c:pt>
                <c:pt idx="365">
                  <c:v>12903546765</c:v>
                </c:pt>
                <c:pt idx="366">
                  <c:v>13868600710</c:v>
                </c:pt>
                <c:pt idx="367">
                  <c:v>15979194511</c:v>
                </c:pt>
                <c:pt idx="368">
                  <c:v>20668176834</c:v>
                </c:pt>
                <c:pt idx="369">
                  <c:v>25283228366</c:v>
                </c:pt>
                <c:pt idx="370">
                  <c:v>28895083540</c:v>
                </c:pt>
                <c:pt idx="371">
                  <c:v>33209188739</c:v>
                </c:pt>
                <c:pt idx="372">
                  <c:v>42113656147</c:v>
                </c:pt>
                <c:pt idx="373">
                  <c:v>51824892678</c:v>
                </c:pt>
                <c:pt idx="374">
                  <c:v>48568714012</c:v>
                </c:pt>
                <c:pt idx="375">
                  <c:v>47726575741</c:v>
                </c:pt>
                <c:pt idx="376">
                  <c:v>53542780661</c:v>
                </c:pt>
                <c:pt idx="377">
                  <c:v>51303659418</c:v>
                </c:pt>
                <c:pt idx="378">
                  <c:v>2610959139</c:v>
                </c:pt>
                <c:pt idx="379">
                  <c:v>2812845486</c:v>
                </c:pt>
                <c:pt idx="380">
                  <c:v>3205592273</c:v>
                </c:pt>
                <c:pt idx="381">
                  <c:v>4205691122</c:v>
                </c:pt>
                <c:pt idx="382">
                  <c:v>4838551014</c:v>
                </c:pt>
                <c:pt idx="383">
                  <c:v>5462709055</c:v>
                </c:pt>
                <c:pt idx="384">
                  <c:v>5844669738</c:v>
                </c:pt>
                <c:pt idx="385">
                  <c:v>6755823933</c:v>
                </c:pt>
                <c:pt idx="386">
                  <c:v>8350710389</c:v>
                </c:pt>
                <c:pt idx="387">
                  <c:v>8348156389</c:v>
                </c:pt>
                <c:pt idx="388">
                  <c:v>9209288383</c:v>
                </c:pt>
                <c:pt idx="389">
                  <c:v>10395757480</c:v>
                </c:pt>
                <c:pt idx="390">
                  <c:v>10726305450</c:v>
                </c:pt>
                <c:pt idx="391">
                  <c:v>870486066</c:v>
                </c:pt>
                <c:pt idx="392">
                  <c:v>876794723</c:v>
                </c:pt>
                <c:pt idx="393">
                  <c:v>825394484</c:v>
                </c:pt>
                <c:pt idx="394">
                  <c:v>784654424</c:v>
                </c:pt>
                <c:pt idx="395">
                  <c:v>915257323</c:v>
                </c:pt>
                <c:pt idx="396">
                  <c:v>1117254387</c:v>
                </c:pt>
                <c:pt idx="397">
                  <c:v>1273180655</c:v>
                </c:pt>
                <c:pt idx="398">
                  <c:v>1356078300</c:v>
                </c:pt>
                <c:pt idx="399">
                  <c:v>1611634286</c:v>
                </c:pt>
                <c:pt idx="400">
                  <c:v>1739781536</c:v>
                </c:pt>
                <c:pt idx="401">
                  <c:v>2026864414</c:v>
                </c:pt>
                <c:pt idx="402">
                  <c:v>2355652064</c:v>
                </c:pt>
                <c:pt idx="403">
                  <c:v>2472384813</c:v>
                </c:pt>
                <c:pt idx="404">
                  <c:v>3654031716</c:v>
                </c:pt>
                <c:pt idx="405">
                  <c:v>3979813388</c:v>
                </c:pt>
                <c:pt idx="406">
                  <c:v>4284028138</c:v>
                </c:pt>
                <c:pt idx="407">
                  <c:v>4658246907</c:v>
                </c:pt>
                <c:pt idx="408">
                  <c:v>5337833256</c:v>
                </c:pt>
                <c:pt idx="409">
                  <c:v>6293046162</c:v>
                </c:pt>
                <c:pt idx="410">
                  <c:v>7274424519</c:v>
                </c:pt>
                <c:pt idx="411">
                  <c:v>8639164917</c:v>
                </c:pt>
                <c:pt idx="412">
                  <c:v>10351829066</c:v>
                </c:pt>
                <c:pt idx="413">
                  <c:v>10401935532</c:v>
                </c:pt>
                <c:pt idx="414">
                  <c:v>11242266334</c:v>
                </c:pt>
                <c:pt idx="415">
                  <c:v>12829541141</c:v>
                </c:pt>
                <c:pt idx="416">
                  <c:v>14054443213</c:v>
                </c:pt>
                <c:pt idx="417">
                  <c:v>9287367569</c:v>
                </c:pt>
                <c:pt idx="418">
                  <c:v>9633109257</c:v>
                </c:pt>
                <c:pt idx="419">
                  <c:v>10879778328</c:v>
                </c:pt>
                <c:pt idx="420">
                  <c:v>13621809574</c:v>
                </c:pt>
                <c:pt idx="421">
                  <c:v>15775356737</c:v>
                </c:pt>
                <c:pt idx="422">
                  <c:v>16587921221</c:v>
                </c:pt>
                <c:pt idx="423">
                  <c:v>17953103009</c:v>
                </c:pt>
                <c:pt idx="424">
                  <c:v>20431779034</c:v>
                </c:pt>
                <c:pt idx="425">
                  <c:v>23735537026</c:v>
                </c:pt>
                <c:pt idx="426">
                  <c:v>22165009363</c:v>
                </c:pt>
                <c:pt idx="427">
                  <c:v>22493301699</c:v>
                </c:pt>
                <c:pt idx="428">
                  <c:v>25486923059</c:v>
                </c:pt>
                <c:pt idx="429">
                  <c:v>26472637887</c:v>
                </c:pt>
                <c:pt idx="430">
                  <c:v>739000000000</c:v>
                </c:pt>
                <c:pt idx="431">
                  <c:v>733000000000</c:v>
                </c:pt>
                <c:pt idx="432">
                  <c:v>753000000000</c:v>
                </c:pt>
                <c:pt idx="433">
                  <c:v>888000000000</c:v>
                </c:pt>
                <c:pt idx="434">
                  <c:v>1020000000000</c:v>
                </c:pt>
                <c:pt idx="435">
                  <c:v>1160000000000</c:v>
                </c:pt>
                <c:pt idx="436">
                  <c:v>1310000000000</c:v>
                </c:pt>
                <c:pt idx="437">
                  <c:v>1460000000000</c:v>
                </c:pt>
                <c:pt idx="438">
                  <c:v>1540000000000</c:v>
                </c:pt>
                <c:pt idx="439">
                  <c:v>1370000000000</c:v>
                </c:pt>
                <c:pt idx="440">
                  <c:v>1610000000000</c:v>
                </c:pt>
                <c:pt idx="441">
                  <c:v>1780000000000</c:v>
                </c:pt>
                <c:pt idx="442">
                  <c:v>1820000000000</c:v>
                </c:pt>
                <c:pt idx="443">
                  <c:v>1820000000000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914500332</c:v>
                </c:pt>
                <c:pt idx="457">
                  <c:v>931833294</c:v>
                </c:pt>
                <c:pt idx="458">
                  <c:v>991387865</c:v>
                </c:pt>
                <c:pt idx="459">
                  <c:v>1139754772</c:v>
                </c:pt>
                <c:pt idx="460">
                  <c:v>1270080228</c:v>
                </c:pt>
                <c:pt idx="461">
                  <c:v>1350300947</c:v>
                </c:pt>
                <c:pt idx="462">
                  <c:v>1473721521</c:v>
                </c:pt>
                <c:pt idx="463">
                  <c:v>1698125680</c:v>
                </c:pt>
                <c:pt idx="464">
                  <c:v>1985370255</c:v>
                </c:pt>
                <c:pt idx="465">
                  <c:v>1981728179</c:v>
                </c:pt>
                <c:pt idx="466">
                  <c:v>1986014759</c:v>
                </c:pt>
                <c:pt idx="467">
                  <c:v>2195599491</c:v>
                </c:pt>
                <c:pt idx="468">
                  <c:v>2169706411</c:v>
                </c:pt>
                <c:pt idx="469">
                  <c:v>1385058212</c:v>
                </c:pt>
                <c:pt idx="470">
                  <c:v>1709347777</c:v>
                </c:pt>
                <c:pt idx="471">
                  <c:v>1987622269</c:v>
                </c:pt>
                <c:pt idx="472">
                  <c:v>2736666451</c:v>
                </c:pt>
                <c:pt idx="473">
                  <c:v>4414929142</c:v>
                </c:pt>
                <c:pt idx="474">
                  <c:v>6646663021</c:v>
                </c:pt>
                <c:pt idx="475">
                  <c:v>7422102520</c:v>
                </c:pt>
                <c:pt idx="476">
                  <c:v>8638711757</c:v>
                </c:pt>
                <c:pt idx="477">
                  <c:v>10351933632</c:v>
                </c:pt>
                <c:pt idx="478">
                  <c:v>9253484290</c:v>
                </c:pt>
                <c:pt idx="479">
                  <c:v>10657705072</c:v>
                </c:pt>
                <c:pt idx="480">
                  <c:v>12156380062</c:v>
                </c:pt>
                <c:pt idx="481">
                  <c:v>12887072082</c:v>
                </c:pt>
                <c:pt idx="482">
                  <c:v>79328640264</c:v>
                </c:pt>
                <c:pt idx="483">
                  <c:v>72336972322</c:v>
                </c:pt>
                <c:pt idx="484">
                  <c:v>70984568429</c:v>
                </c:pt>
                <c:pt idx="485">
                  <c:v>77840186385</c:v>
                </c:pt>
                <c:pt idx="486">
                  <c:v>101000000000</c:v>
                </c:pt>
                <c:pt idx="487">
                  <c:v>124000000000</c:v>
                </c:pt>
                <c:pt idx="488">
                  <c:v>155000000000</c:v>
                </c:pt>
                <c:pt idx="489">
                  <c:v>173000000000</c:v>
                </c:pt>
                <c:pt idx="490">
                  <c:v>180000000000</c:v>
                </c:pt>
                <c:pt idx="491">
                  <c:v>172000000000</c:v>
                </c:pt>
                <c:pt idx="492">
                  <c:v>218000000000</c:v>
                </c:pt>
                <c:pt idx="493">
                  <c:v>251000000000</c:v>
                </c:pt>
                <c:pt idx="494">
                  <c:v>266000000000</c:v>
                </c:pt>
                <c:pt idx="495">
                  <c:v>1200000000000</c:v>
                </c:pt>
                <c:pt idx="496">
                  <c:v>1320000000000</c:v>
                </c:pt>
                <c:pt idx="497">
                  <c:v>1450000000000</c:v>
                </c:pt>
                <c:pt idx="498">
                  <c:v>1640000000000</c:v>
                </c:pt>
                <c:pt idx="499">
                  <c:v>1930000000000</c:v>
                </c:pt>
                <c:pt idx="500">
                  <c:v>2260000000000</c:v>
                </c:pt>
                <c:pt idx="501">
                  <c:v>2710000000000</c:v>
                </c:pt>
                <c:pt idx="502">
                  <c:v>3490000000000</c:v>
                </c:pt>
                <c:pt idx="503">
                  <c:v>4520000000000</c:v>
                </c:pt>
                <c:pt idx="504">
                  <c:v>4990000000000</c:v>
                </c:pt>
                <c:pt idx="505">
                  <c:v>5930000000000</c:v>
                </c:pt>
                <c:pt idx="506">
                  <c:v>7320000000000</c:v>
                </c:pt>
                <c:pt idx="507">
                  <c:v>8230000000000</c:v>
                </c:pt>
                <c:pt idx="508">
                  <c:v>99886577576</c:v>
                </c:pt>
                <c:pt idx="509">
                  <c:v>98203544965</c:v>
                </c:pt>
                <c:pt idx="510">
                  <c:v>97933392356</c:v>
                </c:pt>
                <c:pt idx="511">
                  <c:v>94684582573</c:v>
                </c:pt>
                <c:pt idx="512">
                  <c:v>117000000000</c:v>
                </c:pt>
                <c:pt idx="513">
                  <c:v>147000000000</c:v>
                </c:pt>
                <c:pt idx="514">
                  <c:v>163000000000</c:v>
                </c:pt>
                <c:pt idx="515">
                  <c:v>208000000000</c:v>
                </c:pt>
                <c:pt idx="516">
                  <c:v>244000000000</c:v>
                </c:pt>
                <c:pt idx="517">
                  <c:v>234000000000</c:v>
                </c:pt>
                <c:pt idx="518">
                  <c:v>287000000000</c:v>
                </c:pt>
                <c:pt idx="519">
                  <c:v>335000000000</c:v>
                </c:pt>
                <c:pt idx="520">
                  <c:v>370000000000</c:v>
                </c:pt>
                <c:pt idx="521">
                  <c:v>201899884</c:v>
                </c:pt>
                <c:pt idx="522">
                  <c:v>220115655</c:v>
                </c:pt>
                <c:pt idx="523">
                  <c:v>251162421</c:v>
                </c:pt>
                <c:pt idx="524">
                  <c:v>324470869</c:v>
                </c:pt>
                <c:pt idx="525">
                  <c:v>362420484</c:v>
                </c:pt>
                <c:pt idx="526">
                  <c:v>387036132</c:v>
                </c:pt>
                <c:pt idx="527">
                  <c:v>403179474</c:v>
                </c:pt>
                <c:pt idx="528">
                  <c:v>464948879</c:v>
                </c:pt>
                <c:pt idx="529">
                  <c:v>530131963</c:v>
                </c:pt>
                <c:pt idx="530">
                  <c:v>535199686</c:v>
                </c:pt>
                <c:pt idx="531">
                  <c:v>543376206</c:v>
                </c:pt>
                <c:pt idx="532">
                  <c:v>610372697</c:v>
                </c:pt>
                <c:pt idx="533">
                  <c:v>595898770</c:v>
                </c:pt>
                <c:pt idx="534">
                  <c:v>3219910666</c:v>
                </c:pt>
                <c:pt idx="535">
                  <c:v>2794259756</c:v>
                </c:pt>
                <c:pt idx="536">
                  <c:v>3019993723</c:v>
                </c:pt>
                <c:pt idx="537">
                  <c:v>3495868725</c:v>
                </c:pt>
                <c:pt idx="538">
                  <c:v>4648628839</c:v>
                </c:pt>
                <c:pt idx="539">
                  <c:v>6087002682</c:v>
                </c:pt>
                <c:pt idx="540">
                  <c:v>7731261169</c:v>
                </c:pt>
                <c:pt idx="541">
                  <c:v>8394688589</c:v>
                </c:pt>
                <c:pt idx="542">
                  <c:v>11859015181</c:v>
                </c:pt>
                <c:pt idx="543">
                  <c:v>9593536719</c:v>
                </c:pt>
                <c:pt idx="544">
                  <c:v>12007880067</c:v>
                </c:pt>
                <c:pt idx="545">
                  <c:v>14425606793</c:v>
                </c:pt>
                <c:pt idx="546">
                  <c:v>13677929162</c:v>
                </c:pt>
                <c:pt idx="547">
                  <c:v>19088046305</c:v>
                </c:pt>
                <c:pt idx="548">
                  <c:v>7438189100</c:v>
                </c:pt>
                <c:pt idx="549">
                  <c:v>8728037672</c:v>
                </c:pt>
                <c:pt idx="550">
                  <c:v>8937565919</c:v>
                </c:pt>
                <c:pt idx="551">
                  <c:v>10297481118</c:v>
                </c:pt>
                <c:pt idx="552">
                  <c:v>11964484458</c:v>
                </c:pt>
                <c:pt idx="553">
                  <c:v>14296505933</c:v>
                </c:pt>
                <c:pt idx="554">
                  <c:v>16364027647</c:v>
                </c:pt>
                <c:pt idx="555">
                  <c:v>19206060075</c:v>
                </c:pt>
                <c:pt idx="556">
                  <c:v>18262773766</c:v>
                </c:pt>
                <c:pt idx="557">
                  <c:v>20523286237</c:v>
                </c:pt>
                <c:pt idx="558">
                  <c:v>23831631365</c:v>
                </c:pt>
                <c:pt idx="559">
                  <c:v>27452795398</c:v>
                </c:pt>
                <c:pt idx="560">
                  <c:v>15946443103</c:v>
                </c:pt>
                <c:pt idx="561">
                  <c:v>16403602943</c:v>
                </c:pt>
                <c:pt idx="562">
                  <c:v>16844378578</c:v>
                </c:pt>
                <c:pt idx="563">
                  <c:v>17517536016</c:v>
                </c:pt>
                <c:pt idx="564">
                  <c:v>18596365927</c:v>
                </c:pt>
                <c:pt idx="565">
                  <c:v>19964893807</c:v>
                </c:pt>
                <c:pt idx="566">
                  <c:v>22526464409</c:v>
                </c:pt>
                <c:pt idx="567">
                  <c:v>26321999607</c:v>
                </c:pt>
                <c:pt idx="568">
                  <c:v>29831167681</c:v>
                </c:pt>
                <c:pt idx="569">
                  <c:v>29382692643</c:v>
                </c:pt>
                <c:pt idx="570">
                  <c:v>36298327670</c:v>
                </c:pt>
                <c:pt idx="571">
                  <c:v>41237296807</c:v>
                </c:pt>
                <c:pt idx="572">
                  <c:v>45374788701</c:v>
                </c:pt>
                <c:pt idx="573">
                  <c:v>10545285037</c:v>
                </c:pt>
                <c:pt idx="574">
                  <c:v>11486664265</c:v>
                </c:pt>
                <c:pt idx="575">
                  <c:v>13737482343</c:v>
                </c:pt>
                <c:pt idx="576">
                  <c:v>15481092596</c:v>
                </c:pt>
                <c:pt idx="577">
                  <c:v>16363437145</c:v>
                </c:pt>
                <c:pt idx="578">
                  <c:v>17367303156</c:v>
                </c:pt>
                <c:pt idx="579">
                  <c:v>19795705245</c:v>
                </c:pt>
                <c:pt idx="580">
                  <c:v>23414253328</c:v>
                </c:pt>
                <c:pt idx="581">
                  <c:v>23041633638</c:v>
                </c:pt>
                <c:pt idx="582">
                  <c:v>22920779598</c:v>
                </c:pt>
                <c:pt idx="583">
                  <c:v>24074553674</c:v>
                </c:pt>
                <c:pt idx="584">
                  <c:v>24680372724</c:v>
                </c:pt>
                <c:pt idx="585">
                  <c:v>21517784659</c:v>
                </c:pt>
                <c:pt idx="586">
                  <c:v>23052044813</c:v>
                </c:pt>
                <c:pt idx="587">
                  <c:v>26524896398</c:v>
                </c:pt>
                <c:pt idx="588">
                  <c:v>34143409062</c:v>
                </c:pt>
                <c:pt idx="589">
                  <c:v>41003558916</c:v>
                </c:pt>
                <c:pt idx="590">
                  <c:v>44821408831</c:v>
                </c:pt>
                <c:pt idx="591">
                  <c:v>49855078905</c:v>
                </c:pt>
                <c:pt idx="592">
                  <c:v>59319390298</c:v>
                </c:pt>
                <c:pt idx="593">
                  <c:v>69595512099</c:v>
                </c:pt>
                <c:pt idx="594">
                  <c:v>62202619240</c:v>
                </c:pt>
                <c:pt idx="595">
                  <c:v>58873994412</c:v>
                </c:pt>
                <c:pt idx="596">
                  <c:v>61520901516</c:v>
                </c:pt>
                <c:pt idx="597">
                  <c:v>56155732957</c:v>
                </c:pt>
                <c:pt idx="598">
                  <c:v>30565200000</c:v>
                </c:pt>
                <c:pt idx="599">
                  <c:v>31683300000</c:v>
                </c:pt>
                <c:pt idx="600">
                  <c:v>33590400000</c:v>
                </c:pt>
                <c:pt idx="601">
                  <c:v>35901500000</c:v>
                </c:pt>
                <c:pt idx="602">
                  <c:v>38202800000</c:v>
                </c:pt>
                <c:pt idx="603">
                  <c:v>42644200000</c:v>
                </c:pt>
                <c:pt idx="604">
                  <c:v>52742100000</c:v>
                </c:pt>
                <c:pt idx="605">
                  <c:v>58603500000</c:v>
                </c:pt>
                <c:pt idx="606">
                  <c:v>60806200000</c:v>
                </c:pt>
                <c:pt idx="607">
                  <c:v>62078610000</c:v>
                </c:pt>
                <c:pt idx="608">
                  <c:v>64328220000</c:v>
                </c:pt>
                <c:pt idx="609">
                  <c:v>68233900000</c:v>
                </c:pt>
                <c:pt idx="610">
                  <c:v>68233900000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9314937556</c:v>
                </c:pt>
                <c:pt idx="625">
                  <c:v>9679304971</c:v>
                </c:pt>
                <c:pt idx="626">
                  <c:v>10557366162</c:v>
                </c:pt>
                <c:pt idx="627">
                  <c:v>13319544758</c:v>
                </c:pt>
                <c:pt idx="628">
                  <c:v>15816972051</c:v>
                </c:pt>
                <c:pt idx="629">
                  <c:v>16997801392</c:v>
                </c:pt>
                <c:pt idx="630">
                  <c:v>18435765910</c:v>
                </c:pt>
                <c:pt idx="631">
                  <c:v>21841815681</c:v>
                </c:pt>
                <c:pt idx="632">
                  <c:v>25321517504</c:v>
                </c:pt>
                <c:pt idx="633">
                  <c:v>23542650736</c:v>
                </c:pt>
                <c:pt idx="634">
                  <c:v>23132450331</c:v>
                </c:pt>
                <c:pt idx="635">
                  <c:v>24851264943</c:v>
                </c:pt>
                <c:pt idx="636">
                  <c:v>22766912960</c:v>
                </c:pt>
                <c:pt idx="637">
                  <c:v>58807244368</c:v>
                </c:pt>
                <c:pt idx="638">
                  <c:v>64375288107</c:v>
                </c:pt>
                <c:pt idx="639">
                  <c:v>78425201661</c:v>
                </c:pt>
                <c:pt idx="640">
                  <c:v>95292530753</c:v>
                </c:pt>
                <c:pt idx="641">
                  <c:v>114000000000</c:v>
                </c:pt>
                <c:pt idx="642">
                  <c:v>130000000000</c:v>
                </c:pt>
                <c:pt idx="643">
                  <c:v>148000000000</c:v>
                </c:pt>
                <c:pt idx="644">
                  <c:v>180000000000</c:v>
                </c:pt>
                <c:pt idx="645">
                  <c:v>225000000000</c:v>
                </c:pt>
                <c:pt idx="646">
                  <c:v>197000000000</c:v>
                </c:pt>
                <c:pt idx="647">
                  <c:v>198000000000</c:v>
                </c:pt>
                <c:pt idx="648">
                  <c:v>216000000000</c:v>
                </c:pt>
                <c:pt idx="649">
                  <c:v>196000000000</c:v>
                </c:pt>
                <c:pt idx="650">
                  <c:v>160000000000</c:v>
                </c:pt>
                <c:pt idx="651">
                  <c:v>160000000000</c:v>
                </c:pt>
                <c:pt idx="652">
                  <c:v>174000000000</c:v>
                </c:pt>
                <c:pt idx="653">
                  <c:v>213000000000</c:v>
                </c:pt>
                <c:pt idx="654">
                  <c:v>245000000000</c:v>
                </c:pt>
                <c:pt idx="655">
                  <c:v>258000000000</c:v>
                </c:pt>
                <c:pt idx="656">
                  <c:v>274000000000</c:v>
                </c:pt>
                <c:pt idx="657">
                  <c:v>311000000000</c:v>
                </c:pt>
                <c:pt idx="658">
                  <c:v>344000000000</c:v>
                </c:pt>
                <c:pt idx="659">
                  <c:v>311000000000</c:v>
                </c:pt>
                <c:pt idx="660">
                  <c:v>313000000000</c:v>
                </c:pt>
                <c:pt idx="661">
                  <c:v>334000000000</c:v>
                </c:pt>
                <c:pt idx="662">
                  <c:v>315000000000</c:v>
                </c:pt>
                <c:pt idx="663">
                  <c:v>551230862</c:v>
                </c:pt>
                <c:pt idx="664">
                  <c:v>572417441</c:v>
                </c:pt>
                <c:pt idx="665">
                  <c:v>591122040</c:v>
                </c:pt>
                <c:pt idx="666">
                  <c:v>622044666</c:v>
                </c:pt>
                <c:pt idx="667">
                  <c:v>666072102</c:v>
                </c:pt>
                <c:pt idx="668">
                  <c:v>708633195</c:v>
                </c:pt>
                <c:pt idx="669">
                  <c:v>768873684</c:v>
                </c:pt>
                <c:pt idx="670">
                  <c:v>847918929</c:v>
                </c:pt>
                <c:pt idx="671">
                  <c:v>999105339</c:v>
                </c:pt>
                <c:pt idx="672">
                  <c:v>1198997305</c:v>
                </c:pt>
                <c:pt idx="673">
                  <c:v>1128611700</c:v>
                </c:pt>
                <c:pt idx="674">
                  <c:v>1239144502</c:v>
                </c:pt>
                <c:pt idx="675">
                  <c:v>1353632942</c:v>
                </c:pt>
                <c:pt idx="676">
                  <c:v>324463833</c:v>
                </c:pt>
                <c:pt idx="677">
                  <c:v>330949850</c:v>
                </c:pt>
                <c:pt idx="678">
                  <c:v>326998081</c:v>
                </c:pt>
                <c:pt idx="679">
                  <c:v>340803913</c:v>
                </c:pt>
                <c:pt idx="680">
                  <c:v>366976849</c:v>
                </c:pt>
                <c:pt idx="681">
                  <c:v>361615918</c:v>
                </c:pt>
                <c:pt idx="682">
                  <c:v>382299140</c:v>
                </c:pt>
                <c:pt idx="683">
                  <c:v>412592593</c:v>
                </c:pt>
                <c:pt idx="684">
                  <c:v>452222222</c:v>
                </c:pt>
                <c:pt idx="685">
                  <c:v>482592593</c:v>
                </c:pt>
                <c:pt idx="686">
                  <c:v>475185185</c:v>
                </c:pt>
                <c:pt idx="687">
                  <c:v>491481481</c:v>
                </c:pt>
                <c:pt idx="688">
                  <c:v>495555556</c:v>
                </c:pt>
                <c:pt idx="689">
                  <c:v>23996656676</c:v>
                </c:pt>
                <c:pt idx="690">
                  <c:v>24894907435</c:v>
                </c:pt>
                <c:pt idx="691">
                  <c:v>26570402719</c:v>
                </c:pt>
                <c:pt idx="692">
                  <c:v>21268012747</c:v>
                </c:pt>
                <c:pt idx="693">
                  <c:v>22163928097</c:v>
                </c:pt>
                <c:pt idx="694">
                  <c:v>33969724872</c:v>
                </c:pt>
                <c:pt idx="695">
                  <c:v>35965041793</c:v>
                </c:pt>
                <c:pt idx="696">
                  <c:v>41320673508</c:v>
                </c:pt>
                <c:pt idx="697">
                  <c:v>45796187338</c:v>
                </c:pt>
                <c:pt idx="698">
                  <c:v>46484962937</c:v>
                </c:pt>
                <c:pt idx="699">
                  <c:v>50980167048</c:v>
                </c:pt>
                <c:pt idx="700">
                  <c:v>55433248935</c:v>
                </c:pt>
                <c:pt idx="701">
                  <c:v>58920504571</c:v>
                </c:pt>
                <c:pt idx="702">
                  <c:v>18327386416</c:v>
                </c:pt>
                <c:pt idx="703">
                  <c:v>24468324000</c:v>
                </c:pt>
                <c:pt idx="704">
                  <c:v>28548945000</c:v>
                </c:pt>
                <c:pt idx="705">
                  <c:v>32432859000</c:v>
                </c:pt>
                <c:pt idx="706">
                  <c:v>36591661000</c:v>
                </c:pt>
                <c:pt idx="707">
                  <c:v>41507085000</c:v>
                </c:pt>
                <c:pt idx="708">
                  <c:v>46802044000</c:v>
                </c:pt>
                <c:pt idx="709">
                  <c:v>51007777000</c:v>
                </c:pt>
                <c:pt idx="710">
                  <c:v>61762635000</c:v>
                </c:pt>
                <c:pt idx="711">
                  <c:v>62519686000</c:v>
                </c:pt>
                <c:pt idx="712">
                  <c:v>67513698000</c:v>
                </c:pt>
                <c:pt idx="713">
                  <c:v>76769729000</c:v>
                </c:pt>
                <c:pt idx="714">
                  <c:v>84039856000</c:v>
                </c:pt>
                <c:pt idx="715">
                  <c:v>99838540997</c:v>
                </c:pt>
                <c:pt idx="716">
                  <c:v>97632008051</c:v>
                </c:pt>
                <c:pt idx="717">
                  <c:v>87850680573</c:v>
                </c:pt>
                <c:pt idx="718">
                  <c:v>82923680622</c:v>
                </c:pt>
                <c:pt idx="719">
                  <c:v>78845185709</c:v>
                </c:pt>
                <c:pt idx="720">
                  <c:v>89685724889</c:v>
                </c:pt>
                <c:pt idx="721">
                  <c:v>107000000000</c:v>
                </c:pt>
                <c:pt idx="722">
                  <c:v>130000000000</c:v>
                </c:pt>
                <c:pt idx="723">
                  <c:v>163000000000</c:v>
                </c:pt>
                <c:pt idx="724">
                  <c:v>189000000000</c:v>
                </c:pt>
                <c:pt idx="725">
                  <c:v>219000000000</c:v>
                </c:pt>
                <c:pt idx="726">
                  <c:v>236000000000</c:v>
                </c:pt>
                <c:pt idx="727">
                  <c:v>263000000000</c:v>
                </c:pt>
                <c:pt idx="728">
                  <c:v>13134100000</c:v>
                </c:pt>
                <c:pt idx="729">
                  <c:v>13812700000</c:v>
                </c:pt>
                <c:pt idx="730">
                  <c:v>14306700000</c:v>
                </c:pt>
                <c:pt idx="731">
                  <c:v>15046700000</c:v>
                </c:pt>
                <c:pt idx="732">
                  <c:v>15798300000</c:v>
                </c:pt>
                <c:pt idx="733">
                  <c:v>17093800000</c:v>
                </c:pt>
                <c:pt idx="734">
                  <c:v>18550700000</c:v>
                </c:pt>
                <c:pt idx="735">
                  <c:v>20104900000</c:v>
                </c:pt>
                <c:pt idx="736">
                  <c:v>21431000000</c:v>
                </c:pt>
                <c:pt idx="737">
                  <c:v>20661000000</c:v>
                </c:pt>
                <c:pt idx="738">
                  <c:v>21418300000</c:v>
                </c:pt>
                <c:pt idx="739">
                  <c:v>23139000000</c:v>
                </c:pt>
                <c:pt idx="740">
                  <c:v>23813600000</c:v>
                </c:pt>
                <c:pt idx="741">
                  <c:v>1045998534</c:v>
                </c:pt>
                <c:pt idx="742">
                  <c:v>1461139008</c:v>
                </c:pt>
                <c:pt idx="743">
                  <c:v>1806742733</c:v>
                </c:pt>
                <c:pt idx="744">
                  <c:v>2484745876</c:v>
                </c:pt>
                <c:pt idx="745">
                  <c:v>4410764261</c:v>
                </c:pt>
                <c:pt idx="746">
                  <c:v>6915849240</c:v>
                </c:pt>
                <c:pt idx="747">
                  <c:v>8081982438</c:v>
                </c:pt>
                <c:pt idx="748">
                  <c:v>10197937673</c:v>
                </c:pt>
                <c:pt idx="749">
                  <c:v>15419096232</c:v>
                </c:pt>
                <c:pt idx="750">
                  <c:v>9380412630</c:v>
                </c:pt>
                <c:pt idx="751">
                  <c:v>11586407487</c:v>
                </c:pt>
                <c:pt idx="752">
                  <c:v>15715842151</c:v>
                </c:pt>
                <c:pt idx="753">
                  <c:v>16486743747</c:v>
                </c:pt>
                <c:pt idx="754">
                  <c:v>706370812</c:v>
                </c:pt>
                <c:pt idx="755">
                  <c:v>752368494</c:v>
                </c:pt>
                <c:pt idx="756">
                  <c:v>729321364</c:v>
                </c:pt>
                <c:pt idx="757">
                  <c:v>870247702</c:v>
                </c:pt>
                <c:pt idx="758">
                  <c:v>1109054002</c:v>
                </c:pt>
                <c:pt idx="759">
                  <c:v>1098425900</c:v>
                </c:pt>
                <c:pt idx="760">
                  <c:v>1211161880</c:v>
                </c:pt>
                <c:pt idx="761">
                  <c:v>1317974493</c:v>
                </c:pt>
                <c:pt idx="762">
                  <c:v>1380188800</c:v>
                </c:pt>
                <c:pt idx="763">
                  <c:v>1856695550</c:v>
                </c:pt>
                <c:pt idx="764">
                  <c:v>2117039511</c:v>
                </c:pt>
                <c:pt idx="765">
                  <c:v>2607739837</c:v>
                </c:pt>
                <c:pt idx="766">
                  <c:v>3091967480</c:v>
                </c:pt>
                <c:pt idx="767">
                  <c:v>5675697575</c:v>
                </c:pt>
                <c:pt idx="768">
                  <c:v>6240147810</c:v>
                </c:pt>
                <c:pt idx="769">
                  <c:v>7324390332</c:v>
                </c:pt>
                <c:pt idx="770">
                  <c:v>9845187817</c:v>
                </c:pt>
                <c:pt idx="771">
                  <c:v>12031396467</c:v>
                </c:pt>
                <c:pt idx="772">
                  <c:v>13905561150</c:v>
                </c:pt>
                <c:pt idx="773">
                  <c:v>16798498860</c:v>
                </c:pt>
                <c:pt idx="774">
                  <c:v>21993674015</c:v>
                </c:pt>
                <c:pt idx="775">
                  <c:v>23781549758</c:v>
                </c:pt>
                <c:pt idx="776">
                  <c:v>19406617022</c:v>
                </c:pt>
                <c:pt idx="777">
                  <c:v>19033475893</c:v>
                </c:pt>
                <c:pt idx="778">
                  <c:v>22542967739</c:v>
                </c:pt>
                <c:pt idx="779">
                  <c:v>22376042498</c:v>
                </c:pt>
                <c:pt idx="780">
                  <c:v>8091384891</c:v>
                </c:pt>
                <c:pt idx="781">
                  <c:v>8080496318</c:v>
                </c:pt>
                <c:pt idx="782">
                  <c:v>7707034813</c:v>
                </c:pt>
                <c:pt idx="783">
                  <c:v>8465744001</c:v>
                </c:pt>
                <c:pt idx="784">
                  <c:v>9945571030</c:v>
                </c:pt>
                <c:pt idx="785">
                  <c:v>12173919387</c:v>
                </c:pt>
                <c:pt idx="786">
                  <c:v>15000803171</c:v>
                </c:pt>
                <c:pt idx="787">
                  <c:v>19346646117</c:v>
                </c:pt>
                <c:pt idx="788">
                  <c:v>26571320718</c:v>
                </c:pt>
                <c:pt idx="789">
                  <c:v>31843357840</c:v>
                </c:pt>
                <c:pt idx="790">
                  <c:v>29385611867</c:v>
                </c:pt>
                <c:pt idx="791">
                  <c:v>31367606700</c:v>
                </c:pt>
                <c:pt idx="792">
                  <c:v>42805215879</c:v>
                </c:pt>
                <c:pt idx="793">
                  <c:v>1062339944</c:v>
                </c:pt>
                <c:pt idx="794">
                  <c:v>1154899793</c:v>
                </c:pt>
                <c:pt idx="795">
                  <c:v>1268445919</c:v>
                </c:pt>
                <c:pt idx="796">
                  <c:v>1486861879</c:v>
                </c:pt>
                <c:pt idx="797">
                  <c:v>1683997930</c:v>
                </c:pt>
                <c:pt idx="798">
                  <c:v>1730894295</c:v>
                </c:pt>
                <c:pt idx="799">
                  <c:v>1970135199</c:v>
                </c:pt>
                <c:pt idx="800">
                  <c:v>2278229880</c:v>
                </c:pt>
                <c:pt idx="801">
                  <c:v>2412859693</c:v>
                </c:pt>
                <c:pt idx="802">
                  <c:v>2198138372</c:v>
                </c:pt>
                <c:pt idx="803">
                  <c:v>2198138372</c:v>
                </c:pt>
                <c:pt idx="804">
                  <c:v>0</c:v>
                </c:pt>
                <c:pt idx="805">
                  <c:v>0</c:v>
                </c:pt>
                <c:pt idx="806">
                  <c:v>1684109743</c:v>
                </c:pt>
                <c:pt idx="807">
                  <c:v>1660102346</c:v>
                </c:pt>
                <c:pt idx="808">
                  <c:v>1842691481</c:v>
                </c:pt>
                <c:pt idx="809">
                  <c:v>2315935753</c:v>
                </c:pt>
                <c:pt idx="810">
                  <c:v>2727507213</c:v>
                </c:pt>
                <c:pt idx="811">
                  <c:v>3006725015</c:v>
                </c:pt>
                <c:pt idx="812">
                  <c:v>3103099942</c:v>
                </c:pt>
                <c:pt idx="813">
                  <c:v>3405050612</c:v>
                </c:pt>
                <c:pt idx="814">
                  <c:v>3629936625</c:v>
                </c:pt>
                <c:pt idx="815">
                  <c:v>2925499821</c:v>
                </c:pt>
                <c:pt idx="816">
                  <c:v>3225095136</c:v>
                </c:pt>
                <c:pt idx="817">
                  <c:v>3753485389</c:v>
                </c:pt>
                <c:pt idx="818">
                  <c:v>4035420973</c:v>
                </c:pt>
                <c:pt idx="819">
                  <c:v>122000000000</c:v>
                </c:pt>
                <c:pt idx="820">
                  <c:v>125000000000</c:v>
                </c:pt>
                <c:pt idx="821">
                  <c:v>135000000000</c:v>
                </c:pt>
                <c:pt idx="822">
                  <c:v>164000000000</c:v>
                </c:pt>
                <c:pt idx="823">
                  <c:v>189000000000</c:v>
                </c:pt>
                <c:pt idx="824">
                  <c:v>196000000000</c:v>
                </c:pt>
                <c:pt idx="825">
                  <c:v>208000000000</c:v>
                </c:pt>
                <c:pt idx="826">
                  <c:v>246000000000</c:v>
                </c:pt>
                <c:pt idx="827">
                  <c:v>272000000000</c:v>
                </c:pt>
                <c:pt idx="828">
                  <c:v>239000000000</c:v>
                </c:pt>
                <c:pt idx="829">
                  <c:v>237000000000</c:v>
                </c:pt>
                <c:pt idx="830">
                  <c:v>262000000000</c:v>
                </c:pt>
                <c:pt idx="831">
                  <c:v>247000000000</c:v>
                </c:pt>
                <c:pt idx="832">
                  <c:v>1330000000000</c:v>
                </c:pt>
                <c:pt idx="833">
                  <c:v>1340000000000</c:v>
                </c:pt>
                <c:pt idx="834">
                  <c:v>1450000000000</c:v>
                </c:pt>
                <c:pt idx="835">
                  <c:v>1790000000000</c:v>
                </c:pt>
                <c:pt idx="836">
                  <c:v>2060000000000</c:v>
                </c:pt>
                <c:pt idx="837">
                  <c:v>2140000000000</c:v>
                </c:pt>
                <c:pt idx="838">
                  <c:v>2260000000000</c:v>
                </c:pt>
                <c:pt idx="839">
                  <c:v>2580000000000</c:v>
                </c:pt>
                <c:pt idx="840">
                  <c:v>2830000000000</c:v>
                </c:pt>
                <c:pt idx="841">
                  <c:v>2620000000000</c:v>
                </c:pt>
                <c:pt idx="842">
                  <c:v>2570000000000</c:v>
                </c:pt>
                <c:pt idx="843">
                  <c:v>2780000000000</c:v>
                </c:pt>
                <c:pt idx="844">
                  <c:v>2610000000000</c:v>
                </c:pt>
                <c:pt idx="845">
                  <c:v>3447543138</c:v>
                </c:pt>
                <c:pt idx="846">
                  <c:v>3447543138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5067865503</c:v>
                </c:pt>
                <c:pt idx="859">
                  <c:v>4712849280</c:v>
                </c:pt>
                <c:pt idx="860">
                  <c:v>4931503836</c:v>
                </c:pt>
                <c:pt idx="861">
                  <c:v>6054883172</c:v>
                </c:pt>
                <c:pt idx="862">
                  <c:v>7178135606</c:v>
                </c:pt>
                <c:pt idx="863">
                  <c:v>8665736618</c:v>
                </c:pt>
                <c:pt idx="864">
                  <c:v>9545982814</c:v>
                </c:pt>
                <c:pt idx="865">
                  <c:v>11570860872</c:v>
                </c:pt>
                <c:pt idx="866">
                  <c:v>15685389827</c:v>
                </c:pt>
                <c:pt idx="867">
                  <c:v>12031268402</c:v>
                </c:pt>
                <c:pt idx="868">
                  <c:v>14569527125</c:v>
                </c:pt>
                <c:pt idx="869">
                  <c:v>18796191833</c:v>
                </c:pt>
                <c:pt idx="870">
                  <c:v>17843815459</c:v>
                </c:pt>
                <c:pt idx="871">
                  <c:v>782913866</c:v>
                </c:pt>
                <c:pt idx="872">
                  <c:v>687410629</c:v>
                </c:pt>
                <c:pt idx="873">
                  <c:v>578235310</c:v>
                </c:pt>
                <c:pt idx="874">
                  <c:v>487038678</c:v>
                </c:pt>
                <c:pt idx="875">
                  <c:v>578785601</c:v>
                </c:pt>
                <c:pt idx="876">
                  <c:v>624173996</c:v>
                </c:pt>
                <c:pt idx="877">
                  <c:v>655068112</c:v>
                </c:pt>
                <c:pt idx="878">
                  <c:v>798869805</c:v>
                </c:pt>
                <c:pt idx="879">
                  <c:v>965771303</c:v>
                </c:pt>
                <c:pt idx="880">
                  <c:v>900629373</c:v>
                </c:pt>
                <c:pt idx="881">
                  <c:v>951805801</c:v>
                </c:pt>
                <c:pt idx="882">
                  <c:v>898282866</c:v>
                </c:pt>
                <c:pt idx="883">
                  <c:v>914109100</c:v>
                </c:pt>
                <c:pt idx="884">
                  <c:v>3057453461</c:v>
                </c:pt>
                <c:pt idx="885">
                  <c:v>3219487823</c:v>
                </c:pt>
                <c:pt idx="886">
                  <c:v>3395778661</c:v>
                </c:pt>
                <c:pt idx="887">
                  <c:v>3991374540</c:v>
                </c:pt>
                <c:pt idx="888">
                  <c:v>5125273877</c:v>
                </c:pt>
                <c:pt idx="889">
                  <c:v>6411147323</c:v>
                </c:pt>
                <c:pt idx="890">
                  <c:v>7761900179</c:v>
                </c:pt>
                <c:pt idx="891">
                  <c:v>10172260738</c:v>
                </c:pt>
                <c:pt idx="892">
                  <c:v>12799337250</c:v>
                </c:pt>
                <c:pt idx="893">
                  <c:v>10766836277</c:v>
                </c:pt>
                <c:pt idx="894">
                  <c:v>11638536862</c:v>
                </c:pt>
                <c:pt idx="895">
                  <c:v>14434619972</c:v>
                </c:pt>
                <c:pt idx="896">
                  <c:v>15846484588</c:v>
                </c:pt>
                <c:pt idx="897">
                  <c:v>1890000000000</c:v>
                </c:pt>
                <c:pt idx="898">
                  <c:v>1880000000000</c:v>
                </c:pt>
                <c:pt idx="899">
                  <c:v>2010000000000</c:v>
                </c:pt>
                <c:pt idx="900">
                  <c:v>2420000000000</c:v>
                </c:pt>
                <c:pt idx="901">
                  <c:v>2730000000000</c:v>
                </c:pt>
                <c:pt idx="902">
                  <c:v>2770000000000</c:v>
                </c:pt>
                <c:pt idx="903">
                  <c:v>2900000000000</c:v>
                </c:pt>
                <c:pt idx="904">
                  <c:v>3320000000000</c:v>
                </c:pt>
                <c:pt idx="905">
                  <c:v>3620000000000</c:v>
                </c:pt>
                <c:pt idx="906">
                  <c:v>3300000000000</c:v>
                </c:pt>
                <c:pt idx="907">
                  <c:v>3300000000000</c:v>
                </c:pt>
                <c:pt idx="908">
                  <c:v>3630000000000</c:v>
                </c:pt>
                <c:pt idx="909">
                  <c:v>3430000000000</c:v>
                </c:pt>
                <c:pt idx="910">
                  <c:v>4982849054</c:v>
                </c:pt>
                <c:pt idx="911">
                  <c:v>5314871684</c:v>
                </c:pt>
                <c:pt idx="912">
                  <c:v>6166197192</c:v>
                </c:pt>
                <c:pt idx="913">
                  <c:v>7632720680</c:v>
                </c:pt>
                <c:pt idx="914">
                  <c:v>8881419348</c:v>
                </c:pt>
                <c:pt idx="915">
                  <c:v>10731883141</c:v>
                </c:pt>
                <c:pt idx="916">
                  <c:v>20410239313</c:v>
                </c:pt>
                <c:pt idx="917">
                  <c:v>24757608488</c:v>
                </c:pt>
                <c:pt idx="918">
                  <c:v>28528016511</c:v>
                </c:pt>
                <c:pt idx="919">
                  <c:v>25978563316</c:v>
                </c:pt>
                <c:pt idx="920">
                  <c:v>32174210793</c:v>
                </c:pt>
                <c:pt idx="921">
                  <c:v>39564970070</c:v>
                </c:pt>
                <c:pt idx="922">
                  <c:v>41740897827</c:v>
                </c:pt>
                <c:pt idx="923">
                  <c:v>124000000000</c:v>
                </c:pt>
                <c:pt idx="924">
                  <c:v>130000000000</c:v>
                </c:pt>
                <c:pt idx="925">
                  <c:v>146000000000</c:v>
                </c:pt>
                <c:pt idx="926">
                  <c:v>193000000000</c:v>
                </c:pt>
                <c:pt idx="927">
                  <c:v>228000000000</c:v>
                </c:pt>
                <c:pt idx="928">
                  <c:v>240000000000</c:v>
                </c:pt>
                <c:pt idx="929">
                  <c:v>262000000000</c:v>
                </c:pt>
                <c:pt idx="930">
                  <c:v>305000000000</c:v>
                </c:pt>
                <c:pt idx="931">
                  <c:v>342000000000</c:v>
                </c:pt>
                <c:pt idx="932">
                  <c:v>321000000000</c:v>
                </c:pt>
                <c:pt idx="933">
                  <c:v>294000000000</c:v>
                </c:pt>
                <c:pt idx="934">
                  <c:v>290000000000</c:v>
                </c:pt>
                <c:pt idx="935">
                  <c:v>248000000000</c:v>
                </c:pt>
                <c:pt idx="936">
                  <c:v>1068024994</c:v>
                </c:pt>
                <c:pt idx="937">
                  <c:v>1086170639</c:v>
                </c:pt>
                <c:pt idx="938">
                  <c:v>1169136691</c:v>
                </c:pt>
                <c:pt idx="939">
                  <c:v>1426452030</c:v>
                </c:pt>
                <c:pt idx="940">
                  <c:v>1644951892</c:v>
                </c:pt>
                <c:pt idx="941">
                  <c:v>1702543477</c:v>
                </c:pt>
                <c:pt idx="942">
                  <c:v>1738432116</c:v>
                </c:pt>
                <c:pt idx="943">
                  <c:v>2121759848</c:v>
                </c:pt>
                <c:pt idx="944">
                  <c:v>1739579594</c:v>
                </c:pt>
                <c:pt idx="945">
                  <c:v>1267711816</c:v>
                </c:pt>
                <c:pt idx="946">
                  <c:v>1267711816</c:v>
                </c:pt>
                <c:pt idx="947">
                  <c:v>0</c:v>
                </c:pt>
                <c:pt idx="948">
                  <c:v>0</c:v>
                </c:pt>
                <c:pt idx="949">
                  <c:v>523256355</c:v>
                </c:pt>
                <c:pt idx="950">
                  <c:v>523279846</c:v>
                </c:pt>
                <c:pt idx="951">
                  <c:v>544381962</c:v>
                </c:pt>
                <c:pt idx="952">
                  <c:v>596339089</c:v>
                </c:pt>
                <c:pt idx="953">
                  <c:v>600014341</c:v>
                </c:pt>
                <c:pt idx="954">
                  <c:v>700431791</c:v>
                </c:pt>
                <c:pt idx="955">
                  <c:v>704762536</c:v>
                </c:pt>
                <c:pt idx="956">
                  <c:v>758888875</c:v>
                </c:pt>
                <c:pt idx="957">
                  <c:v>825925911</c:v>
                </c:pt>
                <c:pt idx="958">
                  <c:v>771481468</c:v>
                </c:pt>
                <c:pt idx="959">
                  <c:v>771111097</c:v>
                </c:pt>
                <c:pt idx="960">
                  <c:v>778518505</c:v>
                </c:pt>
                <c:pt idx="961">
                  <c:v>801481467</c:v>
                </c:pt>
                <c:pt idx="962">
                  <c:v>801481467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19290566570</c:v>
                </c:pt>
                <c:pt idx="976">
                  <c:v>18702820735</c:v>
                </c:pt>
                <c:pt idx="977">
                  <c:v>20776536920</c:v>
                </c:pt>
                <c:pt idx="978">
                  <c:v>21917565500</c:v>
                </c:pt>
                <c:pt idx="979">
                  <c:v>23965280312</c:v>
                </c:pt>
                <c:pt idx="980">
                  <c:v>27211230374</c:v>
                </c:pt>
                <c:pt idx="981">
                  <c:v>30231130543</c:v>
                </c:pt>
                <c:pt idx="982">
                  <c:v>34113106486</c:v>
                </c:pt>
                <c:pt idx="983">
                  <c:v>39136441799</c:v>
                </c:pt>
                <c:pt idx="984">
                  <c:v>37733606156</c:v>
                </c:pt>
                <c:pt idx="985">
                  <c:v>41338007893</c:v>
                </c:pt>
                <c:pt idx="986">
                  <c:v>47654789735</c:v>
                </c:pt>
                <c:pt idx="987">
                  <c:v>50388454861</c:v>
                </c:pt>
                <c:pt idx="988">
                  <c:v>2995360969</c:v>
                </c:pt>
                <c:pt idx="989">
                  <c:v>2833442750</c:v>
                </c:pt>
                <c:pt idx="990">
                  <c:v>2949637039</c:v>
                </c:pt>
                <c:pt idx="991">
                  <c:v>3446442219</c:v>
                </c:pt>
                <c:pt idx="992">
                  <c:v>3666349049</c:v>
                </c:pt>
                <c:pt idx="993">
                  <c:v>2937072009</c:v>
                </c:pt>
                <c:pt idx="994">
                  <c:v>2821346684</c:v>
                </c:pt>
                <c:pt idx="995">
                  <c:v>4134173271</c:v>
                </c:pt>
                <c:pt idx="996">
                  <c:v>4515824643</c:v>
                </c:pt>
                <c:pt idx="997">
                  <c:v>4609923720</c:v>
                </c:pt>
                <c:pt idx="998">
                  <c:v>4735956476</c:v>
                </c:pt>
                <c:pt idx="999">
                  <c:v>5067360041</c:v>
                </c:pt>
                <c:pt idx="1000">
                  <c:v>5651088170</c:v>
                </c:pt>
                <c:pt idx="1001">
                  <c:v>361858968</c:v>
                </c:pt>
                <c:pt idx="1002">
                  <c:v>384270400</c:v>
                </c:pt>
                <c:pt idx="1003">
                  <c:v>406669723</c:v>
                </c:pt>
                <c:pt idx="1004">
                  <c:v>465414408</c:v>
                </c:pt>
                <c:pt idx="1005">
                  <c:v>522651788</c:v>
                </c:pt>
                <c:pt idx="1006">
                  <c:v>572853554</c:v>
                </c:pt>
                <c:pt idx="1007">
                  <c:v>578517349</c:v>
                </c:pt>
                <c:pt idx="1008">
                  <c:v>690721769</c:v>
                </c:pt>
                <c:pt idx="1009">
                  <c:v>842890956</c:v>
                </c:pt>
                <c:pt idx="1010">
                  <c:v>832530157</c:v>
                </c:pt>
                <c:pt idx="1011">
                  <c:v>835390893</c:v>
                </c:pt>
                <c:pt idx="1012">
                  <c:v>967762549</c:v>
                </c:pt>
                <c:pt idx="1013">
                  <c:v>822320638</c:v>
                </c:pt>
                <c:pt idx="1014">
                  <c:v>712667925</c:v>
                </c:pt>
                <c:pt idx="1015">
                  <c:v>696281469</c:v>
                </c:pt>
                <c:pt idx="1016">
                  <c:v>722460912</c:v>
                </c:pt>
                <c:pt idx="1017">
                  <c:v>741929343</c:v>
                </c:pt>
                <c:pt idx="1018">
                  <c:v>785918770</c:v>
                </c:pt>
                <c:pt idx="1019">
                  <c:v>824880550</c:v>
                </c:pt>
                <c:pt idx="1020">
                  <c:v>1458449058</c:v>
                </c:pt>
                <c:pt idx="1021">
                  <c:v>1740334782</c:v>
                </c:pt>
                <c:pt idx="1022">
                  <c:v>1922598121</c:v>
                </c:pt>
                <c:pt idx="1023">
                  <c:v>2025565089</c:v>
                </c:pt>
                <c:pt idx="1024">
                  <c:v>2259288396</c:v>
                </c:pt>
                <c:pt idx="1025">
                  <c:v>2576602497</c:v>
                </c:pt>
                <c:pt idx="1026">
                  <c:v>2851154076</c:v>
                </c:pt>
                <c:pt idx="1027">
                  <c:v>3664503846</c:v>
                </c:pt>
                <c:pt idx="1028">
                  <c:v>3507981946</c:v>
                </c:pt>
                <c:pt idx="1029">
                  <c:v>3214632479</c:v>
                </c:pt>
                <c:pt idx="1030">
                  <c:v>2826481072</c:v>
                </c:pt>
                <c:pt idx="1031">
                  <c:v>3660483886</c:v>
                </c:pt>
                <c:pt idx="1032">
                  <c:v>4154289832</c:v>
                </c:pt>
                <c:pt idx="1033">
                  <c:v>4879738636</c:v>
                </c:pt>
                <c:pt idx="1034">
                  <c:v>5885325590</c:v>
                </c:pt>
                <c:pt idx="1035">
                  <c:v>6548530572</c:v>
                </c:pt>
                <c:pt idx="1036">
                  <c:v>6584649419</c:v>
                </c:pt>
                <c:pt idx="1037">
                  <c:v>6622541529</c:v>
                </c:pt>
                <c:pt idx="1038">
                  <c:v>7516834160</c:v>
                </c:pt>
                <c:pt idx="1039">
                  <c:v>7890216508</c:v>
                </c:pt>
                <c:pt idx="1040">
                  <c:v>7105529647</c:v>
                </c:pt>
                <c:pt idx="1041">
                  <c:v>7566517572</c:v>
                </c:pt>
                <c:pt idx="1042">
                  <c:v>7776459964</c:v>
                </c:pt>
                <c:pt idx="1043">
                  <c:v>8140294080</c:v>
                </c:pt>
                <c:pt idx="1044">
                  <c:v>8772197585</c:v>
                </c:pt>
                <c:pt idx="1045">
                  <c:v>9672006169</c:v>
                </c:pt>
                <c:pt idx="1046">
                  <c:v>10841723354</c:v>
                </c:pt>
                <c:pt idx="1047">
                  <c:v>12275491273</c:v>
                </c:pt>
                <c:pt idx="1048">
                  <c:v>13789720387</c:v>
                </c:pt>
                <c:pt idx="1049">
                  <c:v>14587485644</c:v>
                </c:pt>
                <c:pt idx="1050">
                  <c:v>15839344592</c:v>
                </c:pt>
                <c:pt idx="1051">
                  <c:v>17710325578</c:v>
                </c:pt>
                <c:pt idx="1052">
                  <c:v>18564264545</c:v>
                </c:pt>
                <c:pt idx="1053">
                  <c:v>172000000000</c:v>
                </c:pt>
                <c:pt idx="1054">
                  <c:v>169000000000</c:v>
                </c:pt>
                <c:pt idx="1055">
                  <c:v>166000000000</c:v>
                </c:pt>
                <c:pt idx="1056">
                  <c:v>161000000000</c:v>
                </c:pt>
                <c:pt idx="1057">
                  <c:v>169000000000</c:v>
                </c:pt>
                <c:pt idx="1058">
                  <c:v>182000000000</c:v>
                </c:pt>
                <c:pt idx="1059">
                  <c:v>194000000000</c:v>
                </c:pt>
                <c:pt idx="1060">
                  <c:v>212000000000</c:v>
                </c:pt>
                <c:pt idx="1061">
                  <c:v>219000000000</c:v>
                </c:pt>
                <c:pt idx="1062">
                  <c:v>214000000000</c:v>
                </c:pt>
                <c:pt idx="1063">
                  <c:v>229000000000</c:v>
                </c:pt>
                <c:pt idx="1064">
                  <c:v>249000000000</c:v>
                </c:pt>
                <c:pt idx="1065">
                  <c:v>263000000000</c:v>
                </c:pt>
                <c:pt idx="1066">
                  <c:v>46385589534</c:v>
                </c:pt>
                <c:pt idx="1067">
                  <c:v>52720966883</c:v>
                </c:pt>
                <c:pt idx="1068">
                  <c:v>66389489264</c:v>
                </c:pt>
                <c:pt idx="1069">
                  <c:v>83538373061</c:v>
                </c:pt>
                <c:pt idx="1070">
                  <c:v>102000000000</c:v>
                </c:pt>
                <c:pt idx="1071">
                  <c:v>110000000000</c:v>
                </c:pt>
                <c:pt idx="1072">
                  <c:v>113000000000</c:v>
                </c:pt>
                <c:pt idx="1073">
                  <c:v>136000000000</c:v>
                </c:pt>
                <c:pt idx="1074">
                  <c:v>154000000000</c:v>
                </c:pt>
                <c:pt idx="1075">
                  <c:v>127000000000</c:v>
                </c:pt>
                <c:pt idx="1076">
                  <c:v>128000000000</c:v>
                </c:pt>
                <c:pt idx="1077">
                  <c:v>137000000000</c:v>
                </c:pt>
                <c:pt idx="1078">
                  <c:v>125000000000</c:v>
                </c:pt>
                <c:pt idx="1079">
                  <c:v>8697298234</c:v>
                </c:pt>
                <c:pt idx="1080">
                  <c:v>7922983043</c:v>
                </c:pt>
                <c:pt idx="1081">
                  <c:v>8907207933</c:v>
                </c:pt>
                <c:pt idx="1082">
                  <c:v>10969898924</c:v>
                </c:pt>
                <c:pt idx="1083">
                  <c:v>13251434311</c:v>
                </c:pt>
                <c:pt idx="1084">
                  <c:v>16286331747</c:v>
                </c:pt>
                <c:pt idx="1085">
                  <c:v>16651492784</c:v>
                </c:pt>
                <c:pt idx="1086">
                  <c:v>20428232684</c:v>
                </c:pt>
                <c:pt idx="1087">
                  <c:v>16832076487</c:v>
                </c:pt>
                <c:pt idx="1088">
                  <c:v>12115441517</c:v>
                </c:pt>
                <c:pt idx="1089">
                  <c:v>12564705489</c:v>
                </c:pt>
                <c:pt idx="1090">
                  <c:v>14042801904</c:v>
                </c:pt>
                <c:pt idx="1091">
                  <c:v>13586213061</c:v>
                </c:pt>
                <c:pt idx="1092">
                  <c:v>477000000000</c:v>
                </c:pt>
                <c:pt idx="1093">
                  <c:v>494000000000</c:v>
                </c:pt>
                <c:pt idx="1094">
                  <c:v>524000000000</c:v>
                </c:pt>
                <c:pt idx="1095">
                  <c:v>618000000000</c:v>
                </c:pt>
                <c:pt idx="1096">
                  <c:v>722000000000</c:v>
                </c:pt>
                <c:pt idx="1097">
                  <c:v>834000000000</c:v>
                </c:pt>
                <c:pt idx="1098">
                  <c:v>949000000000</c:v>
                </c:pt>
                <c:pt idx="1099">
                  <c:v>1240000000000</c:v>
                </c:pt>
                <c:pt idx="1100">
                  <c:v>1220000000000</c:v>
                </c:pt>
                <c:pt idx="1101">
                  <c:v>1370000000000</c:v>
                </c:pt>
                <c:pt idx="1102">
                  <c:v>1710000000000</c:v>
                </c:pt>
                <c:pt idx="1103">
                  <c:v>1880000000000</c:v>
                </c:pt>
                <c:pt idx="1104">
                  <c:v>1860000000000</c:v>
                </c:pt>
                <c:pt idx="1105">
                  <c:v>165000000000</c:v>
                </c:pt>
                <c:pt idx="1106">
                  <c:v>160000000000</c:v>
                </c:pt>
                <c:pt idx="1107">
                  <c:v>196000000000</c:v>
                </c:pt>
                <c:pt idx="1108">
                  <c:v>235000000000</c:v>
                </c:pt>
                <c:pt idx="1109">
                  <c:v>257000000000</c:v>
                </c:pt>
                <c:pt idx="1110">
                  <c:v>286000000000</c:v>
                </c:pt>
                <c:pt idx="1111">
                  <c:v>365000000000</c:v>
                </c:pt>
                <c:pt idx="1112">
                  <c:v>432000000000</c:v>
                </c:pt>
                <c:pt idx="1113">
                  <c:v>510000000000</c:v>
                </c:pt>
                <c:pt idx="1114">
                  <c:v>540000000000</c:v>
                </c:pt>
                <c:pt idx="1115">
                  <c:v>709000000000</c:v>
                </c:pt>
                <c:pt idx="1116">
                  <c:v>846000000000</c:v>
                </c:pt>
                <c:pt idx="1117">
                  <c:v>877000000000</c:v>
                </c:pt>
                <c:pt idx="1118">
                  <c:v>101000000000</c:v>
                </c:pt>
                <c:pt idx="1119">
                  <c:v>115000000000</c:v>
                </c:pt>
                <c:pt idx="1120">
                  <c:v>116000000000</c:v>
                </c:pt>
                <c:pt idx="1121">
                  <c:v>135000000000</c:v>
                </c:pt>
                <c:pt idx="1122">
                  <c:v>163000000000</c:v>
                </c:pt>
                <c:pt idx="1123">
                  <c:v>192000000000</c:v>
                </c:pt>
                <c:pt idx="1124">
                  <c:v>223000000000</c:v>
                </c:pt>
                <c:pt idx="1125">
                  <c:v>286000000000</c:v>
                </c:pt>
                <c:pt idx="1126">
                  <c:v>356000000000</c:v>
                </c:pt>
                <c:pt idx="1127">
                  <c:v>363000000000</c:v>
                </c:pt>
                <c:pt idx="1128">
                  <c:v>423000000000</c:v>
                </c:pt>
                <c:pt idx="1129">
                  <c:v>528000000000</c:v>
                </c:pt>
                <c:pt idx="1130">
                  <c:v>503000000000</c:v>
                </c:pt>
                <c:pt idx="1131">
                  <c:v>503000000000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36627901762</c:v>
                </c:pt>
                <c:pt idx="1136">
                  <c:v>49954890353</c:v>
                </c:pt>
                <c:pt idx="1137">
                  <c:v>65141035028</c:v>
                </c:pt>
                <c:pt idx="1138">
                  <c:v>88837727881</c:v>
                </c:pt>
                <c:pt idx="1139">
                  <c:v>132000000000</c:v>
                </c:pt>
                <c:pt idx="1140">
                  <c:v>112000000000</c:v>
                </c:pt>
                <c:pt idx="1141">
                  <c:v>143000000000</c:v>
                </c:pt>
                <c:pt idx="1142">
                  <c:v>191000000000</c:v>
                </c:pt>
                <c:pt idx="1143">
                  <c:v>216000000000</c:v>
                </c:pt>
                <c:pt idx="1144">
                  <c:v>97331522066</c:v>
                </c:pt>
                <c:pt idx="1145">
                  <c:v>105000000000</c:v>
                </c:pt>
                <c:pt idx="1146">
                  <c:v>123000000000</c:v>
                </c:pt>
                <c:pt idx="1147">
                  <c:v>159000000000</c:v>
                </c:pt>
                <c:pt idx="1148">
                  <c:v>186000000000</c:v>
                </c:pt>
                <c:pt idx="1149">
                  <c:v>203000000000</c:v>
                </c:pt>
                <c:pt idx="1150">
                  <c:v>223000000000</c:v>
                </c:pt>
                <c:pt idx="1151">
                  <c:v>260000000000</c:v>
                </c:pt>
                <c:pt idx="1152">
                  <c:v>264000000000</c:v>
                </c:pt>
                <c:pt idx="1153">
                  <c:v>225000000000</c:v>
                </c:pt>
                <c:pt idx="1154">
                  <c:v>209000000000</c:v>
                </c:pt>
                <c:pt idx="1155">
                  <c:v>226000000000</c:v>
                </c:pt>
                <c:pt idx="1156">
                  <c:v>211000000000</c:v>
                </c:pt>
                <c:pt idx="1157">
                  <c:v>1563667800</c:v>
                </c:pt>
                <c:pt idx="1158">
                  <c:v>1614595291</c:v>
                </c:pt>
                <c:pt idx="1159">
                  <c:v>1897606791</c:v>
                </c:pt>
                <c:pt idx="1160">
                  <c:v>2264911807</c:v>
                </c:pt>
                <c:pt idx="1161">
                  <c:v>2758117365</c:v>
                </c:pt>
                <c:pt idx="1162">
                  <c:v>2915710378</c:v>
                </c:pt>
                <c:pt idx="1163">
                  <c:v>3437450712</c:v>
                </c:pt>
                <c:pt idx="1164">
                  <c:v>4075664785</c:v>
                </c:pt>
                <c:pt idx="1165">
                  <c:v>4075664785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125000000000</c:v>
                </c:pt>
                <c:pt idx="1171">
                  <c:v>123000000000</c:v>
                </c:pt>
                <c:pt idx="1172">
                  <c:v>113000000000</c:v>
                </c:pt>
                <c:pt idx="1173">
                  <c:v>119000000000</c:v>
                </c:pt>
                <c:pt idx="1174">
                  <c:v>127000000000</c:v>
                </c:pt>
                <c:pt idx="1175">
                  <c:v>134000000000</c:v>
                </c:pt>
                <c:pt idx="1176">
                  <c:v>151000000000</c:v>
                </c:pt>
                <c:pt idx="1177">
                  <c:v>175000000000</c:v>
                </c:pt>
                <c:pt idx="1178">
                  <c:v>213000000000</c:v>
                </c:pt>
                <c:pt idx="1179">
                  <c:v>206000000000</c:v>
                </c:pt>
                <c:pt idx="1180">
                  <c:v>232000000000</c:v>
                </c:pt>
                <c:pt idx="1181">
                  <c:v>258000000000</c:v>
                </c:pt>
                <c:pt idx="1182">
                  <c:v>258000000000</c:v>
                </c:pt>
                <c:pt idx="1183">
                  <c:v>1100000000000</c:v>
                </c:pt>
                <c:pt idx="1184">
                  <c:v>1120000000000</c:v>
                </c:pt>
                <c:pt idx="1185">
                  <c:v>1230000000000</c:v>
                </c:pt>
                <c:pt idx="1186">
                  <c:v>1510000000000</c:v>
                </c:pt>
                <c:pt idx="1187">
                  <c:v>1740000000000</c:v>
                </c:pt>
                <c:pt idx="1188">
                  <c:v>1790000000000</c:v>
                </c:pt>
                <c:pt idx="1189">
                  <c:v>1870000000000</c:v>
                </c:pt>
                <c:pt idx="1190">
                  <c:v>2130000000000</c:v>
                </c:pt>
                <c:pt idx="1191">
                  <c:v>2310000000000</c:v>
                </c:pt>
                <c:pt idx="1192">
                  <c:v>2110000000000</c:v>
                </c:pt>
                <c:pt idx="1193">
                  <c:v>2060000000000</c:v>
                </c:pt>
                <c:pt idx="1194">
                  <c:v>2200000000000</c:v>
                </c:pt>
                <c:pt idx="1195">
                  <c:v>2010000000000</c:v>
                </c:pt>
                <c:pt idx="1196">
                  <c:v>9008629729</c:v>
                </c:pt>
                <c:pt idx="1197">
                  <c:v>9104515930</c:v>
                </c:pt>
                <c:pt idx="1198">
                  <c:v>9718989517</c:v>
                </c:pt>
                <c:pt idx="1199">
                  <c:v>9430236065</c:v>
                </c:pt>
                <c:pt idx="1200">
                  <c:v>10173234921</c:v>
                </c:pt>
                <c:pt idx="1201">
                  <c:v>11075778481</c:v>
                </c:pt>
                <c:pt idx="1202">
                  <c:v>11903020644</c:v>
                </c:pt>
                <c:pt idx="1203">
                  <c:v>12820055025</c:v>
                </c:pt>
                <c:pt idx="1204">
                  <c:v>13676837630</c:v>
                </c:pt>
                <c:pt idx="1205">
                  <c:v>12125023181</c:v>
                </c:pt>
                <c:pt idx="1206">
                  <c:v>13230844040</c:v>
                </c:pt>
                <c:pt idx="1207">
                  <c:v>14433926129</c:v>
                </c:pt>
                <c:pt idx="1208">
                  <c:v>14794802081</c:v>
                </c:pt>
                <c:pt idx="1209">
                  <c:v>4730000000000</c:v>
                </c:pt>
                <c:pt idx="1210">
                  <c:v>4160000000000</c:v>
                </c:pt>
                <c:pt idx="1211">
                  <c:v>3980000000000</c:v>
                </c:pt>
                <c:pt idx="1212">
                  <c:v>4300000000000</c:v>
                </c:pt>
                <c:pt idx="1213">
                  <c:v>4660000000000</c:v>
                </c:pt>
                <c:pt idx="1214">
                  <c:v>4570000000000</c:v>
                </c:pt>
                <c:pt idx="1215">
                  <c:v>4360000000000</c:v>
                </c:pt>
                <c:pt idx="1216">
                  <c:v>4360000000000</c:v>
                </c:pt>
                <c:pt idx="1217">
                  <c:v>4850000000000</c:v>
                </c:pt>
                <c:pt idx="1218">
                  <c:v>5040000000000</c:v>
                </c:pt>
                <c:pt idx="1219">
                  <c:v>5500000000000</c:v>
                </c:pt>
                <c:pt idx="1220">
                  <c:v>5910000000000</c:v>
                </c:pt>
                <c:pt idx="1221">
                  <c:v>5940000000000</c:v>
                </c:pt>
                <c:pt idx="1222">
                  <c:v>8457923945</c:v>
                </c:pt>
                <c:pt idx="1223">
                  <c:v>8972965061</c:v>
                </c:pt>
                <c:pt idx="1224">
                  <c:v>9580161951</c:v>
                </c:pt>
                <c:pt idx="1225">
                  <c:v>10193023726</c:v>
                </c:pt>
                <c:pt idx="1226">
                  <c:v>11407566660</c:v>
                </c:pt>
                <c:pt idx="1227">
                  <c:v>12582876895</c:v>
                </c:pt>
                <c:pt idx="1228">
                  <c:v>15056937190</c:v>
                </c:pt>
                <c:pt idx="1229">
                  <c:v>17110610000</c:v>
                </c:pt>
                <c:pt idx="1230">
                  <c:v>21971835256</c:v>
                </c:pt>
                <c:pt idx="1231">
                  <c:v>23818322918</c:v>
                </c:pt>
                <c:pt idx="1232">
                  <c:v>26425379367</c:v>
                </c:pt>
                <c:pt idx="1233">
                  <c:v>28840197019</c:v>
                </c:pt>
                <c:pt idx="1234">
                  <c:v>31015239496</c:v>
                </c:pt>
                <c:pt idx="1235">
                  <c:v>18291990619</c:v>
                </c:pt>
                <c:pt idx="1236">
                  <c:v>22152689130</c:v>
                </c:pt>
                <c:pt idx="1237">
                  <c:v>24636598581</c:v>
                </c:pt>
                <c:pt idx="1238">
                  <c:v>30833692831</c:v>
                </c:pt>
                <c:pt idx="1239">
                  <c:v>43151647003</c:v>
                </c:pt>
                <c:pt idx="1240">
                  <c:v>57123671734</c:v>
                </c:pt>
                <c:pt idx="1241">
                  <c:v>81003864916</c:v>
                </c:pt>
                <c:pt idx="1242">
                  <c:v>105000000000</c:v>
                </c:pt>
                <c:pt idx="1243">
                  <c:v>133000000000</c:v>
                </c:pt>
                <c:pt idx="1244">
                  <c:v>115000000000</c:v>
                </c:pt>
                <c:pt idx="1245">
                  <c:v>148000000000</c:v>
                </c:pt>
                <c:pt idx="1246">
                  <c:v>188000000000</c:v>
                </c:pt>
                <c:pt idx="1247">
                  <c:v>204000000000</c:v>
                </c:pt>
                <c:pt idx="1248">
                  <c:v>12705350153</c:v>
                </c:pt>
                <c:pt idx="1249">
                  <c:v>12985991723</c:v>
                </c:pt>
                <c:pt idx="1250">
                  <c:v>13147736954</c:v>
                </c:pt>
                <c:pt idx="1251">
                  <c:v>14904504019</c:v>
                </c:pt>
                <c:pt idx="1252">
                  <c:v>16095321631</c:v>
                </c:pt>
                <c:pt idx="1253">
                  <c:v>18737895401</c:v>
                </c:pt>
                <c:pt idx="1254">
                  <c:v>22504136042</c:v>
                </c:pt>
                <c:pt idx="1255">
                  <c:v>27236739896</c:v>
                </c:pt>
                <c:pt idx="1256">
                  <c:v>30465489796</c:v>
                </c:pt>
                <c:pt idx="1257">
                  <c:v>30716343757</c:v>
                </c:pt>
                <c:pt idx="1258">
                  <c:v>32440133261</c:v>
                </c:pt>
                <c:pt idx="1259">
                  <c:v>34313315840</c:v>
                </c:pt>
                <c:pt idx="1260">
                  <c:v>40264403585</c:v>
                </c:pt>
                <c:pt idx="1261">
                  <c:v>67512715</c:v>
                </c:pt>
                <c:pt idx="1262">
                  <c:v>63101272</c:v>
                </c:pt>
                <c:pt idx="1263">
                  <c:v>72259046</c:v>
                </c:pt>
                <c:pt idx="1264">
                  <c:v>90148518</c:v>
                </c:pt>
                <c:pt idx="1265">
                  <c:v>102220915</c:v>
                </c:pt>
                <c:pt idx="1266">
                  <c:v>106147384</c:v>
                </c:pt>
                <c:pt idx="1267">
                  <c:v>104668675</c:v>
                </c:pt>
                <c:pt idx="1268">
                  <c:v>123005090</c:v>
                </c:pt>
                <c:pt idx="1269">
                  <c:v>135044456</c:v>
                </c:pt>
                <c:pt idx="1270">
                  <c:v>127125253</c:v>
                </c:pt>
                <c:pt idx="1271">
                  <c:v>150431114</c:v>
                </c:pt>
                <c:pt idx="1272">
                  <c:v>172253739</c:v>
                </c:pt>
                <c:pt idx="1273">
                  <c:v>174984469</c:v>
                </c:pt>
                <c:pt idx="1274">
                  <c:v>1849196082</c:v>
                </c:pt>
                <c:pt idx="1275">
                  <c:v>2535333632</c:v>
                </c:pt>
                <c:pt idx="1276">
                  <c:v>2702427047</c:v>
                </c:pt>
                <c:pt idx="1277">
                  <c:v>3355083117</c:v>
                </c:pt>
                <c:pt idx="1278">
                  <c:v>3639935348</c:v>
                </c:pt>
                <c:pt idx="1279">
                  <c:v>3743116980</c:v>
                </c:pt>
                <c:pt idx="1280">
                  <c:v>3918176308</c:v>
                </c:pt>
                <c:pt idx="1281">
                  <c:v>4743437689</c:v>
                </c:pt>
                <c:pt idx="1282">
                  <c:v>5771473142</c:v>
                </c:pt>
                <c:pt idx="1283">
                  <c:v>5620572910</c:v>
                </c:pt>
                <c:pt idx="1284">
                  <c:v>5740438192</c:v>
                </c:pt>
                <c:pt idx="1285">
                  <c:v>6630214452</c:v>
                </c:pt>
                <c:pt idx="1286">
                  <c:v>6445460830</c:v>
                </c:pt>
                <c:pt idx="1287">
                  <c:v>37718011469</c:v>
                </c:pt>
                <c:pt idx="1288">
                  <c:v>34890773740</c:v>
                </c:pt>
                <c:pt idx="1289">
                  <c:v>38138801497</c:v>
                </c:pt>
                <c:pt idx="1290">
                  <c:v>47875837662</c:v>
                </c:pt>
                <c:pt idx="1291">
                  <c:v>59440511982</c:v>
                </c:pt>
                <c:pt idx="1292">
                  <c:v>80797945205</c:v>
                </c:pt>
                <c:pt idx="1293">
                  <c:v>102000000000</c:v>
                </c:pt>
                <c:pt idx="1294">
                  <c:v>115000000000</c:v>
                </c:pt>
                <c:pt idx="1295">
                  <c:v>147000000000</c:v>
                </c:pt>
                <c:pt idx="1296">
                  <c:v>106000000000</c:v>
                </c:pt>
                <c:pt idx="1297">
                  <c:v>120000000000</c:v>
                </c:pt>
                <c:pt idx="1298">
                  <c:v>161000000000</c:v>
                </c:pt>
                <c:pt idx="1299">
                  <c:v>183000000000</c:v>
                </c:pt>
                <c:pt idx="1300">
                  <c:v>1369691955</c:v>
                </c:pt>
                <c:pt idx="1301">
                  <c:v>1525113501</c:v>
                </c:pt>
                <c:pt idx="1302">
                  <c:v>1605640633</c:v>
                </c:pt>
                <c:pt idx="1303">
                  <c:v>1919012781</c:v>
                </c:pt>
                <c:pt idx="1304">
                  <c:v>2211535312</c:v>
                </c:pt>
                <c:pt idx="1305">
                  <c:v>2459876152</c:v>
                </c:pt>
                <c:pt idx="1306">
                  <c:v>2834168889</c:v>
                </c:pt>
                <c:pt idx="1307">
                  <c:v>3802566171</c:v>
                </c:pt>
                <c:pt idx="1308">
                  <c:v>5139957785</c:v>
                </c:pt>
                <c:pt idx="1309">
                  <c:v>4690062255</c:v>
                </c:pt>
                <c:pt idx="1310">
                  <c:v>4794357795</c:v>
                </c:pt>
                <c:pt idx="1311">
                  <c:v>6197766119</c:v>
                </c:pt>
                <c:pt idx="1312">
                  <c:v>6605133551</c:v>
                </c:pt>
                <c:pt idx="1313">
                  <c:v>1731198022</c:v>
                </c:pt>
                <c:pt idx="1314">
                  <c:v>1768619058</c:v>
                </c:pt>
                <c:pt idx="1315">
                  <c:v>1758176653</c:v>
                </c:pt>
                <c:pt idx="1316">
                  <c:v>2023324407</c:v>
                </c:pt>
                <c:pt idx="1317">
                  <c:v>2366398120</c:v>
                </c:pt>
                <c:pt idx="1318">
                  <c:v>2735550177</c:v>
                </c:pt>
                <c:pt idx="1319">
                  <c:v>3452895836</c:v>
                </c:pt>
                <c:pt idx="1320">
                  <c:v>4222945530</c:v>
                </c:pt>
                <c:pt idx="1321">
                  <c:v>5443930125</c:v>
                </c:pt>
                <c:pt idx="1322">
                  <c:v>5832882922</c:v>
                </c:pt>
                <c:pt idx="1323">
                  <c:v>7181441152</c:v>
                </c:pt>
                <c:pt idx="1324">
                  <c:v>8254088067</c:v>
                </c:pt>
                <c:pt idx="1325">
                  <c:v>9386913253</c:v>
                </c:pt>
                <c:pt idx="1326">
                  <c:v>7833068425</c:v>
                </c:pt>
                <c:pt idx="1327">
                  <c:v>8313047744</c:v>
                </c:pt>
                <c:pt idx="1328">
                  <c:v>9314784080</c:v>
                </c:pt>
                <c:pt idx="1329">
                  <c:v>11186452601</c:v>
                </c:pt>
                <c:pt idx="1330">
                  <c:v>13761569545</c:v>
                </c:pt>
                <c:pt idx="1331">
                  <c:v>16041840426</c:v>
                </c:pt>
                <c:pt idx="1332">
                  <c:v>19935046397</c:v>
                </c:pt>
                <c:pt idx="1333">
                  <c:v>28765687042</c:v>
                </c:pt>
                <c:pt idx="1334">
                  <c:v>33669367720</c:v>
                </c:pt>
                <c:pt idx="1335">
                  <c:v>25875781250</c:v>
                </c:pt>
                <c:pt idx="1336">
                  <c:v>24009680460</c:v>
                </c:pt>
                <c:pt idx="1337">
                  <c:v>28480338368</c:v>
                </c:pt>
                <c:pt idx="1338">
                  <c:v>28372577697</c:v>
                </c:pt>
                <c:pt idx="1339">
                  <c:v>17260364842</c:v>
                </c:pt>
                <c:pt idx="1340">
                  <c:v>17649751244</c:v>
                </c:pt>
                <c:pt idx="1341">
                  <c:v>19152238806</c:v>
                </c:pt>
                <c:pt idx="1342">
                  <c:v>20082918740</c:v>
                </c:pt>
                <c:pt idx="1343">
                  <c:v>20955223881</c:v>
                </c:pt>
                <c:pt idx="1344">
                  <c:v>21287562189</c:v>
                </c:pt>
                <c:pt idx="1345">
                  <c:v>21796351575</c:v>
                </c:pt>
                <c:pt idx="1346">
                  <c:v>24577114428</c:v>
                </c:pt>
                <c:pt idx="1347">
                  <c:v>28829850746</c:v>
                </c:pt>
                <c:pt idx="1348">
                  <c:v>35139635158</c:v>
                </c:pt>
                <c:pt idx="1349">
                  <c:v>38009950249</c:v>
                </c:pt>
                <c:pt idx="1350">
                  <c:v>40078938640</c:v>
                </c:pt>
                <c:pt idx="1351">
                  <c:v>43205095854</c:v>
                </c:pt>
                <c:pt idx="1352">
                  <c:v>771200632</c:v>
                </c:pt>
                <c:pt idx="1353">
                  <c:v>706430933</c:v>
                </c:pt>
                <c:pt idx="1354">
                  <c:v>656802669</c:v>
                </c:pt>
                <c:pt idx="1355">
                  <c:v>969181551</c:v>
                </c:pt>
                <c:pt idx="1356">
                  <c:v>1234197704</c:v>
                </c:pt>
                <c:pt idx="1357">
                  <c:v>1368405301</c:v>
                </c:pt>
                <c:pt idx="1358">
                  <c:v>1428842600</c:v>
                </c:pt>
                <c:pt idx="1359">
                  <c:v>1597484736</c:v>
                </c:pt>
                <c:pt idx="1360">
                  <c:v>1630667593</c:v>
                </c:pt>
                <c:pt idx="1361">
                  <c:v>1708772782</c:v>
                </c:pt>
                <c:pt idx="1362">
                  <c:v>2175685681</c:v>
                </c:pt>
                <c:pt idx="1363">
                  <c:v>2487352968</c:v>
                </c:pt>
                <c:pt idx="1364">
                  <c:v>2328196275</c:v>
                </c:pt>
                <c:pt idx="1365">
                  <c:v>529064647</c:v>
                </c:pt>
                <c:pt idx="1366">
                  <c:v>515000000</c:v>
                </c:pt>
                <c:pt idx="1367">
                  <c:v>536000000</c:v>
                </c:pt>
                <c:pt idx="1368">
                  <c:v>409000000</c:v>
                </c:pt>
                <c:pt idx="1369">
                  <c:v>467000000</c:v>
                </c:pt>
                <c:pt idx="1370">
                  <c:v>542000000</c:v>
                </c:pt>
                <c:pt idx="1371">
                  <c:v>604028582</c:v>
                </c:pt>
                <c:pt idx="1372">
                  <c:v>739026892</c:v>
                </c:pt>
                <c:pt idx="1373">
                  <c:v>850040459</c:v>
                </c:pt>
                <c:pt idx="1374">
                  <c:v>1155146230</c:v>
                </c:pt>
                <c:pt idx="1375">
                  <c:v>1292696476</c:v>
                </c:pt>
                <c:pt idx="1376">
                  <c:v>1537753885</c:v>
                </c:pt>
                <c:pt idx="1377">
                  <c:v>1733828405</c:v>
                </c:pt>
                <c:pt idx="1378">
                  <c:v>33896600871</c:v>
                </c:pt>
                <c:pt idx="1379">
                  <c:v>28420321952</c:v>
                </c:pt>
                <c:pt idx="1380">
                  <c:v>19842519685</c:v>
                </c:pt>
                <c:pt idx="1381">
                  <c:v>24062500000</c:v>
                </c:pt>
                <c:pt idx="1382">
                  <c:v>33384615385</c:v>
                </c:pt>
                <c:pt idx="1383">
                  <c:v>44000000000</c:v>
                </c:pt>
                <c:pt idx="1384">
                  <c:v>56484375000</c:v>
                </c:pt>
                <c:pt idx="1385">
                  <c:v>71803278689</c:v>
                </c:pt>
                <c:pt idx="1386">
                  <c:v>93167701863</c:v>
                </c:pt>
                <c:pt idx="1387">
                  <c:v>62360446571</c:v>
                </c:pt>
                <c:pt idx="1388">
                  <c:v>74755288917</c:v>
                </c:pt>
                <c:pt idx="1389">
                  <c:v>34699395524</c:v>
                </c:pt>
                <c:pt idx="1390">
                  <c:v>81873662519</c:v>
                </c:pt>
                <c:pt idx="1391">
                  <c:v>2483890594</c:v>
                </c:pt>
                <c:pt idx="1392">
                  <c:v>2491800559</c:v>
                </c:pt>
                <c:pt idx="1393">
                  <c:v>2688617885</c:v>
                </c:pt>
                <c:pt idx="1394">
                  <c:v>3070803431</c:v>
                </c:pt>
                <c:pt idx="1395">
                  <c:v>3454374261</c:v>
                </c:pt>
                <c:pt idx="1396">
                  <c:v>3658356378</c:v>
                </c:pt>
                <c:pt idx="1397">
                  <c:v>3988775844</c:v>
                </c:pt>
                <c:pt idx="1398">
                  <c:v>4602346923</c:v>
                </c:pt>
                <c:pt idx="1399">
                  <c:v>4929414915</c:v>
                </c:pt>
                <c:pt idx="1400">
                  <c:v>4826167676</c:v>
                </c:pt>
                <c:pt idx="1401">
                  <c:v>4826167676</c:v>
                </c:pt>
                <c:pt idx="1402">
                  <c:v>0</c:v>
                </c:pt>
                <c:pt idx="1403">
                  <c:v>0</c:v>
                </c:pt>
                <c:pt idx="1404">
                  <c:v>11434200000</c:v>
                </c:pt>
                <c:pt idx="1405">
                  <c:v>12159225000</c:v>
                </c:pt>
                <c:pt idx="1406">
                  <c:v>14163949142</c:v>
                </c:pt>
                <c:pt idx="1407">
                  <c:v>18608709857</c:v>
                </c:pt>
                <c:pt idx="1408">
                  <c:v>22659294573</c:v>
                </c:pt>
                <c:pt idx="1409">
                  <c:v>26085307222</c:v>
                </c:pt>
                <c:pt idx="1410">
                  <c:v>30246361657</c:v>
                </c:pt>
                <c:pt idx="1411">
                  <c:v>39325985931</c:v>
                </c:pt>
                <c:pt idx="1412">
                  <c:v>47438363056</c:v>
                </c:pt>
                <c:pt idx="1413">
                  <c:v>37050081723</c:v>
                </c:pt>
                <c:pt idx="1414">
                  <c:v>36709511568</c:v>
                </c:pt>
                <c:pt idx="1415">
                  <c:v>43083067994</c:v>
                </c:pt>
                <c:pt idx="1416">
                  <c:v>42343559196</c:v>
                </c:pt>
                <c:pt idx="1417">
                  <c:v>20267551133</c:v>
                </c:pt>
                <c:pt idx="1418">
                  <c:v>20196868009</c:v>
                </c:pt>
                <c:pt idx="1419">
                  <c:v>22568793525</c:v>
                </c:pt>
                <c:pt idx="1420">
                  <c:v>29144582393</c:v>
                </c:pt>
                <c:pt idx="1421">
                  <c:v>34077095478</c:v>
                </c:pt>
                <c:pt idx="1422">
                  <c:v>37643013481</c:v>
                </c:pt>
                <c:pt idx="1423">
                  <c:v>42544677906</c:v>
                </c:pt>
                <c:pt idx="1424">
                  <c:v>51320661751</c:v>
                </c:pt>
                <c:pt idx="1425">
                  <c:v>54742763112</c:v>
                </c:pt>
                <c:pt idx="1426">
                  <c:v>49420751774</c:v>
                </c:pt>
                <c:pt idx="1427">
                  <c:v>52053324635</c:v>
                </c:pt>
                <c:pt idx="1428">
                  <c:v>58009863403</c:v>
                </c:pt>
                <c:pt idx="1429">
                  <c:v>55143457330</c:v>
                </c:pt>
                <c:pt idx="1430">
                  <c:v>6101794939</c:v>
                </c:pt>
                <c:pt idx="1431">
                  <c:v>6514271488</c:v>
                </c:pt>
                <c:pt idx="1432">
                  <c:v>7008026415</c:v>
                </c:pt>
                <c:pt idx="1433">
                  <c:v>7926373572</c:v>
                </c:pt>
                <c:pt idx="1434">
                  <c:v>10258324479</c:v>
                </c:pt>
                <c:pt idx="1435">
                  <c:v>11792570016</c:v>
                </c:pt>
                <c:pt idx="1436">
                  <c:v>14568709574</c:v>
                </c:pt>
                <c:pt idx="1437">
                  <c:v>18054684854</c:v>
                </c:pt>
                <c:pt idx="1438">
                  <c:v>20731022857</c:v>
                </c:pt>
                <c:pt idx="1439">
                  <c:v>21313263933</c:v>
                </c:pt>
                <c:pt idx="1440">
                  <c:v>28359706123</c:v>
                </c:pt>
                <c:pt idx="1441">
                  <c:v>36634742799</c:v>
                </c:pt>
                <c:pt idx="1442">
                  <c:v>42981497744</c:v>
                </c:pt>
                <c:pt idx="1443">
                  <c:v>3877673635</c:v>
                </c:pt>
                <c:pt idx="1444">
                  <c:v>4529575233</c:v>
                </c:pt>
                <c:pt idx="1445">
                  <c:v>4397254715</c:v>
                </c:pt>
                <c:pt idx="1446">
                  <c:v>5474030228</c:v>
                </c:pt>
                <c:pt idx="1447">
                  <c:v>4363934417</c:v>
                </c:pt>
                <c:pt idx="1448">
                  <c:v>5038577519</c:v>
                </c:pt>
                <c:pt idx="1449">
                  <c:v>5515236338</c:v>
                </c:pt>
                <c:pt idx="1450">
                  <c:v>7342905883</c:v>
                </c:pt>
                <c:pt idx="1451">
                  <c:v>9413002737</c:v>
                </c:pt>
                <c:pt idx="1452">
                  <c:v>8550363829</c:v>
                </c:pt>
                <c:pt idx="1453">
                  <c:v>8704983553</c:v>
                </c:pt>
                <c:pt idx="1454">
                  <c:v>9853981624</c:v>
                </c:pt>
                <c:pt idx="1455">
                  <c:v>9880703883</c:v>
                </c:pt>
                <c:pt idx="1456">
                  <c:v>1743506287</c:v>
                </c:pt>
                <c:pt idx="1457">
                  <c:v>1716502069</c:v>
                </c:pt>
                <c:pt idx="1458">
                  <c:v>2665158943</c:v>
                </c:pt>
                <c:pt idx="1459">
                  <c:v>2424656666</c:v>
                </c:pt>
                <c:pt idx="1460">
                  <c:v>2625127098</c:v>
                </c:pt>
                <c:pt idx="1461">
                  <c:v>2754995877</c:v>
                </c:pt>
                <c:pt idx="1462">
                  <c:v>3116789658</c:v>
                </c:pt>
                <c:pt idx="1463">
                  <c:v>3647817219</c:v>
                </c:pt>
                <c:pt idx="1464">
                  <c:v>4276769712</c:v>
                </c:pt>
                <c:pt idx="1465">
                  <c:v>5030639934</c:v>
                </c:pt>
                <c:pt idx="1466">
                  <c:v>5398616985</c:v>
                </c:pt>
                <c:pt idx="1467">
                  <c:v>5627898037</c:v>
                </c:pt>
                <c:pt idx="1468">
                  <c:v>4240492849</c:v>
                </c:pt>
                <c:pt idx="1469">
                  <c:v>93789473684</c:v>
                </c:pt>
                <c:pt idx="1470">
                  <c:v>92783947368</c:v>
                </c:pt>
                <c:pt idx="1471">
                  <c:v>101000000000</c:v>
                </c:pt>
                <c:pt idx="1472">
                  <c:v>110000000000</c:v>
                </c:pt>
                <c:pt idx="1473">
                  <c:v>125000000000</c:v>
                </c:pt>
                <c:pt idx="1474">
                  <c:v>144000000000</c:v>
                </c:pt>
                <c:pt idx="1475">
                  <c:v>163000000000</c:v>
                </c:pt>
                <c:pt idx="1476">
                  <c:v>194000000000</c:v>
                </c:pt>
                <c:pt idx="1477">
                  <c:v>231000000000</c:v>
                </c:pt>
                <c:pt idx="1478">
                  <c:v>202000000000</c:v>
                </c:pt>
                <c:pt idx="1479">
                  <c:v>248000000000</c:v>
                </c:pt>
                <c:pt idx="1480">
                  <c:v>289000000000</c:v>
                </c:pt>
                <c:pt idx="1481">
                  <c:v>305000000000</c:v>
                </c:pt>
                <c:pt idx="1482">
                  <c:v>624337144</c:v>
                </c:pt>
                <c:pt idx="1483">
                  <c:v>802442810</c:v>
                </c:pt>
                <c:pt idx="1484">
                  <c:v>828240882</c:v>
                </c:pt>
                <c:pt idx="1485">
                  <c:v>949867662</c:v>
                </c:pt>
                <c:pt idx="1486">
                  <c:v>1075605492</c:v>
                </c:pt>
                <c:pt idx="1487">
                  <c:v>992473987</c:v>
                </c:pt>
                <c:pt idx="1488">
                  <c:v>1303375806</c:v>
                </c:pt>
                <c:pt idx="1489">
                  <c:v>1541978559</c:v>
                </c:pt>
                <c:pt idx="1490">
                  <c:v>1891633531</c:v>
                </c:pt>
                <c:pt idx="1491">
                  <c:v>1984639641</c:v>
                </c:pt>
                <c:pt idx="1492">
                  <c:v>2134104884</c:v>
                </c:pt>
                <c:pt idx="1493">
                  <c:v>2162990126</c:v>
                </c:pt>
                <c:pt idx="1494">
                  <c:v>2113179304</c:v>
                </c:pt>
                <c:pt idx="1495">
                  <c:v>2422482318</c:v>
                </c:pt>
                <c:pt idx="1496">
                  <c:v>2629739067</c:v>
                </c:pt>
                <c:pt idx="1497">
                  <c:v>3342824260</c:v>
                </c:pt>
                <c:pt idx="1498">
                  <c:v>4362439887</c:v>
                </c:pt>
                <c:pt idx="1499">
                  <c:v>4874178417</c:v>
                </c:pt>
                <c:pt idx="1500">
                  <c:v>5305317555</c:v>
                </c:pt>
                <c:pt idx="1501">
                  <c:v>6122644015</c:v>
                </c:pt>
                <c:pt idx="1502">
                  <c:v>7145394015</c:v>
                </c:pt>
                <c:pt idx="1503">
                  <c:v>8737687353</c:v>
                </c:pt>
                <c:pt idx="1504">
                  <c:v>8964480570</c:v>
                </c:pt>
                <c:pt idx="1505">
                  <c:v>9422267260</c:v>
                </c:pt>
                <c:pt idx="1506">
                  <c:v>10647545670</c:v>
                </c:pt>
                <c:pt idx="1507">
                  <c:v>10340794110</c:v>
                </c:pt>
                <c:pt idx="1508">
                  <c:v>3957418083</c:v>
                </c:pt>
                <c:pt idx="1509">
                  <c:v>3917620728</c:v>
                </c:pt>
                <c:pt idx="1510">
                  <c:v>4296164768</c:v>
                </c:pt>
                <c:pt idx="1511">
                  <c:v>5119621569</c:v>
                </c:pt>
                <c:pt idx="1512">
                  <c:v>5643525282</c:v>
                </c:pt>
                <c:pt idx="1513">
                  <c:v>5980795756</c:v>
                </c:pt>
                <c:pt idx="1514">
                  <c:v>6390123590</c:v>
                </c:pt>
                <c:pt idx="1515">
                  <c:v>7513834700</c:v>
                </c:pt>
                <c:pt idx="1516">
                  <c:v>8554293727</c:v>
                </c:pt>
                <c:pt idx="1517">
                  <c:v>8099400961</c:v>
                </c:pt>
                <c:pt idx="1518">
                  <c:v>8163841060</c:v>
                </c:pt>
                <c:pt idx="1519">
                  <c:v>9302057270</c:v>
                </c:pt>
                <c:pt idx="1520">
                  <c:v>8863076923</c:v>
                </c:pt>
                <c:pt idx="1521">
                  <c:v>110937729</c:v>
                </c:pt>
                <c:pt idx="1522">
                  <c:v>115152143</c:v>
                </c:pt>
                <c:pt idx="1523">
                  <c:v>124735072</c:v>
                </c:pt>
                <c:pt idx="1524">
                  <c:v>126887585</c:v>
                </c:pt>
                <c:pt idx="1525">
                  <c:v>131106366</c:v>
                </c:pt>
                <c:pt idx="1526">
                  <c:v>137556823</c:v>
                </c:pt>
                <c:pt idx="1527">
                  <c:v>143352031</c:v>
                </c:pt>
                <c:pt idx="1528">
                  <c:v>149739017</c:v>
                </c:pt>
                <c:pt idx="1529">
                  <c:v>152565763</c:v>
                </c:pt>
                <c:pt idx="1530">
                  <c:v>151560778</c:v>
                </c:pt>
                <c:pt idx="1531">
                  <c:v>163200000</c:v>
                </c:pt>
                <c:pt idx="1532">
                  <c:v>170700000</c:v>
                </c:pt>
                <c:pt idx="1533">
                  <c:v>173000000</c:v>
                </c:pt>
                <c:pt idx="1534">
                  <c:v>1293653473</c:v>
                </c:pt>
                <c:pt idx="1535">
                  <c:v>1295536829</c:v>
                </c:pt>
                <c:pt idx="1536">
                  <c:v>1324424463</c:v>
                </c:pt>
                <c:pt idx="1537">
                  <c:v>1563072653</c:v>
                </c:pt>
                <c:pt idx="1538">
                  <c:v>1833445283</c:v>
                </c:pt>
                <c:pt idx="1539">
                  <c:v>2184444849</c:v>
                </c:pt>
                <c:pt idx="1540">
                  <c:v>3040718541</c:v>
                </c:pt>
                <c:pt idx="1541">
                  <c:v>3356758534</c:v>
                </c:pt>
                <c:pt idx="1542">
                  <c:v>3790240831</c:v>
                </c:pt>
                <c:pt idx="1543">
                  <c:v>3027032864</c:v>
                </c:pt>
                <c:pt idx="1544">
                  <c:v>3526946625</c:v>
                </c:pt>
                <c:pt idx="1545">
                  <c:v>4136083856</c:v>
                </c:pt>
                <c:pt idx="1546">
                  <c:v>3958701369</c:v>
                </c:pt>
                <c:pt idx="1547">
                  <c:v>4582562398</c:v>
                </c:pt>
                <c:pt idx="1548">
                  <c:v>4536544699</c:v>
                </c:pt>
                <c:pt idx="1549">
                  <c:v>4767303153</c:v>
                </c:pt>
                <c:pt idx="1550">
                  <c:v>5609836354</c:v>
                </c:pt>
                <c:pt idx="1551">
                  <c:v>6385691315</c:v>
                </c:pt>
                <c:pt idx="1552">
                  <c:v>6283796155</c:v>
                </c:pt>
                <c:pt idx="1553">
                  <c:v>6731536244</c:v>
                </c:pt>
                <c:pt idx="1554">
                  <c:v>7792063567</c:v>
                </c:pt>
                <c:pt idx="1555">
                  <c:v>9641077098</c:v>
                </c:pt>
                <c:pt idx="1556">
                  <c:v>8834661043</c:v>
                </c:pt>
                <c:pt idx="1557">
                  <c:v>9718331363</c:v>
                </c:pt>
                <c:pt idx="1558">
                  <c:v>11252405860</c:v>
                </c:pt>
                <c:pt idx="1559">
                  <c:v>11442063228</c:v>
                </c:pt>
                <c:pt idx="1560">
                  <c:v>684000000000</c:v>
                </c:pt>
                <c:pt idx="1561">
                  <c:v>725000000000</c:v>
                </c:pt>
                <c:pt idx="1562">
                  <c:v>742000000000</c:v>
                </c:pt>
                <c:pt idx="1563">
                  <c:v>713000000000</c:v>
                </c:pt>
                <c:pt idx="1564">
                  <c:v>770000000000</c:v>
                </c:pt>
                <c:pt idx="1565">
                  <c:v>866000000000</c:v>
                </c:pt>
                <c:pt idx="1566">
                  <c:v>967000000000</c:v>
                </c:pt>
                <c:pt idx="1567">
                  <c:v>1040000000000</c:v>
                </c:pt>
                <c:pt idx="1568">
                  <c:v>1100000000000</c:v>
                </c:pt>
                <c:pt idx="1569">
                  <c:v>895000000000</c:v>
                </c:pt>
                <c:pt idx="1570">
                  <c:v>1050000000000</c:v>
                </c:pt>
                <c:pt idx="1571">
                  <c:v>1170000000000</c:v>
                </c:pt>
                <c:pt idx="1572">
                  <c:v>1190000000000</c:v>
                </c:pt>
                <c:pt idx="1573">
                  <c:v>233226323</c:v>
                </c:pt>
                <c:pt idx="1574">
                  <c:v>240051900</c:v>
                </c:pt>
                <c:pt idx="1575">
                  <c:v>241543396</c:v>
                </c:pt>
                <c:pt idx="1576">
                  <c:v>244990984</c:v>
                </c:pt>
                <c:pt idx="1577">
                  <c:v>239563310</c:v>
                </c:pt>
                <c:pt idx="1578">
                  <c:v>249845593</c:v>
                </c:pt>
                <c:pt idx="1579">
                  <c:v>252991205</c:v>
                </c:pt>
                <c:pt idx="1580">
                  <c:v>255890836</c:v>
                </c:pt>
                <c:pt idx="1581">
                  <c:v>261339642</c:v>
                </c:pt>
                <c:pt idx="1582">
                  <c:v>277510923</c:v>
                </c:pt>
                <c:pt idx="1583">
                  <c:v>294117230</c:v>
                </c:pt>
                <c:pt idx="1584">
                  <c:v>310287519</c:v>
                </c:pt>
                <c:pt idx="1585">
                  <c:v>326160961</c:v>
                </c:pt>
                <c:pt idx="1586">
                  <c:v>1288420223</c:v>
                </c:pt>
                <c:pt idx="1587">
                  <c:v>1480656884</c:v>
                </c:pt>
                <c:pt idx="1588">
                  <c:v>1661818168</c:v>
                </c:pt>
                <c:pt idx="1589">
                  <c:v>1980901554</c:v>
                </c:pt>
                <c:pt idx="1590">
                  <c:v>2598231467</c:v>
                </c:pt>
                <c:pt idx="1591">
                  <c:v>2988172424</c:v>
                </c:pt>
                <c:pt idx="1592">
                  <c:v>3408454198</c:v>
                </c:pt>
                <c:pt idx="1593">
                  <c:v>4402495921</c:v>
                </c:pt>
                <c:pt idx="1594">
                  <c:v>6054806101</c:v>
                </c:pt>
                <c:pt idx="1595">
                  <c:v>5439422031</c:v>
                </c:pt>
                <c:pt idx="1596">
                  <c:v>5811604052</c:v>
                </c:pt>
                <c:pt idx="1597">
                  <c:v>7016162818</c:v>
                </c:pt>
                <c:pt idx="1598">
                  <c:v>7284686576</c:v>
                </c:pt>
                <c:pt idx="1599">
                  <c:v>2647883820</c:v>
                </c:pt>
                <c:pt idx="1600">
                  <c:v>2671401083</c:v>
                </c:pt>
                <c:pt idx="1601">
                  <c:v>2905973022</c:v>
                </c:pt>
                <c:pt idx="1602">
                  <c:v>3588988601</c:v>
                </c:pt>
                <c:pt idx="1603">
                  <c:v>4110348444</c:v>
                </c:pt>
                <c:pt idx="1604">
                  <c:v>4280072626</c:v>
                </c:pt>
                <c:pt idx="1605">
                  <c:v>4663488363</c:v>
                </c:pt>
                <c:pt idx="1606">
                  <c:v>5974371696</c:v>
                </c:pt>
                <c:pt idx="1607">
                  <c:v>6919241412</c:v>
                </c:pt>
                <c:pt idx="1608">
                  <c:v>5557579883</c:v>
                </c:pt>
                <c:pt idx="1609">
                  <c:v>5350993377</c:v>
                </c:pt>
                <c:pt idx="1610">
                  <c:v>6074506533</c:v>
                </c:pt>
                <c:pt idx="1611">
                  <c:v>6074506533</c:v>
                </c:pt>
                <c:pt idx="1612">
                  <c:v>1136896162</c:v>
                </c:pt>
                <c:pt idx="1613">
                  <c:v>1267997923</c:v>
                </c:pt>
                <c:pt idx="1614">
                  <c:v>1396555772</c:v>
                </c:pt>
                <c:pt idx="1615">
                  <c:v>1595297301</c:v>
                </c:pt>
                <c:pt idx="1616">
                  <c:v>1992066759</c:v>
                </c:pt>
                <c:pt idx="1617">
                  <c:v>2523359941</c:v>
                </c:pt>
                <c:pt idx="1618">
                  <c:v>3414053251</c:v>
                </c:pt>
                <c:pt idx="1619">
                  <c:v>4234894168</c:v>
                </c:pt>
                <c:pt idx="1620">
                  <c:v>5623236708</c:v>
                </c:pt>
                <c:pt idx="1621">
                  <c:v>4583834427</c:v>
                </c:pt>
                <c:pt idx="1622">
                  <c:v>6200357070</c:v>
                </c:pt>
                <c:pt idx="1623">
                  <c:v>8761426371</c:v>
                </c:pt>
                <c:pt idx="1624">
                  <c:v>10321968595</c:v>
                </c:pt>
                <c:pt idx="1625">
                  <c:v>984279596</c:v>
                </c:pt>
                <c:pt idx="1626">
                  <c:v>1159891560</c:v>
                </c:pt>
                <c:pt idx="1627">
                  <c:v>1284504509</c:v>
                </c:pt>
                <c:pt idx="1628">
                  <c:v>1707662608</c:v>
                </c:pt>
                <c:pt idx="1629">
                  <c:v>2073255525</c:v>
                </c:pt>
                <c:pt idx="1630">
                  <c:v>2257181943</c:v>
                </c:pt>
                <c:pt idx="1631">
                  <c:v>2696020575</c:v>
                </c:pt>
                <c:pt idx="1632">
                  <c:v>3673382212</c:v>
                </c:pt>
                <c:pt idx="1633">
                  <c:v>4538345345</c:v>
                </c:pt>
                <c:pt idx="1634">
                  <c:v>4158135026</c:v>
                </c:pt>
                <c:pt idx="1635">
                  <c:v>4114881347</c:v>
                </c:pt>
                <c:pt idx="1636">
                  <c:v>4501753898</c:v>
                </c:pt>
                <c:pt idx="1637">
                  <c:v>4045813953</c:v>
                </c:pt>
                <c:pt idx="1638">
                  <c:v>37020609825</c:v>
                </c:pt>
                <c:pt idx="1639">
                  <c:v>37724674865</c:v>
                </c:pt>
                <c:pt idx="1640">
                  <c:v>40416114690</c:v>
                </c:pt>
                <c:pt idx="1641">
                  <c:v>49822651702</c:v>
                </c:pt>
                <c:pt idx="1642">
                  <c:v>56948015336</c:v>
                </c:pt>
                <c:pt idx="1643">
                  <c:v>59523857868</c:v>
                </c:pt>
                <c:pt idx="1644">
                  <c:v>65637107776</c:v>
                </c:pt>
                <c:pt idx="1645">
                  <c:v>75226318359</c:v>
                </c:pt>
                <c:pt idx="1646">
                  <c:v>88882967742</c:v>
                </c:pt>
                <c:pt idx="1647">
                  <c:v>90908402631</c:v>
                </c:pt>
                <c:pt idx="1648">
                  <c:v>90770671432</c:v>
                </c:pt>
                <c:pt idx="1649">
                  <c:v>99211339029</c:v>
                </c:pt>
                <c:pt idx="1650">
                  <c:v>95981572517</c:v>
                </c:pt>
                <c:pt idx="1651">
                  <c:v>4310090791</c:v>
                </c:pt>
                <c:pt idx="1652">
                  <c:v>4075049537</c:v>
                </c:pt>
                <c:pt idx="1653">
                  <c:v>4201332885</c:v>
                </c:pt>
                <c:pt idx="1654">
                  <c:v>4666197195</c:v>
                </c:pt>
                <c:pt idx="1655">
                  <c:v>5697991241</c:v>
                </c:pt>
                <c:pt idx="1656">
                  <c:v>6578515331</c:v>
                </c:pt>
                <c:pt idx="1657">
                  <c:v>7095910828</c:v>
                </c:pt>
                <c:pt idx="1658">
                  <c:v>8035635713</c:v>
                </c:pt>
                <c:pt idx="1659">
                  <c:v>9891003405</c:v>
                </c:pt>
                <c:pt idx="1660">
                  <c:v>9674037707</c:v>
                </c:pt>
                <c:pt idx="1661">
                  <c:v>9274448732</c:v>
                </c:pt>
                <c:pt idx="1662">
                  <c:v>12547888400</c:v>
                </c:pt>
                <c:pt idx="1663">
                  <c:v>14376457305</c:v>
                </c:pt>
                <c:pt idx="1664">
                  <c:v>14376457305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3908645566</c:v>
                </c:pt>
                <c:pt idx="1678">
                  <c:v>3546791603</c:v>
                </c:pt>
                <c:pt idx="1679">
                  <c:v>3361236321</c:v>
                </c:pt>
                <c:pt idx="1680">
                  <c:v>4931280096</c:v>
                </c:pt>
                <c:pt idx="1681">
                  <c:v>6606866450</c:v>
                </c:pt>
                <c:pt idx="1682">
                  <c:v>7261366632</c:v>
                </c:pt>
                <c:pt idx="1683">
                  <c:v>7978609422</c:v>
                </c:pt>
                <c:pt idx="1684">
                  <c:v>8836063690</c:v>
                </c:pt>
                <c:pt idx="1685">
                  <c:v>8493167843</c:v>
                </c:pt>
                <c:pt idx="1686">
                  <c:v>8724107049</c:v>
                </c:pt>
                <c:pt idx="1687">
                  <c:v>11141417478</c:v>
                </c:pt>
                <c:pt idx="1688">
                  <c:v>12451760766</c:v>
                </c:pt>
                <c:pt idx="1689">
                  <c:v>13399386550</c:v>
                </c:pt>
                <c:pt idx="1690">
                  <c:v>5494252208</c:v>
                </c:pt>
                <c:pt idx="1691">
                  <c:v>6007061224</c:v>
                </c:pt>
                <c:pt idx="1692">
                  <c:v>6050875807</c:v>
                </c:pt>
                <c:pt idx="1693">
                  <c:v>6330476435</c:v>
                </c:pt>
                <c:pt idx="1694">
                  <c:v>7273933993</c:v>
                </c:pt>
                <c:pt idx="1695">
                  <c:v>8130258976</c:v>
                </c:pt>
                <c:pt idx="1696">
                  <c:v>9043715356</c:v>
                </c:pt>
                <c:pt idx="1697">
                  <c:v>10325618017</c:v>
                </c:pt>
                <c:pt idx="1698">
                  <c:v>12545438605</c:v>
                </c:pt>
                <c:pt idx="1699">
                  <c:v>12899651884</c:v>
                </c:pt>
                <c:pt idx="1700">
                  <c:v>15994094607</c:v>
                </c:pt>
                <c:pt idx="1701">
                  <c:v>18850351853</c:v>
                </c:pt>
                <c:pt idx="1702">
                  <c:v>19206800719</c:v>
                </c:pt>
                <c:pt idx="1703">
                  <c:v>385000000000</c:v>
                </c:pt>
                <c:pt idx="1704">
                  <c:v>401000000000</c:v>
                </c:pt>
                <c:pt idx="1705">
                  <c:v>438000000000</c:v>
                </c:pt>
                <c:pt idx="1706">
                  <c:v>538000000000</c:v>
                </c:pt>
                <c:pt idx="1707">
                  <c:v>610000000000</c:v>
                </c:pt>
                <c:pt idx="1708">
                  <c:v>638000000000</c:v>
                </c:pt>
                <c:pt idx="1709">
                  <c:v>678000000000</c:v>
                </c:pt>
                <c:pt idx="1710">
                  <c:v>783000000000</c:v>
                </c:pt>
                <c:pt idx="1711">
                  <c:v>871000000000</c:v>
                </c:pt>
                <c:pt idx="1712">
                  <c:v>796000000000</c:v>
                </c:pt>
                <c:pt idx="1713">
                  <c:v>777000000000</c:v>
                </c:pt>
                <c:pt idx="1714">
                  <c:v>833000000000</c:v>
                </c:pt>
                <c:pt idx="1715">
                  <c:v>770000000000</c:v>
                </c:pt>
                <c:pt idx="1716">
                  <c:v>2682347064</c:v>
                </c:pt>
                <c:pt idx="1717">
                  <c:v>2682347064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52011621745</c:v>
                </c:pt>
                <c:pt idx="1730">
                  <c:v>53305639461</c:v>
                </c:pt>
                <c:pt idx="1731">
                  <c:v>66021205382</c:v>
                </c:pt>
                <c:pt idx="1732">
                  <c:v>87440435752</c:v>
                </c:pt>
                <c:pt idx="1733">
                  <c:v>103000000000</c:v>
                </c:pt>
                <c:pt idx="1734">
                  <c:v>114000000000</c:v>
                </c:pt>
                <c:pt idx="1735">
                  <c:v>110000000000</c:v>
                </c:pt>
                <c:pt idx="1736">
                  <c:v>135000000000</c:v>
                </c:pt>
                <c:pt idx="1737">
                  <c:v>130000000000</c:v>
                </c:pt>
                <c:pt idx="1738">
                  <c:v>119000000000</c:v>
                </c:pt>
                <c:pt idx="1739">
                  <c:v>143000000000</c:v>
                </c:pt>
                <c:pt idx="1740">
                  <c:v>164000000000</c:v>
                </c:pt>
                <c:pt idx="1741">
                  <c:v>171000000000</c:v>
                </c:pt>
                <c:pt idx="1742">
                  <c:v>5107329010</c:v>
                </c:pt>
                <c:pt idx="1743">
                  <c:v>5323146568</c:v>
                </c:pt>
                <c:pt idx="1744">
                  <c:v>5224213019</c:v>
                </c:pt>
                <c:pt idx="1745">
                  <c:v>5322437648</c:v>
                </c:pt>
                <c:pt idx="1746">
                  <c:v>5795568203</c:v>
                </c:pt>
                <c:pt idx="1747">
                  <c:v>6322582497</c:v>
                </c:pt>
                <c:pt idx="1748">
                  <c:v>6786340353</c:v>
                </c:pt>
                <c:pt idx="1749">
                  <c:v>7458167331</c:v>
                </c:pt>
                <c:pt idx="1750">
                  <c:v>8491371523</c:v>
                </c:pt>
                <c:pt idx="1751">
                  <c:v>8380736990</c:v>
                </c:pt>
                <c:pt idx="1752">
                  <c:v>8938210560</c:v>
                </c:pt>
                <c:pt idx="1753">
                  <c:v>9898547558</c:v>
                </c:pt>
                <c:pt idx="1754">
                  <c:v>10644973606</c:v>
                </c:pt>
                <c:pt idx="1755">
                  <c:v>1798374533</c:v>
                </c:pt>
                <c:pt idx="1756">
                  <c:v>1945327546</c:v>
                </c:pt>
                <c:pt idx="1757">
                  <c:v>2170481498</c:v>
                </c:pt>
                <c:pt idx="1758">
                  <c:v>2731416281</c:v>
                </c:pt>
                <c:pt idx="1759">
                  <c:v>3052898686</c:v>
                </c:pt>
                <c:pt idx="1760">
                  <c:v>3405134555</c:v>
                </c:pt>
                <c:pt idx="1761">
                  <c:v>3646727993</c:v>
                </c:pt>
                <c:pt idx="1762">
                  <c:v>4291363547</c:v>
                </c:pt>
                <c:pt idx="1763">
                  <c:v>5403364454</c:v>
                </c:pt>
                <c:pt idx="1764">
                  <c:v>5397121962</c:v>
                </c:pt>
                <c:pt idx="1765">
                  <c:v>5718589550</c:v>
                </c:pt>
                <c:pt idx="1766">
                  <c:v>6411842066</c:v>
                </c:pt>
                <c:pt idx="1767">
                  <c:v>6773185511</c:v>
                </c:pt>
                <c:pt idx="1768">
                  <c:v>46385996027</c:v>
                </c:pt>
                <c:pt idx="1769">
                  <c:v>44138014092</c:v>
                </c:pt>
                <c:pt idx="1770">
                  <c:v>59116868250</c:v>
                </c:pt>
                <c:pt idx="1771">
                  <c:v>67655840108</c:v>
                </c:pt>
                <c:pt idx="1772">
                  <c:v>87845403978</c:v>
                </c:pt>
                <c:pt idx="1773">
                  <c:v>112000000000</c:v>
                </c:pt>
                <c:pt idx="1774">
                  <c:v>145000000000</c:v>
                </c:pt>
                <c:pt idx="1775">
                  <c:v>166000000000</c:v>
                </c:pt>
                <c:pt idx="1776">
                  <c:v>208000000000</c:v>
                </c:pt>
                <c:pt idx="1777">
                  <c:v>169000000000</c:v>
                </c:pt>
                <c:pt idx="1778">
                  <c:v>369000000000</c:v>
                </c:pt>
                <c:pt idx="1779">
                  <c:v>412000000000</c:v>
                </c:pt>
                <c:pt idx="1780">
                  <c:v>463000000000</c:v>
                </c:pt>
                <c:pt idx="1781">
                  <c:v>463000000000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3586883989</c:v>
                </c:pt>
                <c:pt idx="1795">
                  <c:v>3436961385</c:v>
                </c:pt>
                <c:pt idx="1796">
                  <c:v>3791306758</c:v>
                </c:pt>
                <c:pt idx="1797">
                  <c:v>4756221629</c:v>
                </c:pt>
                <c:pt idx="1798">
                  <c:v>5514253043</c:v>
                </c:pt>
                <c:pt idx="1799">
                  <c:v>5985809060</c:v>
                </c:pt>
                <c:pt idx="1800">
                  <c:v>6560546900</c:v>
                </c:pt>
                <c:pt idx="1801">
                  <c:v>8159825620</c:v>
                </c:pt>
                <c:pt idx="1802">
                  <c:v>9834034351</c:v>
                </c:pt>
                <c:pt idx="1803">
                  <c:v>9313573965</c:v>
                </c:pt>
                <c:pt idx="1804">
                  <c:v>9338674078</c:v>
                </c:pt>
                <c:pt idx="1805">
                  <c:v>10395222334</c:v>
                </c:pt>
                <c:pt idx="1806">
                  <c:v>9576482628</c:v>
                </c:pt>
                <c:pt idx="1807">
                  <c:v>168000000000</c:v>
                </c:pt>
                <c:pt idx="1808">
                  <c:v>171000000000</c:v>
                </c:pt>
                <c:pt idx="1809">
                  <c:v>192000000000</c:v>
                </c:pt>
                <c:pt idx="1810">
                  <c:v>225000000000</c:v>
                </c:pt>
                <c:pt idx="1811">
                  <c:v>260000000000</c:v>
                </c:pt>
                <c:pt idx="1812">
                  <c:v>304000000000</c:v>
                </c:pt>
                <c:pt idx="1813">
                  <c:v>340000000000</c:v>
                </c:pt>
                <c:pt idx="1814">
                  <c:v>393000000000</c:v>
                </c:pt>
                <c:pt idx="1815">
                  <c:v>454000000000</c:v>
                </c:pt>
                <c:pt idx="1816">
                  <c:v>379000000000</c:v>
                </c:pt>
                <c:pt idx="1817">
                  <c:v>421000000000</c:v>
                </c:pt>
                <c:pt idx="1818">
                  <c:v>491000000000</c:v>
                </c:pt>
                <c:pt idx="1819">
                  <c:v>500000000000</c:v>
                </c:pt>
                <c:pt idx="1820">
                  <c:v>19867880550</c:v>
                </c:pt>
                <c:pt idx="1821">
                  <c:v>19949284975</c:v>
                </c:pt>
                <c:pt idx="1822">
                  <c:v>20049414986</c:v>
                </c:pt>
                <c:pt idx="1823">
                  <c:v>21542262852</c:v>
                </c:pt>
                <c:pt idx="1824">
                  <c:v>24673602280</c:v>
                </c:pt>
                <c:pt idx="1825">
                  <c:v>30905071771</c:v>
                </c:pt>
                <c:pt idx="1826">
                  <c:v>36803641389</c:v>
                </c:pt>
                <c:pt idx="1827">
                  <c:v>41901170689</c:v>
                </c:pt>
                <c:pt idx="1828">
                  <c:v>60743823637</c:v>
                </c:pt>
                <c:pt idx="1829">
                  <c:v>48242913263</c:v>
                </c:pt>
                <c:pt idx="1830">
                  <c:v>58813004375</c:v>
                </c:pt>
                <c:pt idx="1831">
                  <c:v>69971912138</c:v>
                </c:pt>
                <c:pt idx="1832">
                  <c:v>78289467471</c:v>
                </c:pt>
                <c:pt idx="1833">
                  <c:v>73952374970</c:v>
                </c:pt>
                <c:pt idx="1834">
                  <c:v>72309738921</c:v>
                </c:pt>
                <c:pt idx="1835">
                  <c:v>72306820396</c:v>
                </c:pt>
                <c:pt idx="1836">
                  <c:v>83244801093</c:v>
                </c:pt>
                <c:pt idx="1837">
                  <c:v>97977766198</c:v>
                </c:pt>
                <c:pt idx="1838">
                  <c:v>110000000000</c:v>
                </c:pt>
                <c:pt idx="1839">
                  <c:v>137000000000</c:v>
                </c:pt>
                <c:pt idx="1840">
                  <c:v>152000000000</c:v>
                </c:pt>
                <c:pt idx="1841">
                  <c:v>170000000000</c:v>
                </c:pt>
                <c:pt idx="1842">
                  <c:v>168000000000</c:v>
                </c:pt>
                <c:pt idx="1843">
                  <c:v>177000000000</c:v>
                </c:pt>
                <c:pt idx="1844">
                  <c:v>214000000000</c:v>
                </c:pt>
                <c:pt idx="1845">
                  <c:v>225000000000</c:v>
                </c:pt>
                <c:pt idx="1846">
                  <c:v>11620500000</c:v>
                </c:pt>
                <c:pt idx="1847">
                  <c:v>11807500000</c:v>
                </c:pt>
                <c:pt idx="1848">
                  <c:v>12272400000</c:v>
                </c:pt>
                <c:pt idx="1849">
                  <c:v>12933200000</c:v>
                </c:pt>
                <c:pt idx="1850">
                  <c:v>14179300000</c:v>
                </c:pt>
                <c:pt idx="1851">
                  <c:v>15464700000</c:v>
                </c:pt>
                <c:pt idx="1852">
                  <c:v>17137000000</c:v>
                </c:pt>
                <c:pt idx="1853">
                  <c:v>21121900000</c:v>
                </c:pt>
                <c:pt idx="1854">
                  <c:v>24884000000</c:v>
                </c:pt>
                <c:pt idx="1855">
                  <c:v>25925100000</c:v>
                </c:pt>
                <c:pt idx="1856">
                  <c:v>28814100000</c:v>
                </c:pt>
                <c:pt idx="1857">
                  <c:v>33270500000</c:v>
                </c:pt>
                <c:pt idx="1858">
                  <c:v>37956200000</c:v>
                </c:pt>
                <c:pt idx="1859">
                  <c:v>3521348155</c:v>
                </c:pt>
                <c:pt idx="1860">
                  <c:v>3081029666</c:v>
                </c:pt>
                <c:pt idx="1861">
                  <c:v>2999542369</c:v>
                </c:pt>
                <c:pt idx="1862">
                  <c:v>3536459120</c:v>
                </c:pt>
                <c:pt idx="1863">
                  <c:v>3927114457</c:v>
                </c:pt>
                <c:pt idx="1864">
                  <c:v>4901584516</c:v>
                </c:pt>
                <c:pt idx="1865">
                  <c:v>5598700444</c:v>
                </c:pt>
                <c:pt idx="1866">
                  <c:v>6329292929</c:v>
                </c:pt>
                <c:pt idx="1867">
                  <c:v>8010370370</c:v>
                </c:pt>
                <c:pt idx="1868">
                  <c:v>7914594203</c:v>
                </c:pt>
                <c:pt idx="1869">
                  <c:v>9480047959</c:v>
                </c:pt>
                <c:pt idx="1870">
                  <c:v>12393604089</c:v>
                </c:pt>
                <c:pt idx="1871">
                  <c:v>15653921367</c:v>
                </c:pt>
                <c:pt idx="1872">
                  <c:v>8195993231</c:v>
                </c:pt>
                <c:pt idx="1873">
                  <c:v>7662595076</c:v>
                </c:pt>
                <c:pt idx="1874">
                  <c:v>6325151760</c:v>
                </c:pt>
                <c:pt idx="1875">
                  <c:v>6588103836</c:v>
                </c:pt>
                <c:pt idx="1876">
                  <c:v>8033877360</c:v>
                </c:pt>
                <c:pt idx="1877">
                  <c:v>8734651406</c:v>
                </c:pt>
                <c:pt idx="1878">
                  <c:v>10662013273</c:v>
                </c:pt>
                <c:pt idx="1879">
                  <c:v>13794909537</c:v>
                </c:pt>
                <c:pt idx="1880">
                  <c:v>18504128632</c:v>
                </c:pt>
                <c:pt idx="1881">
                  <c:v>15929903100</c:v>
                </c:pt>
                <c:pt idx="1882">
                  <c:v>20030529733</c:v>
                </c:pt>
                <c:pt idx="1883">
                  <c:v>25071193102</c:v>
                </c:pt>
                <c:pt idx="1884">
                  <c:v>24611040343</c:v>
                </c:pt>
                <c:pt idx="1885">
                  <c:v>50681123109</c:v>
                </c:pt>
                <c:pt idx="1886">
                  <c:v>51295103189</c:v>
                </c:pt>
                <c:pt idx="1887">
                  <c:v>53992755100</c:v>
                </c:pt>
                <c:pt idx="1888">
                  <c:v>57840001637</c:v>
                </c:pt>
                <c:pt idx="1889">
                  <c:v>65702520516</c:v>
                </c:pt>
                <c:pt idx="1890">
                  <c:v>74147754854</c:v>
                </c:pt>
                <c:pt idx="1891">
                  <c:v>87554128440</c:v>
                </c:pt>
                <c:pt idx="1892">
                  <c:v>102000000000</c:v>
                </c:pt>
                <c:pt idx="1893">
                  <c:v>121000000000</c:v>
                </c:pt>
                <c:pt idx="1894">
                  <c:v>121000000000</c:v>
                </c:pt>
                <c:pt idx="1895">
                  <c:v>149000000000</c:v>
                </c:pt>
                <c:pt idx="1896">
                  <c:v>171000000000</c:v>
                </c:pt>
                <c:pt idx="1897">
                  <c:v>193000000000</c:v>
                </c:pt>
                <c:pt idx="1898">
                  <c:v>81026294681</c:v>
                </c:pt>
                <c:pt idx="1899">
                  <c:v>76261998623</c:v>
                </c:pt>
                <c:pt idx="1900">
                  <c:v>81357657790</c:v>
                </c:pt>
                <c:pt idx="1901">
                  <c:v>83908205720</c:v>
                </c:pt>
                <c:pt idx="1902">
                  <c:v>91371236939</c:v>
                </c:pt>
                <c:pt idx="1903">
                  <c:v>103000000000</c:v>
                </c:pt>
                <c:pt idx="1904">
                  <c:v>122000000000</c:v>
                </c:pt>
                <c:pt idx="1905">
                  <c:v>149000000000</c:v>
                </c:pt>
                <c:pt idx="1906">
                  <c:v>174000000000</c:v>
                </c:pt>
                <c:pt idx="1907">
                  <c:v>168000000000</c:v>
                </c:pt>
                <c:pt idx="1908">
                  <c:v>200000000000</c:v>
                </c:pt>
                <c:pt idx="1909">
                  <c:v>224000000000</c:v>
                </c:pt>
                <c:pt idx="1910">
                  <c:v>250000000000</c:v>
                </c:pt>
                <c:pt idx="1911">
                  <c:v>171000000000</c:v>
                </c:pt>
                <c:pt idx="1912">
                  <c:v>190000000000</c:v>
                </c:pt>
                <c:pt idx="1913">
                  <c:v>198000000000</c:v>
                </c:pt>
                <c:pt idx="1914">
                  <c:v>217000000000</c:v>
                </c:pt>
                <c:pt idx="1915">
                  <c:v>253000000000</c:v>
                </c:pt>
                <c:pt idx="1916">
                  <c:v>304000000000</c:v>
                </c:pt>
                <c:pt idx="1917">
                  <c:v>342000000000</c:v>
                </c:pt>
                <c:pt idx="1918">
                  <c:v>425000000000</c:v>
                </c:pt>
                <c:pt idx="1919">
                  <c:v>529000000000</c:v>
                </c:pt>
                <c:pt idx="1920">
                  <c:v>431000000000</c:v>
                </c:pt>
                <c:pt idx="1921">
                  <c:v>470000000000</c:v>
                </c:pt>
                <c:pt idx="1922">
                  <c:v>516000000000</c:v>
                </c:pt>
                <c:pt idx="1923">
                  <c:v>490000000000</c:v>
                </c:pt>
                <c:pt idx="1924">
                  <c:v>117000000000</c:v>
                </c:pt>
                <c:pt idx="1925">
                  <c:v>120000000000</c:v>
                </c:pt>
                <c:pt idx="1926">
                  <c:v>132000000000</c:v>
                </c:pt>
                <c:pt idx="1927">
                  <c:v>162000000000</c:v>
                </c:pt>
                <c:pt idx="1928">
                  <c:v>185000000000</c:v>
                </c:pt>
                <c:pt idx="1929">
                  <c:v>192000000000</c:v>
                </c:pt>
                <c:pt idx="1930">
                  <c:v>202000000000</c:v>
                </c:pt>
                <c:pt idx="1931">
                  <c:v>232000000000</c:v>
                </c:pt>
                <c:pt idx="1932">
                  <c:v>252000000000</c:v>
                </c:pt>
                <c:pt idx="1933">
                  <c:v>234000000000</c:v>
                </c:pt>
                <c:pt idx="1934">
                  <c:v>229000000000</c:v>
                </c:pt>
                <c:pt idx="1935">
                  <c:v>238000000000</c:v>
                </c:pt>
                <c:pt idx="1936">
                  <c:v>212000000000</c:v>
                </c:pt>
                <c:pt idx="1937">
                  <c:v>61701810000</c:v>
                </c:pt>
                <c:pt idx="1938">
                  <c:v>69668635000</c:v>
                </c:pt>
                <c:pt idx="1939">
                  <c:v>72546194000</c:v>
                </c:pt>
                <c:pt idx="1940">
                  <c:v>75833996000</c:v>
                </c:pt>
                <c:pt idx="1941">
                  <c:v>80322313000</c:v>
                </c:pt>
                <c:pt idx="1942">
                  <c:v>83914521341</c:v>
                </c:pt>
                <c:pt idx="1943">
                  <c:v>87276164365</c:v>
                </c:pt>
                <c:pt idx="1944">
                  <c:v>89524131617</c:v>
                </c:pt>
                <c:pt idx="1945">
                  <c:v>93639316000</c:v>
                </c:pt>
                <c:pt idx="1946">
                  <c:v>96385638000</c:v>
                </c:pt>
                <c:pt idx="1947">
                  <c:v>98381268000</c:v>
                </c:pt>
                <c:pt idx="1948">
                  <c:v>100000000000</c:v>
                </c:pt>
                <c:pt idx="1949">
                  <c:v>101000000000</c:v>
                </c:pt>
                <c:pt idx="1950">
                  <c:v>17759889598</c:v>
                </c:pt>
                <c:pt idx="1951">
                  <c:v>17538461033</c:v>
                </c:pt>
                <c:pt idx="1952">
                  <c:v>19363735706</c:v>
                </c:pt>
                <c:pt idx="1953">
                  <c:v>23533790531</c:v>
                </c:pt>
                <c:pt idx="1954">
                  <c:v>31734065019</c:v>
                </c:pt>
                <c:pt idx="1955">
                  <c:v>44530493222</c:v>
                </c:pt>
                <c:pt idx="1956">
                  <c:v>60882141103</c:v>
                </c:pt>
                <c:pt idx="1957">
                  <c:v>79712085615</c:v>
                </c:pt>
                <c:pt idx="1958">
                  <c:v>115000000000</c:v>
                </c:pt>
                <c:pt idx="1959">
                  <c:v>97798348830</c:v>
                </c:pt>
                <c:pt idx="1960">
                  <c:v>125000000000</c:v>
                </c:pt>
                <c:pt idx="1961">
                  <c:v>170000000000</c:v>
                </c:pt>
                <c:pt idx="1962">
                  <c:v>190000000000</c:v>
                </c:pt>
                <c:pt idx="1963">
                  <c:v>37305099928</c:v>
                </c:pt>
                <c:pt idx="1964">
                  <c:v>40585886769</c:v>
                </c:pt>
                <c:pt idx="1965">
                  <c:v>45988510814</c:v>
                </c:pt>
                <c:pt idx="1966">
                  <c:v>59466017706</c:v>
                </c:pt>
                <c:pt idx="1967">
                  <c:v>75794733525</c:v>
                </c:pt>
                <c:pt idx="1968">
                  <c:v>99172613716</c:v>
                </c:pt>
                <c:pt idx="1969">
                  <c:v>123000000000</c:v>
                </c:pt>
                <c:pt idx="1970">
                  <c:v>171000000000</c:v>
                </c:pt>
                <c:pt idx="1971">
                  <c:v>204000000000</c:v>
                </c:pt>
                <c:pt idx="1972">
                  <c:v>164000000000</c:v>
                </c:pt>
                <c:pt idx="1973">
                  <c:v>165000000000</c:v>
                </c:pt>
                <c:pt idx="1974">
                  <c:v>183000000000</c:v>
                </c:pt>
                <c:pt idx="1975">
                  <c:v>169000000000</c:v>
                </c:pt>
                <c:pt idx="1976">
                  <c:v>260000000000</c:v>
                </c:pt>
                <c:pt idx="1977">
                  <c:v>307000000000</c:v>
                </c:pt>
                <c:pt idx="1978">
                  <c:v>345000000000</c:v>
                </c:pt>
                <c:pt idx="1979">
                  <c:v>430000000000</c:v>
                </c:pt>
                <c:pt idx="1980">
                  <c:v>591000000000</c:v>
                </c:pt>
                <c:pt idx="1981">
                  <c:v>764000000000</c:v>
                </c:pt>
                <c:pt idx="1982">
                  <c:v>990000000000</c:v>
                </c:pt>
                <c:pt idx="1983">
                  <c:v>1300000000000</c:v>
                </c:pt>
                <c:pt idx="1984">
                  <c:v>1660000000000</c:v>
                </c:pt>
                <c:pt idx="1985">
                  <c:v>1220000000000</c:v>
                </c:pt>
                <c:pt idx="1986">
                  <c:v>1520000000000</c:v>
                </c:pt>
                <c:pt idx="1987">
                  <c:v>1900000000000</c:v>
                </c:pt>
                <c:pt idx="1988">
                  <c:v>2020000000000</c:v>
                </c:pt>
                <c:pt idx="1989">
                  <c:v>1734938190</c:v>
                </c:pt>
                <c:pt idx="1990">
                  <c:v>1674685126</c:v>
                </c:pt>
                <c:pt idx="1991">
                  <c:v>1677447003</c:v>
                </c:pt>
                <c:pt idx="1992">
                  <c:v>1845979351</c:v>
                </c:pt>
                <c:pt idx="1993">
                  <c:v>2089188921</c:v>
                </c:pt>
                <c:pt idx="1994">
                  <c:v>2581286407</c:v>
                </c:pt>
                <c:pt idx="1995">
                  <c:v>3110327823</c:v>
                </c:pt>
                <c:pt idx="1996">
                  <c:v>3707800459</c:v>
                </c:pt>
                <c:pt idx="1997">
                  <c:v>4674053754</c:v>
                </c:pt>
                <c:pt idx="1998">
                  <c:v>5208687775</c:v>
                </c:pt>
                <c:pt idx="1999">
                  <c:v>5624809049</c:v>
                </c:pt>
                <c:pt idx="2000">
                  <c:v>6406727020</c:v>
                </c:pt>
                <c:pt idx="2001">
                  <c:v>7133378888</c:v>
                </c:pt>
                <c:pt idx="2002">
                  <c:v>239698992</c:v>
                </c:pt>
                <c:pt idx="2003">
                  <c:v>243324190</c:v>
                </c:pt>
                <c:pt idx="2004">
                  <c:v>256677700</c:v>
                </c:pt>
                <c:pt idx="2005">
                  <c:v>301905953</c:v>
                </c:pt>
                <c:pt idx="2006">
                  <c:v>374507188</c:v>
                </c:pt>
                <c:pt idx="2007">
                  <c:v>412220560</c:v>
                </c:pt>
                <c:pt idx="2008">
                  <c:v>453082900</c:v>
                </c:pt>
                <c:pt idx="2009">
                  <c:v>490916835</c:v>
                </c:pt>
                <c:pt idx="2010">
                  <c:v>573939144</c:v>
                </c:pt>
                <c:pt idx="2011">
                  <c:v>501065927</c:v>
                </c:pt>
                <c:pt idx="2012">
                  <c:v>572971727</c:v>
                </c:pt>
                <c:pt idx="2013">
                  <c:v>631791993</c:v>
                </c:pt>
                <c:pt idx="2014">
                  <c:v>684273267</c:v>
                </c:pt>
                <c:pt idx="2015">
                  <c:v>773907642</c:v>
                </c:pt>
                <c:pt idx="2016">
                  <c:v>815205233</c:v>
                </c:pt>
                <c:pt idx="2017">
                  <c:v>879957210</c:v>
                </c:pt>
                <c:pt idx="2018">
                  <c:v>1122981525</c:v>
                </c:pt>
                <c:pt idx="2019">
                  <c:v>1317357835</c:v>
                </c:pt>
                <c:pt idx="2020">
                  <c:v>1375416604</c:v>
                </c:pt>
                <c:pt idx="2021">
                  <c:v>1469075398</c:v>
                </c:pt>
                <c:pt idx="2022">
                  <c:v>1687653983</c:v>
                </c:pt>
                <c:pt idx="2023">
                  <c:v>1899809580</c:v>
                </c:pt>
                <c:pt idx="2024">
                  <c:v>1899809580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76709305</c:v>
                </c:pt>
                <c:pt idx="2029">
                  <c:v>76553443</c:v>
                </c:pt>
                <c:pt idx="2030">
                  <c:v>84617971</c:v>
                </c:pt>
                <c:pt idx="2031">
                  <c:v>101315400</c:v>
                </c:pt>
                <c:pt idx="2032">
                  <c:v>110723362</c:v>
                </c:pt>
                <c:pt idx="2033">
                  <c:v>123258507</c:v>
                </c:pt>
                <c:pt idx="2034">
                  <c:v>135181862</c:v>
                </c:pt>
                <c:pt idx="2035">
                  <c:v>144259257</c:v>
                </c:pt>
                <c:pt idx="2036">
                  <c:v>183464986</c:v>
                </c:pt>
                <c:pt idx="2037">
                  <c:v>196473839</c:v>
                </c:pt>
                <c:pt idx="2038">
                  <c:v>201037917</c:v>
                </c:pt>
                <c:pt idx="2039">
                  <c:v>248286778</c:v>
                </c:pt>
                <c:pt idx="2040">
                  <c:v>263328450</c:v>
                </c:pt>
                <c:pt idx="2041">
                  <c:v>188000000000</c:v>
                </c:pt>
                <c:pt idx="2042">
                  <c:v>183000000000</c:v>
                </c:pt>
                <c:pt idx="2043">
                  <c:v>189000000000</c:v>
                </c:pt>
                <c:pt idx="2044">
                  <c:v>215000000000</c:v>
                </c:pt>
                <c:pt idx="2045">
                  <c:v>259000000000</c:v>
                </c:pt>
                <c:pt idx="2046">
                  <c:v>328000000000</c:v>
                </c:pt>
                <c:pt idx="2047">
                  <c:v>377000000000</c:v>
                </c:pt>
                <c:pt idx="2048">
                  <c:v>416000000000</c:v>
                </c:pt>
                <c:pt idx="2049">
                  <c:v>520000000000</c:v>
                </c:pt>
                <c:pt idx="2050">
                  <c:v>429000000000</c:v>
                </c:pt>
                <c:pt idx="2051">
                  <c:v>527000000000</c:v>
                </c:pt>
                <c:pt idx="2052">
                  <c:v>670000000000</c:v>
                </c:pt>
                <c:pt idx="2053">
                  <c:v>734000000000</c:v>
                </c:pt>
                <c:pt idx="2054">
                  <c:v>4679604922</c:v>
                </c:pt>
                <c:pt idx="2055">
                  <c:v>4877602012</c:v>
                </c:pt>
                <c:pt idx="2056">
                  <c:v>5333862344</c:v>
                </c:pt>
                <c:pt idx="2057">
                  <c:v>6858952717</c:v>
                </c:pt>
                <c:pt idx="2058">
                  <c:v>8031344240</c:v>
                </c:pt>
                <c:pt idx="2059">
                  <c:v>8707015064</c:v>
                </c:pt>
                <c:pt idx="2060">
                  <c:v>9358710763</c:v>
                </c:pt>
                <c:pt idx="2061">
                  <c:v>11284603481</c:v>
                </c:pt>
                <c:pt idx="2062">
                  <c:v>13386346543</c:v>
                </c:pt>
                <c:pt idx="2063">
                  <c:v>12812994670</c:v>
                </c:pt>
                <c:pt idx="2064">
                  <c:v>12932427724</c:v>
                </c:pt>
                <c:pt idx="2065">
                  <c:v>14440676498</c:v>
                </c:pt>
                <c:pt idx="2066">
                  <c:v>14045680427</c:v>
                </c:pt>
                <c:pt idx="2067">
                  <c:v>6082791506</c:v>
                </c:pt>
                <c:pt idx="2068">
                  <c:v>11390468619</c:v>
                </c:pt>
                <c:pt idx="2069">
                  <c:v>15102567925</c:v>
                </c:pt>
                <c:pt idx="2070">
                  <c:v>19550781969</c:v>
                </c:pt>
                <c:pt idx="2071">
                  <c:v>23649854234</c:v>
                </c:pt>
                <c:pt idx="2072">
                  <c:v>25234408773</c:v>
                </c:pt>
                <c:pt idx="2073">
                  <c:v>29221081587</c:v>
                </c:pt>
                <c:pt idx="2074">
                  <c:v>38952093544</c:v>
                </c:pt>
                <c:pt idx="2075">
                  <c:v>47760580366</c:v>
                </c:pt>
                <c:pt idx="2076">
                  <c:v>40249472482</c:v>
                </c:pt>
                <c:pt idx="2077">
                  <c:v>36990001284</c:v>
                </c:pt>
                <c:pt idx="2078">
                  <c:v>43749934551</c:v>
                </c:pt>
                <c:pt idx="2079">
                  <c:v>38110737579</c:v>
                </c:pt>
                <c:pt idx="2080">
                  <c:v>614877971</c:v>
                </c:pt>
                <c:pt idx="2081">
                  <c:v>618433501</c:v>
                </c:pt>
                <c:pt idx="2082">
                  <c:v>698083345</c:v>
                </c:pt>
                <c:pt idx="2083">
                  <c:v>703096503</c:v>
                </c:pt>
                <c:pt idx="2084">
                  <c:v>839319935</c:v>
                </c:pt>
                <c:pt idx="2085">
                  <c:v>919103262</c:v>
                </c:pt>
                <c:pt idx="2086">
                  <c:v>1016419769</c:v>
                </c:pt>
                <c:pt idx="2087">
                  <c:v>1033635773</c:v>
                </c:pt>
                <c:pt idx="2088">
                  <c:v>967211975</c:v>
                </c:pt>
                <c:pt idx="2089">
                  <c:v>847424852</c:v>
                </c:pt>
                <c:pt idx="2090">
                  <c:v>973355738</c:v>
                </c:pt>
                <c:pt idx="2091">
                  <c:v>1059593023</c:v>
                </c:pt>
                <c:pt idx="2092">
                  <c:v>1032199341</c:v>
                </c:pt>
                <c:pt idx="2093">
                  <c:v>635874002</c:v>
                </c:pt>
                <c:pt idx="2094">
                  <c:v>1079478388</c:v>
                </c:pt>
                <c:pt idx="2095">
                  <c:v>1239004288</c:v>
                </c:pt>
                <c:pt idx="2096">
                  <c:v>1371442566</c:v>
                </c:pt>
                <c:pt idx="2097">
                  <c:v>1431208677</c:v>
                </c:pt>
                <c:pt idx="2098">
                  <c:v>1627853086</c:v>
                </c:pt>
                <c:pt idx="2099">
                  <c:v>1887429109</c:v>
                </c:pt>
                <c:pt idx="2100">
                  <c:v>2158653216</c:v>
                </c:pt>
                <c:pt idx="2101">
                  <c:v>2505620416</c:v>
                </c:pt>
                <c:pt idx="2102">
                  <c:v>2453972797</c:v>
                </c:pt>
                <c:pt idx="2103">
                  <c:v>2578159463</c:v>
                </c:pt>
                <c:pt idx="2104">
                  <c:v>2932273988</c:v>
                </c:pt>
                <c:pt idx="2105">
                  <c:v>3787392596</c:v>
                </c:pt>
                <c:pt idx="2106">
                  <c:v>95835970989</c:v>
                </c:pt>
                <c:pt idx="2107">
                  <c:v>89285087395</c:v>
                </c:pt>
                <c:pt idx="2108">
                  <c:v>91941791944</c:v>
                </c:pt>
                <c:pt idx="2109">
                  <c:v>97002305536</c:v>
                </c:pt>
                <c:pt idx="2110">
                  <c:v>114000000000</c:v>
                </c:pt>
                <c:pt idx="2111">
                  <c:v>127000000000</c:v>
                </c:pt>
                <c:pt idx="2112">
                  <c:v>148000000000</c:v>
                </c:pt>
                <c:pt idx="2113">
                  <c:v>180000000000</c:v>
                </c:pt>
                <c:pt idx="2114">
                  <c:v>192000000000</c:v>
                </c:pt>
                <c:pt idx="2115">
                  <c:v>192000000000</c:v>
                </c:pt>
                <c:pt idx="2116">
                  <c:v>236000000000</c:v>
                </c:pt>
                <c:pt idx="2117">
                  <c:v>274000000000</c:v>
                </c:pt>
                <c:pt idx="2118">
                  <c:v>287000000000</c:v>
                </c:pt>
                <c:pt idx="2119">
                  <c:v>287000000000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28724041828</c:v>
                </c:pt>
                <c:pt idx="2133">
                  <c:v>30318731991</c:v>
                </c:pt>
                <c:pt idx="2134">
                  <c:v>34638306042</c:v>
                </c:pt>
                <c:pt idx="2135">
                  <c:v>45837416479</c:v>
                </c:pt>
                <c:pt idx="2136">
                  <c:v>56073225726</c:v>
                </c:pt>
                <c:pt idx="2137">
                  <c:v>61328471583</c:v>
                </c:pt>
                <c:pt idx="2138">
                  <c:v>69002095095</c:v>
                </c:pt>
                <c:pt idx="2139">
                  <c:v>84108560088</c:v>
                </c:pt>
                <c:pt idx="2140">
                  <c:v>97908891167</c:v>
                </c:pt>
                <c:pt idx="2141">
                  <c:v>87239747152</c:v>
                </c:pt>
                <c:pt idx="2142">
                  <c:v>87077443709</c:v>
                </c:pt>
                <c:pt idx="2143">
                  <c:v>95877536836</c:v>
                </c:pt>
                <c:pt idx="2144">
                  <c:v>91347809328</c:v>
                </c:pt>
                <c:pt idx="2145">
                  <c:v>19979467790</c:v>
                </c:pt>
                <c:pt idx="2146">
                  <c:v>20498926981</c:v>
                </c:pt>
                <c:pt idx="2147">
                  <c:v>23136352386</c:v>
                </c:pt>
                <c:pt idx="2148">
                  <c:v>29152072068</c:v>
                </c:pt>
                <c:pt idx="2149">
                  <c:v>33837749815</c:v>
                </c:pt>
                <c:pt idx="2150">
                  <c:v>35717733757</c:v>
                </c:pt>
                <c:pt idx="2151">
                  <c:v>38945146500</c:v>
                </c:pt>
                <c:pt idx="2152">
                  <c:v>47349639895</c:v>
                </c:pt>
                <c:pt idx="2153">
                  <c:v>54554616826</c:v>
                </c:pt>
                <c:pt idx="2154">
                  <c:v>49208375314</c:v>
                </c:pt>
                <c:pt idx="2155">
                  <c:v>46999407184</c:v>
                </c:pt>
                <c:pt idx="2156">
                  <c:v>50250147802</c:v>
                </c:pt>
                <c:pt idx="2157">
                  <c:v>45379174408</c:v>
                </c:pt>
                <c:pt idx="2158">
                  <c:v>435101217</c:v>
                </c:pt>
                <c:pt idx="2159">
                  <c:v>400464593</c:v>
                </c:pt>
                <c:pt idx="2160">
                  <c:v>341663054</c:v>
                </c:pt>
                <c:pt idx="2161">
                  <c:v>332736307</c:v>
                </c:pt>
                <c:pt idx="2162">
                  <c:v>375109695</c:v>
                </c:pt>
                <c:pt idx="2163">
                  <c:v>413909879</c:v>
                </c:pt>
                <c:pt idx="2164">
                  <c:v>456735445</c:v>
                </c:pt>
                <c:pt idx="2165">
                  <c:v>516209150</c:v>
                </c:pt>
                <c:pt idx="2166">
                  <c:v>608292552</c:v>
                </c:pt>
                <c:pt idx="2167">
                  <c:v>597765363</c:v>
                </c:pt>
                <c:pt idx="2168">
                  <c:v>681587105</c:v>
                </c:pt>
                <c:pt idx="2169">
                  <c:v>868574141</c:v>
                </c:pt>
                <c:pt idx="2170">
                  <c:v>999972421</c:v>
                </c:pt>
                <c:pt idx="2171">
                  <c:v>999972421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  <c:pt idx="2175">
                  <c:v>0</c:v>
                </c:pt>
                <c:pt idx="2176">
                  <c:v>0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133000000000</c:v>
                </c:pt>
                <c:pt idx="2185">
                  <c:v>118000000000</c:v>
                </c:pt>
                <c:pt idx="2186">
                  <c:v>111000000000</c:v>
                </c:pt>
                <c:pt idx="2187">
                  <c:v>168000000000</c:v>
                </c:pt>
                <c:pt idx="2188">
                  <c:v>219000000000</c:v>
                </c:pt>
                <c:pt idx="2189">
                  <c:v>247000000000</c:v>
                </c:pt>
                <c:pt idx="2190">
                  <c:v>261000000000</c:v>
                </c:pt>
                <c:pt idx="2191">
                  <c:v>286000000000</c:v>
                </c:pt>
                <c:pt idx="2192">
                  <c:v>273000000000</c:v>
                </c:pt>
                <c:pt idx="2193">
                  <c:v>284000000000</c:v>
                </c:pt>
                <c:pt idx="2194">
                  <c:v>365000000000</c:v>
                </c:pt>
                <c:pt idx="2195">
                  <c:v>404000000000</c:v>
                </c:pt>
                <c:pt idx="2196">
                  <c:v>382000000000</c:v>
                </c:pt>
                <c:pt idx="2197">
                  <c:v>562000000000</c:v>
                </c:pt>
                <c:pt idx="2198">
                  <c:v>533000000000</c:v>
                </c:pt>
                <c:pt idx="2199">
                  <c:v>609000000000</c:v>
                </c:pt>
                <c:pt idx="2200">
                  <c:v>681000000000</c:v>
                </c:pt>
                <c:pt idx="2201">
                  <c:v>765000000000</c:v>
                </c:pt>
                <c:pt idx="2202">
                  <c:v>898000000000</c:v>
                </c:pt>
                <c:pt idx="2203">
                  <c:v>1010000000000</c:v>
                </c:pt>
                <c:pt idx="2204">
                  <c:v>1120000000000</c:v>
                </c:pt>
                <c:pt idx="2205">
                  <c:v>1000000000000</c:v>
                </c:pt>
                <c:pt idx="2206">
                  <c:v>902000000000</c:v>
                </c:pt>
                <c:pt idx="2207">
                  <c:v>1090000000000</c:v>
                </c:pt>
                <c:pt idx="2208">
                  <c:v>1200000000000</c:v>
                </c:pt>
                <c:pt idx="2209">
                  <c:v>1220000000000</c:v>
                </c:pt>
                <c:pt idx="2210">
                  <c:v>1220000000000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</c:v>
                </c:pt>
                <c:pt idx="2217">
                  <c:v>0</c:v>
                </c:pt>
                <c:pt idx="2218">
                  <c:v>16382632812</c:v>
                </c:pt>
                <c:pt idx="2219">
                  <c:v>13298986925</c:v>
                </c:pt>
                <c:pt idx="2220">
                  <c:v>16338510934</c:v>
                </c:pt>
                <c:pt idx="2221">
                  <c:v>20782116982</c:v>
                </c:pt>
                <c:pt idx="2222">
                  <c:v>10560000000</c:v>
                </c:pt>
                <c:pt idx="2223">
                  <c:v>580000000000</c:v>
                </c:pt>
                <c:pt idx="2224">
                  <c:v>609000000000</c:v>
                </c:pt>
                <c:pt idx="2225">
                  <c:v>686000000000</c:v>
                </c:pt>
                <c:pt idx="2226">
                  <c:v>884000000000</c:v>
                </c:pt>
                <c:pt idx="2227">
                  <c:v>1040000000000</c:v>
                </c:pt>
                <c:pt idx="2228">
                  <c:v>1130000000000</c:v>
                </c:pt>
                <c:pt idx="2229">
                  <c:v>1240000000000</c:v>
                </c:pt>
                <c:pt idx="2230">
                  <c:v>1440000000000</c:v>
                </c:pt>
                <c:pt idx="2231">
                  <c:v>1590000000000</c:v>
                </c:pt>
                <c:pt idx="2232">
                  <c:v>1450000000000</c:v>
                </c:pt>
                <c:pt idx="2233">
                  <c:v>1380000000000</c:v>
                </c:pt>
                <c:pt idx="2234">
                  <c:v>1450000000000</c:v>
                </c:pt>
                <c:pt idx="2235">
                  <c:v>1320000000000</c:v>
                </c:pt>
                <c:pt idx="2236">
                  <c:v>16330810304</c:v>
                </c:pt>
                <c:pt idx="2237">
                  <c:v>15746224410</c:v>
                </c:pt>
                <c:pt idx="2238">
                  <c:v>17102623876</c:v>
                </c:pt>
                <c:pt idx="2239">
                  <c:v>18881765437</c:v>
                </c:pt>
                <c:pt idx="2240">
                  <c:v>20662525941</c:v>
                </c:pt>
                <c:pt idx="2241">
                  <c:v>24405791045</c:v>
                </c:pt>
                <c:pt idx="2242">
                  <c:v>28267410543</c:v>
                </c:pt>
                <c:pt idx="2243">
                  <c:v>32351184234</c:v>
                </c:pt>
                <c:pt idx="2244">
                  <c:v>40715240469</c:v>
                </c:pt>
                <c:pt idx="2245">
                  <c:v>42067974595</c:v>
                </c:pt>
                <c:pt idx="2246">
                  <c:v>49567521670</c:v>
                </c:pt>
                <c:pt idx="2247">
                  <c:v>59178013928</c:v>
                </c:pt>
                <c:pt idx="2248">
                  <c:v>59393056426</c:v>
                </c:pt>
                <c:pt idx="2249">
                  <c:v>416566954</c:v>
                </c:pt>
                <c:pt idx="2250">
                  <c:v>455905602</c:v>
                </c:pt>
                <c:pt idx="2251">
                  <c:v>478067954</c:v>
                </c:pt>
                <c:pt idx="2252">
                  <c:v>461576906</c:v>
                </c:pt>
                <c:pt idx="2253">
                  <c:v>497548517</c:v>
                </c:pt>
                <c:pt idx="2254">
                  <c:v>536410666</c:v>
                </c:pt>
                <c:pt idx="2255">
                  <c:v>629511778</c:v>
                </c:pt>
                <c:pt idx="2256">
                  <c:v>684074062</c:v>
                </c:pt>
                <c:pt idx="2257">
                  <c:v>734814815</c:v>
                </c:pt>
                <c:pt idx="2258">
                  <c:v>708888889</c:v>
                </c:pt>
                <c:pt idx="2259">
                  <c:v>692222222</c:v>
                </c:pt>
                <c:pt idx="2260">
                  <c:v>728148148</c:v>
                </c:pt>
                <c:pt idx="2261">
                  <c:v>731851852</c:v>
                </c:pt>
                <c:pt idx="2262">
                  <c:v>764457723</c:v>
                </c:pt>
                <c:pt idx="2263">
                  <c:v>708290496</c:v>
                </c:pt>
                <c:pt idx="2264">
                  <c:v>723027643</c:v>
                </c:pt>
                <c:pt idx="2265">
                  <c:v>781338353</c:v>
                </c:pt>
                <c:pt idx="2266">
                  <c:v>858255380</c:v>
                </c:pt>
                <c:pt idx="2267">
                  <c:v>908558307</c:v>
                </c:pt>
                <c:pt idx="2268">
                  <c:v>1018069267</c:v>
                </c:pt>
                <c:pt idx="2269">
                  <c:v>1145555535</c:v>
                </c:pt>
                <c:pt idx="2270">
                  <c:v>1184074074</c:v>
                </c:pt>
                <c:pt idx="2271">
                  <c:v>1180000000</c:v>
                </c:pt>
                <c:pt idx="2272">
                  <c:v>1252222222</c:v>
                </c:pt>
                <c:pt idx="2273">
                  <c:v>1295925926</c:v>
                </c:pt>
                <c:pt idx="2274">
                  <c:v>1318148148</c:v>
                </c:pt>
                <c:pt idx="2275">
                  <c:v>1318148148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</c:v>
                </c:pt>
                <c:pt idx="2280">
                  <c:v>0</c:v>
                </c:pt>
                <c:pt idx="2281">
                  <c:v>0</c:v>
                </c:pt>
                <c:pt idx="2282">
                  <c:v>0</c:v>
                </c:pt>
                <c:pt idx="2283">
                  <c:v>0</c:v>
                </c:pt>
                <c:pt idx="2284">
                  <c:v>0</c:v>
                </c:pt>
                <c:pt idx="2285">
                  <c:v>0</c:v>
                </c:pt>
                <c:pt idx="2286">
                  <c:v>0</c:v>
                </c:pt>
                <c:pt idx="2287">
                  <c:v>0</c:v>
                </c:pt>
                <c:pt idx="2288">
                  <c:v>397447007</c:v>
                </c:pt>
                <c:pt idx="2289">
                  <c:v>431017935</c:v>
                </c:pt>
                <c:pt idx="2290">
                  <c:v>462641610</c:v>
                </c:pt>
                <c:pt idx="2291">
                  <c:v>482397041</c:v>
                </c:pt>
                <c:pt idx="2292">
                  <c:v>522544702</c:v>
                </c:pt>
                <c:pt idx="2293">
                  <c:v>551431645</c:v>
                </c:pt>
                <c:pt idx="2294">
                  <c:v>611040126</c:v>
                </c:pt>
                <c:pt idx="2295">
                  <c:v>684074074</c:v>
                </c:pt>
                <c:pt idx="2296">
                  <c:v>695555556</c:v>
                </c:pt>
                <c:pt idx="2297">
                  <c:v>674814815</c:v>
                </c:pt>
                <c:pt idx="2298">
                  <c:v>681481481</c:v>
                </c:pt>
                <c:pt idx="2299">
                  <c:v>677037037</c:v>
                </c:pt>
                <c:pt idx="2300">
                  <c:v>694444444</c:v>
                </c:pt>
                <c:pt idx="2301">
                  <c:v>12257299163</c:v>
                </c:pt>
                <c:pt idx="2302">
                  <c:v>13182872555</c:v>
                </c:pt>
                <c:pt idx="2303">
                  <c:v>14803423335</c:v>
                </c:pt>
                <c:pt idx="2304">
                  <c:v>17646271397</c:v>
                </c:pt>
                <c:pt idx="2305">
                  <c:v>21457886199</c:v>
                </c:pt>
                <c:pt idx="2306">
                  <c:v>26524992225</c:v>
                </c:pt>
                <c:pt idx="2307">
                  <c:v>35159250985</c:v>
                </c:pt>
                <c:pt idx="2308">
                  <c:v>45456460335</c:v>
                </c:pt>
                <c:pt idx="2309">
                  <c:v>54082389393</c:v>
                </c:pt>
                <c:pt idx="2310">
                  <c:v>52839990731</c:v>
                </c:pt>
                <c:pt idx="2311">
                  <c:v>65632237471</c:v>
                </c:pt>
                <c:pt idx="2312">
                  <c:v>67320812663</c:v>
                </c:pt>
                <c:pt idx="2313">
                  <c:v>63029562337</c:v>
                </c:pt>
                <c:pt idx="2314">
                  <c:v>892164364</c:v>
                </c:pt>
                <c:pt idx="2315">
                  <c:v>763465571</c:v>
                </c:pt>
                <c:pt idx="2316">
                  <c:v>1078402128</c:v>
                </c:pt>
                <c:pt idx="2317">
                  <c:v>1271196078</c:v>
                </c:pt>
                <c:pt idx="2318">
                  <c:v>1484092538</c:v>
                </c:pt>
                <c:pt idx="2319">
                  <c:v>1793557833</c:v>
                </c:pt>
                <c:pt idx="2320">
                  <c:v>2626093294</c:v>
                </c:pt>
                <c:pt idx="2321">
                  <c:v>2936612022</c:v>
                </c:pt>
                <c:pt idx="2322">
                  <c:v>3532969035</c:v>
                </c:pt>
                <c:pt idx="2323">
                  <c:v>3875409836</c:v>
                </c:pt>
                <c:pt idx="2324">
                  <c:v>4368033802</c:v>
                </c:pt>
                <c:pt idx="2325">
                  <c:v>4363219094</c:v>
                </c:pt>
                <c:pt idx="2326">
                  <c:v>5012121212</c:v>
                </c:pt>
                <c:pt idx="2327">
                  <c:v>1524490159</c:v>
                </c:pt>
                <c:pt idx="2328">
                  <c:v>1349326983</c:v>
                </c:pt>
                <c:pt idx="2329">
                  <c:v>1224220675</c:v>
                </c:pt>
                <c:pt idx="2330">
                  <c:v>1854020496</c:v>
                </c:pt>
                <c:pt idx="2331">
                  <c:v>2420610579</c:v>
                </c:pt>
                <c:pt idx="2332">
                  <c:v>2584077931</c:v>
                </c:pt>
                <c:pt idx="2333">
                  <c:v>2947922183</c:v>
                </c:pt>
                <c:pt idx="2334">
                  <c:v>3053823329</c:v>
                </c:pt>
                <c:pt idx="2335">
                  <c:v>3019770680</c:v>
                </c:pt>
                <c:pt idx="2336">
                  <c:v>3144680749</c:v>
                </c:pt>
                <c:pt idx="2337">
                  <c:v>3891563478</c:v>
                </c:pt>
                <c:pt idx="2338">
                  <c:v>4145772237</c:v>
                </c:pt>
                <c:pt idx="2339">
                  <c:v>4049589166</c:v>
                </c:pt>
                <c:pt idx="2340">
                  <c:v>247000000000</c:v>
                </c:pt>
                <c:pt idx="2341">
                  <c:v>227000000000</c:v>
                </c:pt>
                <c:pt idx="2342">
                  <c:v>251000000000</c:v>
                </c:pt>
                <c:pt idx="2343">
                  <c:v>315000000000</c:v>
                </c:pt>
                <c:pt idx="2344">
                  <c:v>362000000000</c:v>
                </c:pt>
                <c:pt idx="2345">
                  <c:v>371000000000</c:v>
                </c:pt>
                <c:pt idx="2346">
                  <c:v>399000000000</c:v>
                </c:pt>
                <c:pt idx="2347">
                  <c:v>463000000000</c:v>
                </c:pt>
                <c:pt idx="2348">
                  <c:v>486000000000</c:v>
                </c:pt>
                <c:pt idx="2349">
                  <c:v>406000000000</c:v>
                </c:pt>
                <c:pt idx="2350">
                  <c:v>463000000000</c:v>
                </c:pt>
                <c:pt idx="2351">
                  <c:v>536000000000</c:v>
                </c:pt>
                <c:pt idx="2352">
                  <c:v>524000000000</c:v>
                </c:pt>
                <c:pt idx="2353">
                  <c:v>256000000000</c:v>
                </c:pt>
                <c:pt idx="2354">
                  <c:v>263000000000</c:v>
                </c:pt>
                <c:pt idx="2355">
                  <c:v>287000000000</c:v>
                </c:pt>
                <c:pt idx="2356">
                  <c:v>335000000000</c:v>
                </c:pt>
                <c:pt idx="2357">
                  <c:v>374000000000</c:v>
                </c:pt>
                <c:pt idx="2358">
                  <c:v>385000000000</c:v>
                </c:pt>
                <c:pt idx="2359">
                  <c:v>405000000000</c:v>
                </c:pt>
                <c:pt idx="2360">
                  <c:v>451000000000</c:v>
                </c:pt>
                <c:pt idx="2361">
                  <c:v>524000000000</c:v>
                </c:pt>
                <c:pt idx="2362">
                  <c:v>509000000000</c:v>
                </c:pt>
                <c:pt idx="2363">
                  <c:v>549000000000</c:v>
                </c:pt>
                <c:pt idx="2364">
                  <c:v>659000000000</c:v>
                </c:pt>
                <c:pt idx="2365">
                  <c:v>631000000000</c:v>
                </c:pt>
                <c:pt idx="2366">
                  <c:v>19325894913</c:v>
                </c:pt>
                <c:pt idx="2367">
                  <c:v>21099833784</c:v>
                </c:pt>
                <c:pt idx="2368">
                  <c:v>21582248882</c:v>
                </c:pt>
                <c:pt idx="2369">
                  <c:v>21828144686</c:v>
                </c:pt>
                <c:pt idx="2370">
                  <c:v>25086930693</c:v>
                </c:pt>
                <c:pt idx="2371">
                  <c:v>28858965517</c:v>
                </c:pt>
                <c:pt idx="2372">
                  <c:v>33332844575</c:v>
                </c:pt>
                <c:pt idx="2373">
                  <c:v>40405006007</c:v>
                </c:pt>
                <c:pt idx="2374">
                  <c:v>40405006007</c:v>
                </c:pt>
                <c:pt idx="2375">
                  <c:v>0</c:v>
                </c:pt>
                <c:pt idx="2376">
                  <c:v>0</c:v>
                </c:pt>
                <c:pt idx="2377">
                  <c:v>0</c:v>
                </c:pt>
                <c:pt idx="2378">
                  <c:v>0</c:v>
                </c:pt>
                <c:pt idx="2379">
                  <c:v>860550294</c:v>
                </c:pt>
                <c:pt idx="2380">
                  <c:v>1080774006</c:v>
                </c:pt>
                <c:pt idx="2381">
                  <c:v>1221113795</c:v>
                </c:pt>
                <c:pt idx="2382">
                  <c:v>1554125543</c:v>
                </c:pt>
                <c:pt idx="2383">
                  <c:v>2076148710</c:v>
                </c:pt>
                <c:pt idx="2384">
                  <c:v>2312319579</c:v>
                </c:pt>
                <c:pt idx="2385">
                  <c:v>2830236054</c:v>
                </c:pt>
                <c:pt idx="2386">
                  <c:v>3719497371</c:v>
                </c:pt>
                <c:pt idx="2387">
                  <c:v>5161336170</c:v>
                </c:pt>
                <c:pt idx="2388">
                  <c:v>4979481980</c:v>
                </c:pt>
                <c:pt idx="2389">
                  <c:v>5642178580</c:v>
                </c:pt>
                <c:pt idx="2390">
                  <c:v>6522732203</c:v>
                </c:pt>
                <c:pt idx="2391">
                  <c:v>7633049792</c:v>
                </c:pt>
                <c:pt idx="2392">
                  <c:v>10185786171</c:v>
                </c:pt>
                <c:pt idx="2393">
                  <c:v>10383560998</c:v>
                </c:pt>
                <c:pt idx="2394">
                  <c:v>10805600069</c:v>
                </c:pt>
                <c:pt idx="2395">
                  <c:v>11659129815</c:v>
                </c:pt>
                <c:pt idx="2396">
                  <c:v>12825801917</c:v>
                </c:pt>
                <c:pt idx="2397">
                  <c:v>14141916592</c:v>
                </c:pt>
                <c:pt idx="2398">
                  <c:v>14331231239</c:v>
                </c:pt>
                <c:pt idx="2399">
                  <c:v>16825547176</c:v>
                </c:pt>
                <c:pt idx="2400">
                  <c:v>20715086119</c:v>
                </c:pt>
                <c:pt idx="2401">
                  <c:v>21368165400</c:v>
                </c:pt>
                <c:pt idx="2402">
                  <c:v>22915004297</c:v>
                </c:pt>
                <c:pt idx="2403">
                  <c:v>23874165047</c:v>
                </c:pt>
                <c:pt idx="2404">
                  <c:v>28248631876</c:v>
                </c:pt>
                <c:pt idx="2405">
                  <c:v>123000000000</c:v>
                </c:pt>
                <c:pt idx="2406">
                  <c:v>116000000000</c:v>
                </c:pt>
                <c:pt idx="2407">
                  <c:v>127000000000</c:v>
                </c:pt>
                <c:pt idx="2408">
                  <c:v>143000000000</c:v>
                </c:pt>
                <c:pt idx="2409">
                  <c:v>161000000000</c:v>
                </c:pt>
                <c:pt idx="2410">
                  <c:v>176000000000</c:v>
                </c:pt>
                <c:pt idx="2411">
                  <c:v>207000000000</c:v>
                </c:pt>
                <c:pt idx="2412">
                  <c:v>247000000000</c:v>
                </c:pt>
                <c:pt idx="2413">
                  <c:v>273000000000</c:v>
                </c:pt>
                <c:pt idx="2414">
                  <c:v>264000000000</c:v>
                </c:pt>
                <c:pt idx="2415">
                  <c:v>319000000000</c:v>
                </c:pt>
                <c:pt idx="2416">
                  <c:v>346000000000</c:v>
                </c:pt>
                <c:pt idx="2417">
                  <c:v>366000000000</c:v>
                </c:pt>
                <c:pt idx="2418">
                  <c:v>350100000</c:v>
                </c:pt>
                <c:pt idx="2419">
                  <c:v>429700000</c:v>
                </c:pt>
                <c:pt idx="2420">
                  <c:v>426700000</c:v>
                </c:pt>
                <c:pt idx="2421">
                  <c:v>436500000</c:v>
                </c:pt>
                <c:pt idx="2422">
                  <c:v>455500000</c:v>
                </c:pt>
                <c:pt idx="2423">
                  <c:v>479100000</c:v>
                </c:pt>
                <c:pt idx="2424">
                  <c:v>462600000</c:v>
                </c:pt>
                <c:pt idx="2425">
                  <c:v>558700000</c:v>
                </c:pt>
                <c:pt idx="2426">
                  <c:v>693800000</c:v>
                </c:pt>
                <c:pt idx="2427">
                  <c:v>826700000</c:v>
                </c:pt>
                <c:pt idx="2428">
                  <c:v>934300000</c:v>
                </c:pt>
                <c:pt idx="2429">
                  <c:v>1128300000</c:v>
                </c:pt>
                <c:pt idx="2430">
                  <c:v>1355000000</c:v>
                </c:pt>
                <c:pt idx="2431">
                  <c:v>1294250280</c:v>
                </c:pt>
                <c:pt idx="2432">
                  <c:v>1332328986</c:v>
                </c:pt>
                <c:pt idx="2433">
                  <c:v>1474630199</c:v>
                </c:pt>
                <c:pt idx="2434">
                  <c:v>1673690390</c:v>
                </c:pt>
                <c:pt idx="2435">
                  <c:v>1937074538</c:v>
                </c:pt>
                <c:pt idx="2436">
                  <c:v>2115154090</c:v>
                </c:pt>
                <c:pt idx="2437">
                  <c:v>2202809211</c:v>
                </c:pt>
                <c:pt idx="2438">
                  <c:v>2523462649</c:v>
                </c:pt>
                <c:pt idx="2439">
                  <c:v>3163416556</c:v>
                </c:pt>
                <c:pt idx="2440">
                  <c:v>3163000591</c:v>
                </c:pt>
                <c:pt idx="2441">
                  <c:v>3172945506</c:v>
                </c:pt>
                <c:pt idx="2442">
                  <c:v>3756023048</c:v>
                </c:pt>
                <c:pt idx="2443">
                  <c:v>3915754216</c:v>
                </c:pt>
                <c:pt idx="2444">
                  <c:v>188623258</c:v>
                </c:pt>
                <c:pt idx="2445">
                  <c:v>167042880</c:v>
                </c:pt>
                <c:pt idx="2446">
                  <c:v>181801947</c:v>
                </c:pt>
                <c:pt idx="2447">
                  <c:v>208098552</c:v>
                </c:pt>
                <c:pt idx="2448">
                  <c:v>240794581</c:v>
                </c:pt>
                <c:pt idx="2449">
                  <c:v>264812954</c:v>
                </c:pt>
                <c:pt idx="2450">
                  <c:v>295998379</c:v>
                </c:pt>
                <c:pt idx="2451">
                  <c:v>301064027</c:v>
                </c:pt>
                <c:pt idx="2452">
                  <c:v>346850176</c:v>
                </c:pt>
                <c:pt idx="2453">
                  <c:v>318522296</c:v>
                </c:pt>
                <c:pt idx="2454">
                  <c:v>369212477</c:v>
                </c:pt>
                <c:pt idx="2455">
                  <c:v>423038017</c:v>
                </c:pt>
                <c:pt idx="2456">
                  <c:v>471575497</c:v>
                </c:pt>
                <c:pt idx="2457">
                  <c:v>8154315708</c:v>
                </c:pt>
                <c:pt idx="2458">
                  <c:v>8824873156</c:v>
                </c:pt>
                <c:pt idx="2459">
                  <c:v>9008273516</c:v>
                </c:pt>
                <c:pt idx="2460">
                  <c:v>11235960523</c:v>
                </c:pt>
                <c:pt idx="2461">
                  <c:v>12884712296</c:v>
                </c:pt>
                <c:pt idx="2462">
                  <c:v>16088526686</c:v>
                </c:pt>
                <c:pt idx="2463">
                  <c:v>18460905284</c:v>
                </c:pt>
                <c:pt idx="2464">
                  <c:v>21830397705</c:v>
                </c:pt>
                <c:pt idx="2465">
                  <c:v>28165793618</c:v>
                </c:pt>
                <c:pt idx="2466">
                  <c:v>19332270662</c:v>
                </c:pt>
                <c:pt idx="2467">
                  <c:v>20758191858</c:v>
                </c:pt>
                <c:pt idx="2468">
                  <c:v>23676348287</c:v>
                </c:pt>
                <c:pt idx="2469">
                  <c:v>23436342520</c:v>
                </c:pt>
                <c:pt idx="2470">
                  <c:v>21473188882</c:v>
                </c:pt>
                <c:pt idx="2471">
                  <c:v>22066101341</c:v>
                </c:pt>
                <c:pt idx="2472">
                  <c:v>23141757278</c:v>
                </c:pt>
                <c:pt idx="2473">
                  <c:v>27453084983</c:v>
                </c:pt>
                <c:pt idx="2474">
                  <c:v>31183139301</c:v>
                </c:pt>
                <c:pt idx="2475">
                  <c:v>32282960678</c:v>
                </c:pt>
                <c:pt idx="2476">
                  <c:v>34378437265</c:v>
                </c:pt>
                <c:pt idx="2477">
                  <c:v>38920218579</c:v>
                </c:pt>
                <c:pt idx="2478">
                  <c:v>44856586316</c:v>
                </c:pt>
                <c:pt idx="2479">
                  <c:v>43454935940</c:v>
                </c:pt>
                <c:pt idx="2480">
                  <c:v>44054072936</c:v>
                </c:pt>
                <c:pt idx="2481">
                  <c:v>45951129422</c:v>
                </c:pt>
                <c:pt idx="2482">
                  <c:v>45238491581</c:v>
                </c:pt>
                <c:pt idx="2483">
                  <c:v>267000000000</c:v>
                </c:pt>
                <c:pt idx="2484">
                  <c:v>196000000000</c:v>
                </c:pt>
                <c:pt idx="2485">
                  <c:v>233000000000</c:v>
                </c:pt>
                <c:pt idx="2486">
                  <c:v>303000000000</c:v>
                </c:pt>
                <c:pt idx="2487">
                  <c:v>392000000000</c:v>
                </c:pt>
                <c:pt idx="2488">
                  <c:v>483000000000</c:v>
                </c:pt>
                <c:pt idx="2489">
                  <c:v>531000000000</c:v>
                </c:pt>
                <c:pt idx="2490">
                  <c:v>647000000000</c:v>
                </c:pt>
                <c:pt idx="2491">
                  <c:v>730000000000</c:v>
                </c:pt>
                <c:pt idx="2492">
                  <c:v>615000000000</c:v>
                </c:pt>
                <c:pt idx="2493">
                  <c:v>731000000000</c:v>
                </c:pt>
                <c:pt idx="2494">
                  <c:v>775000000000</c:v>
                </c:pt>
                <c:pt idx="2495">
                  <c:v>789000000000</c:v>
                </c:pt>
                <c:pt idx="2496">
                  <c:v>2904662605</c:v>
                </c:pt>
                <c:pt idx="2497">
                  <c:v>3534771969</c:v>
                </c:pt>
                <c:pt idx="2498">
                  <c:v>4462028989</c:v>
                </c:pt>
                <c:pt idx="2499">
                  <c:v>5977440583</c:v>
                </c:pt>
                <c:pt idx="2500">
                  <c:v>6838351088</c:v>
                </c:pt>
                <c:pt idx="2501">
                  <c:v>8104355717</c:v>
                </c:pt>
                <c:pt idx="2502">
                  <c:v>10277598152</c:v>
                </c:pt>
                <c:pt idx="2503">
                  <c:v>12664165103</c:v>
                </c:pt>
                <c:pt idx="2504">
                  <c:v>19271523179</c:v>
                </c:pt>
                <c:pt idx="2505">
                  <c:v>20214385965</c:v>
                </c:pt>
                <c:pt idx="2506">
                  <c:v>22148070175</c:v>
                </c:pt>
                <c:pt idx="2507">
                  <c:v>29233333333</c:v>
                </c:pt>
                <c:pt idx="2508">
                  <c:v>35164210526</c:v>
                </c:pt>
                <c:pt idx="2509">
                  <c:v>35164210526</c:v>
                </c:pt>
                <c:pt idx="2510">
                  <c:v>0</c:v>
                </c:pt>
                <c:pt idx="2511">
                  <c:v>0</c:v>
                </c:pt>
                <c:pt idx="2512">
                  <c:v>0</c:v>
                </c:pt>
                <c:pt idx="2513">
                  <c:v>0</c:v>
                </c:pt>
                <c:pt idx="2514">
                  <c:v>0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6193246632</c:v>
                </c:pt>
                <c:pt idx="2523">
                  <c:v>5840503703</c:v>
                </c:pt>
                <c:pt idx="2524">
                  <c:v>6178563467</c:v>
                </c:pt>
                <c:pt idx="2525">
                  <c:v>6336696289</c:v>
                </c:pt>
                <c:pt idx="2526">
                  <c:v>7940362663</c:v>
                </c:pt>
                <c:pt idx="2527">
                  <c:v>9013834490</c:v>
                </c:pt>
                <c:pt idx="2528">
                  <c:v>9942597753</c:v>
                </c:pt>
                <c:pt idx="2529">
                  <c:v>12292813801</c:v>
                </c:pt>
                <c:pt idx="2530">
                  <c:v>14239026768</c:v>
                </c:pt>
                <c:pt idx="2531">
                  <c:v>14824492062</c:v>
                </c:pt>
                <c:pt idx="2532">
                  <c:v>16030996179</c:v>
                </c:pt>
                <c:pt idx="2533">
                  <c:v>15493320082</c:v>
                </c:pt>
                <c:pt idx="2534">
                  <c:v>20032237910</c:v>
                </c:pt>
                <c:pt idx="2535">
                  <c:v>31261527363</c:v>
                </c:pt>
                <c:pt idx="2536">
                  <c:v>38009344577</c:v>
                </c:pt>
                <c:pt idx="2537">
                  <c:v>42392896031</c:v>
                </c:pt>
                <c:pt idx="2538">
                  <c:v>50132953288</c:v>
                </c:pt>
                <c:pt idx="2539">
                  <c:v>64883060726</c:v>
                </c:pt>
                <c:pt idx="2540">
                  <c:v>86142018069</c:v>
                </c:pt>
                <c:pt idx="2541">
                  <c:v>108000000000</c:v>
                </c:pt>
                <c:pt idx="2542">
                  <c:v>143000000000</c:v>
                </c:pt>
                <c:pt idx="2543">
                  <c:v>180000000000</c:v>
                </c:pt>
                <c:pt idx="2544">
                  <c:v>117000000000</c:v>
                </c:pt>
                <c:pt idx="2545">
                  <c:v>136000000000</c:v>
                </c:pt>
                <c:pt idx="2546">
                  <c:v>163000000000</c:v>
                </c:pt>
                <c:pt idx="2547">
                  <c:v>177000000000</c:v>
                </c:pt>
                <c:pt idx="2548">
                  <c:v>104000000000</c:v>
                </c:pt>
                <c:pt idx="2549">
                  <c:v>103000000000</c:v>
                </c:pt>
                <c:pt idx="2550">
                  <c:v>110000000000</c:v>
                </c:pt>
                <c:pt idx="2551">
                  <c:v>124000000000</c:v>
                </c:pt>
                <c:pt idx="2552">
                  <c:v>148000000000</c:v>
                </c:pt>
                <c:pt idx="2553">
                  <c:v>181000000000</c:v>
                </c:pt>
                <c:pt idx="2554">
                  <c:v>222000000000</c:v>
                </c:pt>
                <c:pt idx="2555">
                  <c:v>258000000000</c:v>
                </c:pt>
                <c:pt idx="2556">
                  <c:v>315000000000</c:v>
                </c:pt>
                <c:pt idx="2557">
                  <c:v>255000000000</c:v>
                </c:pt>
                <c:pt idx="2558">
                  <c:v>287000000000</c:v>
                </c:pt>
                <c:pt idx="2559">
                  <c:v>349000000000</c:v>
                </c:pt>
                <c:pt idx="2560">
                  <c:v>384000000000</c:v>
                </c:pt>
                <c:pt idx="2561">
                  <c:v>1490000000000</c:v>
                </c:pt>
                <c:pt idx="2562">
                  <c:v>1490000000000</c:v>
                </c:pt>
                <c:pt idx="2563">
                  <c:v>1620000000000</c:v>
                </c:pt>
                <c:pt idx="2564">
                  <c:v>1880000000000</c:v>
                </c:pt>
                <c:pt idx="2565">
                  <c:v>2220000000000</c:v>
                </c:pt>
                <c:pt idx="2566">
                  <c:v>2320000000000</c:v>
                </c:pt>
                <c:pt idx="2567">
                  <c:v>2480000000000</c:v>
                </c:pt>
                <c:pt idx="2568">
                  <c:v>2860000000000</c:v>
                </c:pt>
                <c:pt idx="2569">
                  <c:v>2690000000000</c:v>
                </c:pt>
                <c:pt idx="2570">
                  <c:v>2210000000000</c:v>
                </c:pt>
                <c:pt idx="2571">
                  <c:v>2300000000000</c:v>
                </c:pt>
                <c:pt idx="2572">
                  <c:v>2460000000000</c:v>
                </c:pt>
                <c:pt idx="2573">
                  <c:v>2460000000000</c:v>
                </c:pt>
                <c:pt idx="2574">
                  <c:v>10300000000000</c:v>
                </c:pt>
                <c:pt idx="2575">
                  <c:v>10600000000000</c:v>
                </c:pt>
                <c:pt idx="2576">
                  <c:v>11000000000000</c:v>
                </c:pt>
                <c:pt idx="2577">
                  <c:v>11500000000000</c:v>
                </c:pt>
                <c:pt idx="2578">
                  <c:v>12300000000000</c:v>
                </c:pt>
                <c:pt idx="2579">
                  <c:v>13100000000000</c:v>
                </c:pt>
                <c:pt idx="2580">
                  <c:v>13900000000000</c:v>
                </c:pt>
                <c:pt idx="2581">
                  <c:v>14500000000000</c:v>
                </c:pt>
                <c:pt idx="2582">
                  <c:v>14700000000000</c:v>
                </c:pt>
                <c:pt idx="2583">
                  <c:v>14400000000000</c:v>
                </c:pt>
                <c:pt idx="2584">
                  <c:v>15000000000000</c:v>
                </c:pt>
                <c:pt idx="2585">
                  <c:v>15500000000000</c:v>
                </c:pt>
                <c:pt idx="2586">
                  <c:v>16200000000000</c:v>
                </c:pt>
                <c:pt idx="2587">
                  <c:v>22823255806</c:v>
                </c:pt>
                <c:pt idx="2588">
                  <c:v>20898788420</c:v>
                </c:pt>
                <c:pt idx="2589">
                  <c:v>13606494599</c:v>
                </c:pt>
                <c:pt idx="2590">
                  <c:v>12045627411</c:v>
                </c:pt>
                <c:pt idx="2591">
                  <c:v>13686333822</c:v>
                </c:pt>
                <c:pt idx="2592">
                  <c:v>17362872710</c:v>
                </c:pt>
                <c:pt idx="2593">
                  <c:v>19579479147</c:v>
                </c:pt>
                <c:pt idx="2594">
                  <c:v>23410536914</c:v>
                </c:pt>
                <c:pt idx="2595">
                  <c:v>30366148205</c:v>
                </c:pt>
                <c:pt idx="2596">
                  <c:v>30461322555</c:v>
                </c:pt>
                <c:pt idx="2597">
                  <c:v>38881102075</c:v>
                </c:pt>
                <c:pt idx="2598">
                  <c:v>47236710623</c:v>
                </c:pt>
                <c:pt idx="2599">
                  <c:v>50004354667</c:v>
                </c:pt>
                <c:pt idx="2600">
                  <c:v>13760374488</c:v>
                </c:pt>
                <c:pt idx="2601">
                  <c:v>11401351420</c:v>
                </c:pt>
                <c:pt idx="2602">
                  <c:v>9687951055</c:v>
                </c:pt>
                <c:pt idx="2603">
                  <c:v>10128112401</c:v>
                </c:pt>
                <c:pt idx="2604">
                  <c:v>12030023548</c:v>
                </c:pt>
                <c:pt idx="2605">
                  <c:v>14307509839</c:v>
                </c:pt>
                <c:pt idx="2606">
                  <c:v>17030896203</c:v>
                </c:pt>
                <c:pt idx="2607">
                  <c:v>22311393928</c:v>
                </c:pt>
                <c:pt idx="2608">
                  <c:v>27934030937</c:v>
                </c:pt>
                <c:pt idx="2609">
                  <c:v>32816828373</c:v>
                </c:pt>
                <c:pt idx="2610">
                  <c:v>39332770929</c:v>
                </c:pt>
                <c:pt idx="2611">
                  <c:v>45324319955</c:v>
                </c:pt>
                <c:pt idx="2612">
                  <c:v>51183443225</c:v>
                </c:pt>
                <c:pt idx="2613">
                  <c:v>272014693</c:v>
                </c:pt>
                <c:pt idx="2614">
                  <c:v>257926882</c:v>
                </c:pt>
                <c:pt idx="2615">
                  <c:v>262603782</c:v>
                </c:pt>
                <c:pt idx="2616">
                  <c:v>314463144</c:v>
                </c:pt>
                <c:pt idx="2617">
                  <c:v>364996869</c:v>
                </c:pt>
                <c:pt idx="2618">
                  <c:v>394962552</c:v>
                </c:pt>
                <c:pt idx="2619">
                  <c:v>437072934</c:v>
                </c:pt>
                <c:pt idx="2620">
                  <c:v>526425740</c:v>
                </c:pt>
                <c:pt idx="2621">
                  <c:v>607983815</c:v>
                </c:pt>
                <c:pt idx="2622">
                  <c:v>610075807</c:v>
                </c:pt>
                <c:pt idx="2623">
                  <c:v>700804286</c:v>
                </c:pt>
                <c:pt idx="2624">
                  <c:v>785745262</c:v>
                </c:pt>
                <c:pt idx="2625">
                  <c:v>786938335</c:v>
                </c:pt>
                <c:pt idx="2626">
                  <c:v>117000000000</c:v>
                </c:pt>
                <c:pt idx="2627">
                  <c:v>123000000000</c:v>
                </c:pt>
                <c:pt idx="2628">
                  <c:v>92889586976</c:v>
                </c:pt>
                <c:pt idx="2629">
                  <c:v>83622191419</c:v>
                </c:pt>
                <c:pt idx="2630">
                  <c:v>112000000000</c:v>
                </c:pt>
                <c:pt idx="2631">
                  <c:v>146000000000</c:v>
                </c:pt>
                <c:pt idx="2632">
                  <c:v>183000000000</c:v>
                </c:pt>
                <c:pt idx="2633">
                  <c:v>230000000000</c:v>
                </c:pt>
                <c:pt idx="2634">
                  <c:v>316000000000</c:v>
                </c:pt>
                <c:pt idx="2635">
                  <c:v>329000000000</c:v>
                </c:pt>
                <c:pt idx="2636">
                  <c:v>394000000000</c:v>
                </c:pt>
                <c:pt idx="2637">
                  <c:v>316000000000</c:v>
                </c:pt>
                <c:pt idx="2638">
                  <c:v>381000000000</c:v>
                </c:pt>
                <c:pt idx="2639">
                  <c:v>33640085728</c:v>
                </c:pt>
                <c:pt idx="2640">
                  <c:v>35291349277</c:v>
                </c:pt>
                <c:pt idx="2641">
                  <c:v>37947904054</c:v>
                </c:pt>
                <c:pt idx="2642">
                  <c:v>42717072778</c:v>
                </c:pt>
                <c:pt idx="2643">
                  <c:v>49424107710</c:v>
                </c:pt>
                <c:pt idx="2644">
                  <c:v>57633255739</c:v>
                </c:pt>
                <c:pt idx="2645">
                  <c:v>66371664817</c:v>
                </c:pt>
                <c:pt idx="2646">
                  <c:v>77414425532</c:v>
                </c:pt>
                <c:pt idx="2647">
                  <c:v>99130304099</c:v>
                </c:pt>
                <c:pt idx="2648">
                  <c:v>106000000000</c:v>
                </c:pt>
                <c:pt idx="2649">
                  <c:v>116000000000</c:v>
                </c:pt>
                <c:pt idx="2650">
                  <c:v>136000000000</c:v>
                </c:pt>
                <c:pt idx="2651">
                  <c:v>156000000000</c:v>
                </c:pt>
                <c:pt idx="2652">
                  <c:v>9636342275</c:v>
                </c:pt>
                <c:pt idx="2653">
                  <c:v>9854042165</c:v>
                </c:pt>
                <c:pt idx="2654">
                  <c:v>10693278292</c:v>
                </c:pt>
                <c:pt idx="2655">
                  <c:v>11777768087</c:v>
                </c:pt>
                <c:pt idx="2656">
                  <c:v>13873500888</c:v>
                </c:pt>
                <c:pt idx="2657">
                  <c:v>16753787028</c:v>
                </c:pt>
                <c:pt idx="2658">
                  <c:v>19081726103</c:v>
                </c:pt>
                <c:pt idx="2659">
                  <c:v>25633674564</c:v>
                </c:pt>
                <c:pt idx="2660">
                  <c:v>30397203369</c:v>
                </c:pt>
                <c:pt idx="2661">
                  <c:v>27838718233</c:v>
                </c:pt>
                <c:pt idx="2662">
                  <c:v>31743751169</c:v>
                </c:pt>
                <c:pt idx="2663">
                  <c:v>29207296703</c:v>
                </c:pt>
                <c:pt idx="2664">
                  <c:v>31992801303</c:v>
                </c:pt>
                <c:pt idx="2665">
                  <c:v>3253551750</c:v>
                </c:pt>
                <c:pt idx="2666">
                  <c:v>3653822712</c:v>
                </c:pt>
                <c:pt idx="2667">
                  <c:v>3711284087</c:v>
                </c:pt>
                <c:pt idx="2668">
                  <c:v>4341841414</c:v>
                </c:pt>
                <c:pt idx="2669">
                  <c:v>5439176376</c:v>
                </c:pt>
                <c:pt idx="2670">
                  <c:v>7178556337</c:v>
                </c:pt>
                <c:pt idx="2671">
                  <c:v>10702200822</c:v>
                </c:pt>
                <c:pt idx="2672">
                  <c:v>11541420981</c:v>
                </c:pt>
                <c:pt idx="2673">
                  <c:v>14640792100</c:v>
                </c:pt>
                <c:pt idx="2674">
                  <c:v>12805029522</c:v>
                </c:pt>
                <c:pt idx="2675">
                  <c:v>16190196832</c:v>
                </c:pt>
                <c:pt idx="2676">
                  <c:v>19201691493</c:v>
                </c:pt>
                <c:pt idx="2677">
                  <c:v>20596424325</c:v>
                </c:pt>
                <c:pt idx="2678">
                  <c:v>6689957610</c:v>
                </c:pt>
                <c:pt idx="2679">
                  <c:v>6777384733</c:v>
                </c:pt>
                <c:pt idx="2680">
                  <c:v>6342116354</c:v>
                </c:pt>
                <c:pt idx="2681">
                  <c:v>5727591778</c:v>
                </c:pt>
                <c:pt idx="2682">
                  <c:v>5805598443</c:v>
                </c:pt>
                <c:pt idx="2683">
                  <c:v>5755215232</c:v>
                </c:pt>
                <c:pt idx="2684">
                  <c:v>5443896500</c:v>
                </c:pt>
                <c:pt idx="2685">
                  <c:v>5291950101</c:v>
                </c:pt>
                <c:pt idx="2686">
                  <c:v>4415702801</c:v>
                </c:pt>
                <c:pt idx="2687">
                  <c:v>8157077422</c:v>
                </c:pt>
                <c:pt idx="2688">
                  <c:v>9456808151</c:v>
                </c:pt>
                <c:pt idx="2689">
                  <c:v>10956226611</c:v>
                </c:pt>
                <c:pt idx="2690">
                  <c:v>12472416688</c:v>
                </c:pt>
              </c:numCache>
            </c:numRef>
          </c:xVal>
          <c:yVal>
            <c:numRef>
              <c:f>'GDP VS HEALTH_EXP'!$B$2:$B$2692</c:f>
              <c:numCache>
                <c:formatCode>General</c:formatCode>
                <c:ptCount val="2691"/>
                <c:pt idx="0">
                  <c:v>6.4169519829999994E-2</c:v>
                </c:pt>
                <c:pt idx="1">
                  <c:v>6.4169519829999994E-2</c:v>
                </c:pt>
                <c:pt idx="2">
                  <c:v>8.8999999999999996E-2</c:v>
                </c:pt>
                <c:pt idx="3">
                  <c:v>0.1</c:v>
                </c:pt>
                <c:pt idx="4">
                  <c:v>9.8000000000000004E-2</c:v>
                </c:pt>
                <c:pt idx="5">
                  <c:v>9.1999999999999998E-2</c:v>
                </c:pt>
                <c:pt idx="6">
                  <c:v>9.0999999999999998E-2</c:v>
                </c:pt>
                <c:pt idx="7">
                  <c:v>0.1</c:v>
                </c:pt>
                <c:pt idx="8">
                  <c:v>9.7000000000000003E-2</c:v>
                </c:pt>
                <c:pt idx="9">
                  <c:v>8.6999999999999994E-2</c:v>
                </c:pt>
                <c:pt idx="10">
                  <c:v>8.6999999999999994E-2</c:v>
                </c:pt>
                <c:pt idx="11">
                  <c:v>8.4000000000000005E-2</c:v>
                </c:pt>
                <c:pt idx="12">
                  <c:v>8.5999999999999993E-2</c:v>
                </c:pt>
                <c:pt idx="13">
                  <c:v>6.4000000000000001E-2</c:v>
                </c:pt>
                <c:pt idx="14">
                  <c:v>0.06</c:v>
                </c:pt>
                <c:pt idx="15">
                  <c:v>6.5000000000000002E-2</c:v>
                </c:pt>
                <c:pt idx="16">
                  <c:v>6.2E-2</c:v>
                </c:pt>
                <c:pt idx="17">
                  <c:v>6.5000000000000002E-2</c:v>
                </c:pt>
                <c:pt idx="18">
                  <c:v>6.3E-2</c:v>
                </c:pt>
                <c:pt idx="19">
                  <c:v>0.06</c:v>
                </c:pt>
                <c:pt idx="20">
                  <c:v>6.4000000000000001E-2</c:v>
                </c:pt>
                <c:pt idx="21">
                  <c:v>6.0999999999999999E-2</c:v>
                </c:pt>
                <c:pt idx="22">
                  <c:v>0.06</c:v>
                </c:pt>
                <c:pt idx="23">
                  <c:v>5.5E-2</c:v>
                </c:pt>
                <c:pt idx="24">
                  <c:v>0.06</c:v>
                </c:pt>
                <c:pt idx="25">
                  <c:v>0.06</c:v>
                </c:pt>
                <c:pt idx="26">
                  <c:v>3.5000000000000003E-2</c:v>
                </c:pt>
                <c:pt idx="27">
                  <c:v>3.7999999999999999E-2</c:v>
                </c:pt>
                <c:pt idx="28">
                  <c:v>3.6999999999999998E-2</c:v>
                </c:pt>
                <c:pt idx="29">
                  <c:v>3.5999999999999997E-2</c:v>
                </c:pt>
                <c:pt idx="30">
                  <c:v>3.5000000000000003E-2</c:v>
                </c:pt>
                <c:pt idx="31">
                  <c:v>3.1E-2</c:v>
                </c:pt>
                <c:pt idx="32">
                  <c:v>3.1E-2</c:v>
                </c:pt>
                <c:pt idx="33">
                  <c:v>3.5000000000000003E-2</c:v>
                </c:pt>
                <c:pt idx="34">
                  <c:v>3.7999999999999999E-2</c:v>
                </c:pt>
                <c:pt idx="35">
                  <c:v>4.5999999999999999E-2</c:v>
                </c:pt>
                <c:pt idx="36">
                  <c:v>4.2000000000000003E-2</c:v>
                </c:pt>
                <c:pt idx="37">
                  <c:v>4.3999999999999997E-2</c:v>
                </c:pt>
                <c:pt idx="38">
                  <c:v>5.1999999999999998E-2</c:v>
                </c:pt>
                <c:pt idx="39">
                  <c:v>6.5000000000000002E-2</c:v>
                </c:pt>
                <c:pt idx="40">
                  <c:v>6.4169519829999994E-2</c:v>
                </c:pt>
                <c:pt idx="41">
                  <c:v>6.4169519829999994E-2</c:v>
                </c:pt>
                <c:pt idx="42">
                  <c:v>6.4169519829999994E-2</c:v>
                </c:pt>
                <c:pt idx="43">
                  <c:v>6.4169519829999994E-2</c:v>
                </c:pt>
                <c:pt idx="44">
                  <c:v>6.4169519829999994E-2</c:v>
                </c:pt>
                <c:pt idx="45">
                  <c:v>6.4169519829999994E-2</c:v>
                </c:pt>
                <c:pt idx="46">
                  <c:v>6.4169519829999994E-2</c:v>
                </c:pt>
                <c:pt idx="47">
                  <c:v>6.4169519829999994E-2</c:v>
                </c:pt>
                <c:pt idx="48">
                  <c:v>6.4169519829999994E-2</c:v>
                </c:pt>
                <c:pt idx="49">
                  <c:v>6.4169519829999994E-2</c:v>
                </c:pt>
                <c:pt idx="50">
                  <c:v>6.4169519829999994E-2</c:v>
                </c:pt>
                <c:pt idx="51">
                  <c:v>6.4169519829999994E-2</c:v>
                </c:pt>
                <c:pt idx="52">
                  <c:v>6.4169519829999994E-2</c:v>
                </c:pt>
                <c:pt idx="53">
                  <c:v>6.2E-2</c:v>
                </c:pt>
                <c:pt idx="54">
                  <c:v>5.6000000000000001E-2</c:v>
                </c:pt>
                <c:pt idx="55">
                  <c:v>5.8000000000000003E-2</c:v>
                </c:pt>
                <c:pt idx="56">
                  <c:v>5.8000000000000003E-2</c:v>
                </c:pt>
                <c:pt idx="57">
                  <c:v>5.7000000000000002E-2</c:v>
                </c:pt>
                <c:pt idx="58">
                  <c:v>5.8000000000000003E-2</c:v>
                </c:pt>
                <c:pt idx="59">
                  <c:v>0.06</c:v>
                </c:pt>
                <c:pt idx="60">
                  <c:v>6.2E-2</c:v>
                </c:pt>
                <c:pt idx="61">
                  <c:v>6.2E-2</c:v>
                </c:pt>
                <c:pt idx="62">
                  <c:v>6.2E-2</c:v>
                </c:pt>
                <c:pt idx="63">
                  <c:v>7.1999999999999995E-2</c:v>
                </c:pt>
                <c:pt idx="64">
                  <c:v>7.1999999999999995E-2</c:v>
                </c:pt>
                <c:pt idx="65">
                  <c:v>8.3000000000000004E-2</c:v>
                </c:pt>
                <c:pt idx="66">
                  <c:v>3.4000000000000002E-2</c:v>
                </c:pt>
                <c:pt idx="67">
                  <c:v>5.8000000000000003E-2</c:v>
                </c:pt>
                <c:pt idx="68">
                  <c:v>4.3999999999999997E-2</c:v>
                </c:pt>
                <c:pt idx="69">
                  <c:v>4.9000000000000002E-2</c:v>
                </c:pt>
                <c:pt idx="70">
                  <c:v>5.0999999999999997E-2</c:v>
                </c:pt>
                <c:pt idx="71">
                  <c:v>4.2000000000000003E-2</c:v>
                </c:pt>
                <c:pt idx="72">
                  <c:v>4.4999999999999998E-2</c:v>
                </c:pt>
                <c:pt idx="73">
                  <c:v>3.4000000000000002E-2</c:v>
                </c:pt>
                <c:pt idx="74">
                  <c:v>3.7999999999999999E-2</c:v>
                </c:pt>
                <c:pt idx="75">
                  <c:v>4.3999999999999997E-2</c:v>
                </c:pt>
                <c:pt idx="76">
                  <c:v>3.4000000000000002E-2</c:v>
                </c:pt>
                <c:pt idx="77">
                  <c:v>3.4000000000000002E-2</c:v>
                </c:pt>
                <c:pt idx="78">
                  <c:v>3.5000000000000003E-2</c:v>
                </c:pt>
                <c:pt idx="79">
                  <c:v>0.04</c:v>
                </c:pt>
                <c:pt idx="80">
                  <c:v>4.3999999999999997E-2</c:v>
                </c:pt>
                <c:pt idx="81">
                  <c:v>4.2999999999999997E-2</c:v>
                </c:pt>
                <c:pt idx="82">
                  <c:v>4.3999999999999997E-2</c:v>
                </c:pt>
                <c:pt idx="83">
                  <c:v>4.1000000000000002E-2</c:v>
                </c:pt>
                <c:pt idx="84">
                  <c:v>4.4999999999999998E-2</c:v>
                </c:pt>
                <c:pt idx="85">
                  <c:v>4.4999999999999998E-2</c:v>
                </c:pt>
                <c:pt idx="86">
                  <c:v>4.5999999999999999E-2</c:v>
                </c:pt>
                <c:pt idx="87">
                  <c:v>4.3999999999999997E-2</c:v>
                </c:pt>
                <c:pt idx="88">
                  <c:v>4.5999999999999999E-2</c:v>
                </c:pt>
                <c:pt idx="89">
                  <c:v>5.7000000000000002E-2</c:v>
                </c:pt>
                <c:pt idx="90">
                  <c:v>5.5E-2</c:v>
                </c:pt>
                <c:pt idx="91">
                  <c:v>5.1999999999999998E-2</c:v>
                </c:pt>
                <c:pt idx="92">
                  <c:v>9.1999999999999998E-2</c:v>
                </c:pt>
                <c:pt idx="93">
                  <c:v>9.4E-2</c:v>
                </c:pt>
                <c:pt idx="94">
                  <c:v>8.3000000000000004E-2</c:v>
                </c:pt>
                <c:pt idx="95">
                  <c:v>8.2000000000000003E-2</c:v>
                </c:pt>
                <c:pt idx="96">
                  <c:v>8.2000000000000003E-2</c:v>
                </c:pt>
                <c:pt idx="97">
                  <c:v>8.3000000000000004E-2</c:v>
                </c:pt>
                <c:pt idx="98">
                  <c:v>8.3000000000000004E-2</c:v>
                </c:pt>
                <c:pt idx="99">
                  <c:v>8.2000000000000003E-2</c:v>
                </c:pt>
                <c:pt idx="100">
                  <c:v>8.3000000000000004E-2</c:v>
                </c:pt>
                <c:pt idx="101">
                  <c:v>9.4E-2</c:v>
                </c:pt>
                <c:pt idx="102">
                  <c:v>8.2000000000000003E-2</c:v>
                </c:pt>
                <c:pt idx="103">
                  <c:v>7.9000000000000001E-2</c:v>
                </c:pt>
                <c:pt idx="104">
                  <c:v>8.5000000000000006E-2</c:v>
                </c:pt>
                <c:pt idx="105">
                  <c:v>6.3E-2</c:v>
                </c:pt>
                <c:pt idx="106">
                  <c:v>5.8999999999999997E-2</c:v>
                </c:pt>
                <c:pt idx="107">
                  <c:v>5.3999999999999999E-2</c:v>
                </c:pt>
                <c:pt idx="108">
                  <c:v>5.6000000000000001E-2</c:v>
                </c:pt>
                <c:pt idx="109">
                  <c:v>5.5E-2</c:v>
                </c:pt>
                <c:pt idx="110">
                  <c:v>5.2999999999999999E-2</c:v>
                </c:pt>
                <c:pt idx="111">
                  <c:v>4.5999999999999999E-2</c:v>
                </c:pt>
                <c:pt idx="112">
                  <c:v>4.2999999999999997E-2</c:v>
                </c:pt>
                <c:pt idx="113">
                  <c:v>3.7999999999999999E-2</c:v>
                </c:pt>
                <c:pt idx="114">
                  <c:v>4.4999999999999998E-2</c:v>
                </c:pt>
                <c:pt idx="115">
                  <c:v>4.5999999999999999E-2</c:v>
                </c:pt>
                <c:pt idx="116">
                  <c:v>3.6999999999999998E-2</c:v>
                </c:pt>
                <c:pt idx="117">
                  <c:v>4.4999999999999998E-2</c:v>
                </c:pt>
                <c:pt idx="118">
                  <c:v>6.4169519829999994E-2</c:v>
                </c:pt>
                <c:pt idx="119">
                  <c:v>6.4169519829999994E-2</c:v>
                </c:pt>
                <c:pt idx="120">
                  <c:v>6.4169519829999994E-2</c:v>
                </c:pt>
                <c:pt idx="121">
                  <c:v>6.4169519829999994E-2</c:v>
                </c:pt>
                <c:pt idx="122">
                  <c:v>6.4169519829999994E-2</c:v>
                </c:pt>
                <c:pt idx="123">
                  <c:v>6.4169519829999994E-2</c:v>
                </c:pt>
                <c:pt idx="124">
                  <c:v>6.4169519829999994E-2</c:v>
                </c:pt>
                <c:pt idx="125">
                  <c:v>6.4169519829999994E-2</c:v>
                </c:pt>
                <c:pt idx="126">
                  <c:v>6.4169519829999994E-2</c:v>
                </c:pt>
                <c:pt idx="127">
                  <c:v>6.4169519829999994E-2</c:v>
                </c:pt>
                <c:pt idx="128">
                  <c:v>6.4169519829999994E-2</c:v>
                </c:pt>
                <c:pt idx="129">
                  <c:v>6.4169519829999994E-2</c:v>
                </c:pt>
                <c:pt idx="130">
                  <c:v>6.4169519829999994E-2</c:v>
                </c:pt>
                <c:pt idx="131">
                  <c:v>8.1000000000000003E-2</c:v>
                </c:pt>
                <c:pt idx="132">
                  <c:v>8.2000000000000003E-2</c:v>
                </c:pt>
                <c:pt idx="133">
                  <c:v>8.4000000000000005E-2</c:v>
                </c:pt>
                <c:pt idx="134">
                  <c:v>8.3000000000000004E-2</c:v>
                </c:pt>
                <c:pt idx="135">
                  <c:v>8.5999999999999993E-2</c:v>
                </c:pt>
                <c:pt idx="136">
                  <c:v>8.5000000000000006E-2</c:v>
                </c:pt>
                <c:pt idx="137">
                  <c:v>8.5000000000000006E-2</c:v>
                </c:pt>
                <c:pt idx="138">
                  <c:v>8.5999999999999993E-2</c:v>
                </c:pt>
                <c:pt idx="139">
                  <c:v>8.7999999999999995E-2</c:v>
                </c:pt>
                <c:pt idx="140">
                  <c:v>0.09</c:v>
                </c:pt>
                <c:pt idx="141">
                  <c:v>8.8999999999999996E-2</c:v>
                </c:pt>
                <c:pt idx="142">
                  <c:v>9.1999999999999998E-2</c:v>
                </c:pt>
                <c:pt idx="143">
                  <c:v>9.0999999999999998E-2</c:v>
                </c:pt>
                <c:pt idx="144">
                  <c:v>0.1</c:v>
                </c:pt>
                <c:pt idx="145">
                  <c:v>0.10100000000000001</c:v>
                </c:pt>
                <c:pt idx="146">
                  <c:v>0.10100000000000001</c:v>
                </c:pt>
                <c:pt idx="147">
                  <c:v>0.10299999999999999</c:v>
                </c:pt>
                <c:pt idx="148">
                  <c:v>0.104</c:v>
                </c:pt>
                <c:pt idx="149">
                  <c:v>0.104</c:v>
                </c:pt>
                <c:pt idx="150">
                  <c:v>0.10199999999999999</c:v>
                </c:pt>
                <c:pt idx="151">
                  <c:v>0.10299999999999999</c:v>
                </c:pt>
                <c:pt idx="152">
                  <c:v>0.105</c:v>
                </c:pt>
                <c:pt idx="153">
                  <c:v>0.112</c:v>
                </c:pt>
                <c:pt idx="154">
                  <c:v>0.11600000000000001</c:v>
                </c:pt>
                <c:pt idx="155">
                  <c:v>0.113</c:v>
                </c:pt>
                <c:pt idx="156">
                  <c:v>0.115</c:v>
                </c:pt>
                <c:pt idx="157">
                  <c:v>4.7E-2</c:v>
                </c:pt>
                <c:pt idx="158">
                  <c:v>4.4999999999999998E-2</c:v>
                </c:pt>
                <c:pt idx="159">
                  <c:v>4.4999999999999998E-2</c:v>
                </c:pt>
                <c:pt idx="160">
                  <c:v>6.6000000000000003E-2</c:v>
                </c:pt>
                <c:pt idx="161">
                  <c:v>7.9000000000000001E-2</c:v>
                </c:pt>
                <c:pt idx="162">
                  <c:v>7.9000000000000001E-2</c:v>
                </c:pt>
                <c:pt idx="163">
                  <c:v>6.2E-2</c:v>
                </c:pt>
                <c:pt idx="164">
                  <c:v>5.0999999999999997E-2</c:v>
                </c:pt>
                <c:pt idx="165">
                  <c:v>4.3999999999999997E-2</c:v>
                </c:pt>
                <c:pt idx="166">
                  <c:v>5.8999999999999997E-2</c:v>
                </c:pt>
                <c:pt idx="167">
                  <c:v>5.2999999999999999E-2</c:v>
                </c:pt>
                <c:pt idx="168">
                  <c:v>0.05</c:v>
                </c:pt>
                <c:pt idx="169">
                  <c:v>5.3999999999999999E-2</c:v>
                </c:pt>
                <c:pt idx="170">
                  <c:v>5.1999999999999998E-2</c:v>
                </c:pt>
                <c:pt idx="171">
                  <c:v>5.0999999999999997E-2</c:v>
                </c:pt>
                <c:pt idx="172">
                  <c:v>5.2999999999999999E-2</c:v>
                </c:pt>
                <c:pt idx="173">
                  <c:v>5.6000000000000001E-2</c:v>
                </c:pt>
                <c:pt idx="174">
                  <c:v>0.06</c:v>
                </c:pt>
                <c:pt idx="175">
                  <c:v>0.06</c:v>
                </c:pt>
                <c:pt idx="176">
                  <c:v>6.9000000000000006E-2</c:v>
                </c:pt>
                <c:pt idx="177">
                  <c:v>7.0999999999999994E-2</c:v>
                </c:pt>
                <c:pt idx="178">
                  <c:v>7.2999999999999995E-2</c:v>
                </c:pt>
                <c:pt idx="179">
                  <c:v>7.3999999999999996E-2</c:v>
                </c:pt>
                <c:pt idx="180">
                  <c:v>7.3999999999999996E-2</c:v>
                </c:pt>
                <c:pt idx="181">
                  <c:v>7.4999999999999997E-2</c:v>
                </c:pt>
                <c:pt idx="182">
                  <c:v>7.4999999999999997E-2</c:v>
                </c:pt>
                <c:pt idx="183">
                  <c:v>3.5000000000000003E-2</c:v>
                </c:pt>
                <c:pt idx="184">
                  <c:v>3.7999999999999999E-2</c:v>
                </c:pt>
                <c:pt idx="185">
                  <c:v>3.9E-2</c:v>
                </c:pt>
                <c:pt idx="186">
                  <c:v>3.6999999999999998E-2</c:v>
                </c:pt>
                <c:pt idx="187">
                  <c:v>3.9E-2</c:v>
                </c:pt>
                <c:pt idx="188">
                  <c:v>3.6999999999999998E-2</c:v>
                </c:pt>
                <c:pt idx="189">
                  <c:v>3.5999999999999997E-2</c:v>
                </c:pt>
                <c:pt idx="190">
                  <c:v>3.5999999999999997E-2</c:v>
                </c:pt>
                <c:pt idx="191">
                  <c:v>4.1000000000000002E-2</c:v>
                </c:pt>
                <c:pt idx="192">
                  <c:v>4.4999999999999998E-2</c:v>
                </c:pt>
                <c:pt idx="193">
                  <c:v>4.2999999999999997E-2</c:v>
                </c:pt>
                <c:pt idx="194">
                  <c:v>3.7999999999999999E-2</c:v>
                </c:pt>
                <c:pt idx="195">
                  <c:v>3.9E-2</c:v>
                </c:pt>
                <c:pt idx="196">
                  <c:v>2.8000000000000001E-2</c:v>
                </c:pt>
                <c:pt idx="197">
                  <c:v>0.03</c:v>
                </c:pt>
                <c:pt idx="198">
                  <c:v>3.1E-2</c:v>
                </c:pt>
                <c:pt idx="199">
                  <c:v>0.03</c:v>
                </c:pt>
                <c:pt idx="200">
                  <c:v>3.1E-2</c:v>
                </c:pt>
                <c:pt idx="201">
                  <c:v>3.2000000000000001E-2</c:v>
                </c:pt>
                <c:pt idx="202">
                  <c:v>3.4000000000000002E-2</c:v>
                </c:pt>
                <c:pt idx="203">
                  <c:v>3.5000000000000003E-2</c:v>
                </c:pt>
                <c:pt idx="204">
                  <c:v>3.5000000000000003E-2</c:v>
                </c:pt>
                <c:pt idx="205">
                  <c:v>3.6999999999999998E-2</c:v>
                </c:pt>
                <c:pt idx="206">
                  <c:v>3.6999999999999998E-2</c:v>
                </c:pt>
                <c:pt idx="207">
                  <c:v>3.7999999999999999E-2</c:v>
                </c:pt>
                <c:pt idx="208">
                  <c:v>3.5999999999999997E-2</c:v>
                </c:pt>
                <c:pt idx="209">
                  <c:v>6.3E-2</c:v>
                </c:pt>
                <c:pt idx="210">
                  <c:v>6.7000000000000004E-2</c:v>
                </c:pt>
                <c:pt idx="211">
                  <c:v>7.3999999999999996E-2</c:v>
                </c:pt>
                <c:pt idx="212">
                  <c:v>7.0999999999999994E-2</c:v>
                </c:pt>
                <c:pt idx="213">
                  <c:v>7.0999999999999994E-2</c:v>
                </c:pt>
                <c:pt idx="214">
                  <c:v>7.0000000000000007E-2</c:v>
                </c:pt>
                <c:pt idx="215">
                  <c:v>7.0999999999999994E-2</c:v>
                </c:pt>
                <c:pt idx="216">
                  <c:v>7.4999999999999997E-2</c:v>
                </c:pt>
                <c:pt idx="217">
                  <c:v>7.4999999999999997E-2</c:v>
                </c:pt>
                <c:pt idx="218">
                  <c:v>0.08</c:v>
                </c:pt>
                <c:pt idx="219">
                  <c:v>6.7000000000000004E-2</c:v>
                </c:pt>
                <c:pt idx="220">
                  <c:v>7.1999999999999995E-2</c:v>
                </c:pt>
                <c:pt idx="221">
                  <c:v>6.3E-2</c:v>
                </c:pt>
                <c:pt idx="222">
                  <c:v>6.0999999999999999E-2</c:v>
                </c:pt>
                <c:pt idx="223">
                  <c:v>6.6000000000000003E-2</c:v>
                </c:pt>
                <c:pt idx="224">
                  <c:v>6.5000000000000002E-2</c:v>
                </c:pt>
                <c:pt idx="225">
                  <c:v>6.6000000000000003E-2</c:v>
                </c:pt>
                <c:pt idx="226">
                  <c:v>6.6000000000000003E-2</c:v>
                </c:pt>
                <c:pt idx="227">
                  <c:v>6.9000000000000006E-2</c:v>
                </c:pt>
                <c:pt idx="228">
                  <c:v>6.3E-2</c:v>
                </c:pt>
                <c:pt idx="229">
                  <c:v>6.4000000000000001E-2</c:v>
                </c:pt>
                <c:pt idx="230">
                  <c:v>5.8999999999999997E-2</c:v>
                </c:pt>
                <c:pt idx="231">
                  <c:v>6.0999999999999999E-2</c:v>
                </c:pt>
                <c:pt idx="232">
                  <c:v>5.6000000000000001E-2</c:v>
                </c:pt>
                <c:pt idx="233">
                  <c:v>4.9000000000000002E-2</c:v>
                </c:pt>
                <c:pt idx="234">
                  <c:v>0.05</c:v>
                </c:pt>
                <c:pt idx="235">
                  <c:v>8.1000000000000003E-2</c:v>
                </c:pt>
                <c:pt idx="236">
                  <c:v>8.3000000000000004E-2</c:v>
                </c:pt>
                <c:pt idx="237">
                  <c:v>8.5000000000000006E-2</c:v>
                </c:pt>
                <c:pt idx="238">
                  <c:v>0.1</c:v>
                </c:pt>
                <c:pt idx="239">
                  <c:v>0.1</c:v>
                </c:pt>
                <c:pt idx="240">
                  <c:v>0.1</c:v>
                </c:pt>
                <c:pt idx="241">
                  <c:v>9.5000000000000001E-2</c:v>
                </c:pt>
                <c:pt idx="242">
                  <c:v>9.5000000000000001E-2</c:v>
                </c:pt>
                <c:pt idx="243">
                  <c:v>9.9000000000000005E-2</c:v>
                </c:pt>
                <c:pt idx="244">
                  <c:v>0.106</c:v>
                </c:pt>
                <c:pt idx="245">
                  <c:v>0.105</c:v>
                </c:pt>
                <c:pt idx="246">
                  <c:v>0.105</c:v>
                </c:pt>
                <c:pt idx="247">
                  <c:v>0.108</c:v>
                </c:pt>
                <c:pt idx="248">
                  <c:v>0.04</c:v>
                </c:pt>
                <c:pt idx="249">
                  <c:v>4.4999999999999998E-2</c:v>
                </c:pt>
                <c:pt idx="250">
                  <c:v>4.3999999999999997E-2</c:v>
                </c:pt>
                <c:pt idx="251">
                  <c:v>4.4999999999999998E-2</c:v>
                </c:pt>
                <c:pt idx="252">
                  <c:v>4.3999999999999997E-2</c:v>
                </c:pt>
                <c:pt idx="253">
                  <c:v>4.3999999999999997E-2</c:v>
                </c:pt>
                <c:pt idx="254">
                  <c:v>4.3999999999999997E-2</c:v>
                </c:pt>
                <c:pt idx="255">
                  <c:v>4.8000000000000001E-2</c:v>
                </c:pt>
                <c:pt idx="256">
                  <c:v>5.0999999999999997E-2</c:v>
                </c:pt>
                <c:pt idx="257">
                  <c:v>5.8000000000000003E-2</c:v>
                </c:pt>
                <c:pt idx="258">
                  <c:v>5.8000000000000003E-2</c:v>
                </c:pt>
                <c:pt idx="259">
                  <c:v>5.8000000000000003E-2</c:v>
                </c:pt>
                <c:pt idx="260">
                  <c:v>5.8000000000000003E-2</c:v>
                </c:pt>
                <c:pt idx="261">
                  <c:v>4.2999999999999997E-2</c:v>
                </c:pt>
                <c:pt idx="262">
                  <c:v>4.7E-2</c:v>
                </c:pt>
                <c:pt idx="263">
                  <c:v>4.2999999999999997E-2</c:v>
                </c:pt>
                <c:pt idx="264">
                  <c:v>4.5999999999999999E-2</c:v>
                </c:pt>
                <c:pt idx="265">
                  <c:v>4.5999999999999999E-2</c:v>
                </c:pt>
                <c:pt idx="266">
                  <c:v>4.7E-2</c:v>
                </c:pt>
                <c:pt idx="267">
                  <c:v>4.8000000000000001E-2</c:v>
                </c:pt>
                <c:pt idx="268">
                  <c:v>4.4999999999999998E-2</c:v>
                </c:pt>
                <c:pt idx="269">
                  <c:v>4.2000000000000003E-2</c:v>
                </c:pt>
                <c:pt idx="270">
                  <c:v>4.3999999999999997E-2</c:v>
                </c:pt>
                <c:pt idx="271">
                  <c:v>4.2999999999999997E-2</c:v>
                </c:pt>
                <c:pt idx="272">
                  <c:v>4.4999999999999998E-2</c:v>
                </c:pt>
                <c:pt idx="273">
                  <c:v>4.4999999999999998E-2</c:v>
                </c:pt>
                <c:pt idx="274">
                  <c:v>6.4169519829999994E-2</c:v>
                </c:pt>
                <c:pt idx="275">
                  <c:v>6.4169519829999994E-2</c:v>
                </c:pt>
                <c:pt idx="276">
                  <c:v>6.4169519829999994E-2</c:v>
                </c:pt>
                <c:pt idx="277">
                  <c:v>6.4169519829999994E-2</c:v>
                </c:pt>
                <c:pt idx="278">
                  <c:v>6.4169519829999994E-2</c:v>
                </c:pt>
                <c:pt idx="279">
                  <c:v>6.4169519829999994E-2</c:v>
                </c:pt>
                <c:pt idx="280">
                  <c:v>6.4169519829999994E-2</c:v>
                </c:pt>
                <c:pt idx="281">
                  <c:v>6.4169519829999994E-2</c:v>
                </c:pt>
                <c:pt idx="282">
                  <c:v>6.4169519829999994E-2</c:v>
                </c:pt>
                <c:pt idx="283">
                  <c:v>6.4169519829999994E-2</c:v>
                </c:pt>
                <c:pt idx="284">
                  <c:v>6.4169519829999994E-2</c:v>
                </c:pt>
                <c:pt idx="285">
                  <c:v>6.4169519829999994E-2</c:v>
                </c:pt>
                <c:pt idx="286">
                  <c:v>6.4169519829999994E-2</c:v>
                </c:pt>
                <c:pt idx="287">
                  <c:v>6.7000000000000004E-2</c:v>
                </c:pt>
                <c:pt idx="288">
                  <c:v>6.2E-2</c:v>
                </c:pt>
                <c:pt idx="289">
                  <c:v>7.9000000000000001E-2</c:v>
                </c:pt>
                <c:pt idx="290">
                  <c:v>5.0999999999999997E-2</c:v>
                </c:pt>
                <c:pt idx="291">
                  <c:v>4.3999999999999997E-2</c:v>
                </c:pt>
                <c:pt idx="292">
                  <c:v>4.2999999999999997E-2</c:v>
                </c:pt>
                <c:pt idx="293">
                  <c:v>4.3999999999999997E-2</c:v>
                </c:pt>
                <c:pt idx="294">
                  <c:v>0.05</c:v>
                </c:pt>
                <c:pt idx="295">
                  <c:v>5.1999999999999998E-2</c:v>
                </c:pt>
                <c:pt idx="296">
                  <c:v>4.5999999999999999E-2</c:v>
                </c:pt>
                <c:pt idx="297">
                  <c:v>4.1000000000000002E-2</c:v>
                </c:pt>
                <c:pt idx="298">
                  <c:v>3.6999999999999998E-2</c:v>
                </c:pt>
                <c:pt idx="299">
                  <c:v>3.7999999999999999E-2</c:v>
                </c:pt>
                <c:pt idx="300">
                  <c:v>6.0999999999999999E-2</c:v>
                </c:pt>
                <c:pt idx="301">
                  <c:v>6.3E-2</c:v>
                </c:pt>
                <c:pt idx="302">
                  <c:v>6.5000000000000002E-2</c:v>
                </c:pt>
                <c:pt idx="303">
                  <c:v>5.6000000000000001E-2</c:v>
                </c:pt>
                <c:pt idx="304">
                  <c:v>5.2999999999999999E-2</c:v>
                </c:pt>
                <c:pt idx="305">
                  <c:v>5.6000000000000001E-2</c:v>
                </c:pt>
                <c:pt idx="306">
                  <c:v>4.8000000000000001E-2</c:v>
                </c:pt>
                <c:pt idx="307">
                  <c:v>4.7E-2</c:v>
                </c:pt>
                <c:pt idx="308">
                  <c:v>4.9000000000000002E-2</c:v>
                </c:pt>
                <c:pt idx="309">
                  <c:v>5.8000000000000003E-2</c:v>
                </c:pt>
                <c:pt idx="310">
                  <c:v>5.5E-2</c:v>
                </c:pt>
                <c:pt idx="311">
                  <c:v>0.05</c:v>
                </c:pt>
                <c:pt idx="312">
                  <c:v>5.8000000000000003E-2</c:v>
                </c:pt>
                <c:pt idx="313">
                  <c:v>7.0999999999999994E-2</c:v>
                </c:pt>
                <c:pt idx="314">
                  <c:v>7.1999999999999995E-2</c:v>
                </c:pt>
                <c:pt idx="315">
                  <c:v>7.0999999999999994E-2</c:v>
                </c:pt>
                <c:pt idx="316">
                  <c:v>0.08</c:v>
                </c:pt>
                <c:pt idx="317">
                  <c:v>0.09</c:v>
                </c:pt>
                <c:pt idx="318">
                  <c:v>8.6999999999999994E-2</c:v>
                </c:pt>
                <c:pt idx="319">
                  <c:v>8.5000000000000006E-2</c:v>
                </c:pt>
                <c:pt idx="320">
                  <c:v>8.5999999999999993E-2</c:v>
                </c:pt>
                <c:pt idx="321">
                  <c:v>8.7999999999999995E-2</c:v>
                </c:pt>
                <c:pt idx="322">
                  <c:v>9.9000000000000005E-2</c:v>
                </c:pt>
                <c:pt idx="323">
                  <c:v>9.8000000000000004E-2</c:v>
                </c:pt>
                <c:pt idx="324">
                  <c:v>9.9000000000000005E-2</c:v>
                </c:pt>
                <c:pt idx="325">
                  <c:v>9.9000000000000005E-2</c:v>
                </c:pt>
                <c:pt idx="326">
                  <c:v>4.7E-2</c:v>
                </c:pt>
                <c:pt idx="327">
                  <c:v>5.1999999999999998E-2</c:v>
                </c:pt>
                <c:pt idx="328">
                  <c:v>5.7000000000000002E-2</c:v>
                </c:pt>
                <c:pt idx="329">
                  <c:v>4.2999999999999997E-2</c:v>
                </c:pt>
                <c:pt idx="330">
                  <c:v>4.9000000000000002E-2</c:v>
                </c:pt>
                <c:pt idx="331">
                  <c:v>5.6000000000000001E-2</c:v>
                </c:pt>
                <c:pt idx="332">
                  <c:v>4.9000000000000002E-2</c:v>
                </c:pt>
                <c:pt idx="333">
                  <c:v>4.7E-2</c:v>
                </c:pt>
                <c:pt idx="334">
                  <c:v>5.2999999999999999E-2</c:v>
                </c:pt>
                <c:pt idx="335">
                  <c:v>6.0999999999999999E-2</c:v>
                </c:pt>
                <c:pt idx="336">
                  <c:v>5.6000000000000001E-2</c:v>
                </c:pt>
                <c:pt idx="337">
                  <c:v>5.1999999999999998E-2</c:v>
                </c:pt>
                <c:pt idx="338">
                  <c:v>5.2999999999999999E-2</c:v>
                </c:pt>
                <c:pt idx="339">
                  <c:v>7.1999999999999995E-2</c:v>
                </c:pt>
                <c:pt idx="340">
                  <c:v>7.2999999999999995E-2</c:v>
                </c:pt>
                <c:pt idx="341">
                  <c:v>7.1999999999999995E-2</c:v>
                </c:pt>
                <c:pt idx="342">
                  <c:v>7.0000000000000007E-2</c:v>
                </c:pt>
                <c:pt idx="343">
                  <c:v>7.0999999999999994E-2</c:v>
                </c:pt>
                <c:pt idx="344">
                  <c:v>8.2000000000000003E-2</c:v>
                </c:pt>
                <c:pt idx="345">
                  <c:v>8.5000000000000006E-2</c:v>
                </c:pt>
                <c:pt idx="346">
                  <c:v>8.5000000000000006E-2</c:v>
                </c:pt>
                <c:pt idx="347">
                  <c:v>8.3000000000000004E-2</c:v>
                </c:pt>
                <c:pt idx="348">
                  <c:v>8.7999999999999995E-2</c:v>
                </c:pt>
                <c:pt idx="349">
                  <c:v>0.09</c:v>
                </c:pt>
                <c:pt idx="350">
                  <c:v>8.8999999999999996E-2</c:v>
                </c:pt>
                <c:pt idx="351">
                  <c:v>9.2999999999999999E-2</c:v>
                </c:pt>
                <c:pt idx="352">
                  <c:v>0.03</c:v>
                </c:pt>
                <c:pt idx="353">
                  <c:v>3.2000000000000001E-2</c:v>
                </c:pt>
                <c:pt idx="354">
                  <c:v>3.1E-2</c:v>
                </c:pt>
                <c:pt idx="355">
                  <c:v>3.1E-2</c:v>
                </c:pt>
                <c:pt idx="356">
                  <c:v>0.03</c:v>
                </c:pt>
                <c:pt idx="357">
                  <c:v>2.5999999999999999E-2</c:v>
                </c:pt>
                <c:pt idx="358">
                  <c:v>2.1999999999999999E-2</c:v>
                </c:pt>
                <c:pt idx="359">
                  <c:v>2.3E-2</c:v>
                </c:pt>
                <c:pt idx="360">
                  <c:v>2.1999999999999999E-2</c:v>
                </c:pt>
                <c:pt idx="361">
                  <c:v>2.8000000000000001E-2</c:v>
                </c:pt>
                <c:pt idx="362">
                  <c:v>2.7E-2</c:v>
                </c:pt>
                <c:pt idx="363">
                  <c:v>2.1999999999999999E-2</c:v>
                </c:pt>
                <c:pt idx="364">
                  <c:v>2.3E-2</c:v>
                </c:pt>
                <c:pt idx="365">
                  <c:v>6.2E-2</c:v>
                </c:pt>
                <c:pt idx="366">
                  <c:v>7.3999999999999996E-2</c:v>
                </c:pt>
                <c:pt idx="367">
                  <c:v>7.5999999999999998E-2</c:v>
                </c:pt>
                <c:pt idx="368">
                  <c:v>7.5999999999999998E-2</c:v>
                </c:pt>
                <c:pt idx="369">
                  <c:v>7.2999999999999995E-2</c:v>
                </c:pt>
                <c:pt idx="370">
                  <c:v>7.2999999999999995E-2</c:v>
                </c:pt>
                <c:pt idx="371">
                  <c:v>6.9000000000000006E-2</c:v>
                </c:pt>
                <c:pt idx="372">
                  <c:v>6.8000000000000005E-2</c:v>
                </c:pt>
                <c:pt idx="373">
                  <c:v>7.0000000000000007E-2</c:v>
                </c:pt>
                <c:pt idx="374">
                  <c:v>7.1999999999999995E-2</c:v>
                </c:pt>
                <c:pt idx="375">
                  <c:v>7.5999999999999998E-2</c:v>
                </c:pt>
                <c:pt idx="376">
                  <c:v>7.2999999999999995E-2</c:v>
                </c:pt>
                <c:pt idx="377">
                  <c:v>7.3999999999999996E-2</c:v>
                </c:pt>
                <c:pt idx="378">
                  <c:v>5.0999999999999997E-2</c:v>
                </c:pt>
                <c:pt idx="379">
                  <c:v>4.9000000000000002E-2</c:v>
                </c:pt>
                <c:pt idx="380">
                  <c:v>0.05</c:v>
                </c:pt>
                <c:pt idx="381">
                  <c:v>5.5E-2</c:v>
                </c:pt>
                <c:pt idx="382">
                  <c:v>6.0999999999999999E-2</c:v>
                </c:pt>
                <c:pt idx="383">
                  <c:v>6.9000000000000006E-2</c:v>
                </c:pt>
                <c:pt idx="384">
                  <c:v>7.3999999999999996E-2</c:v>
                </c:pt>
                <c:pt idx="385">
                  <c:v>7.6999999999999999E-2</c:v>
                </c:pt>
                <c:pt idx="386">
                  <c:v>8.5999999999999993E-2</c:v>
                </c:pt>
                <c:pt idx="387">
                  <c:v>7.2999999999999995E-2</c:v>
                </c:pt>
                <c:pt idx="388">
                  <c:v>7.3999999999999996E-2</c:v>
                </c:pt>
                <c:pt idx="389">
                  <c:v>6.4000000000000001E-2</c:v>
                </c:pt>
                <c:pt idx="390">
                  <c:v>6.2E-2</c:v>
                </c:pt>
                <c:pt idx="391">
                  <c:v>6.3E-2</c:v>
                </c:pt>
                <c:pt idx="392">
                  <c:v>6.8000000000000005E-2</c:v>
                </c:pt>
                <c:pt idx="393">
                  <c:v>7.0999999999999994E-2</c:v>
                </c:pt>
                <c:pt idx="394">
                  <c:v>7.1999999999999995E-2</c:v>
                </c:pt>
                <c:pt idx="395">
                  <c:v>9.7000000000000003E-2</c:v>
                </c:pt>
                <c:pt idx="396">
                  <c:v>0.10100000000000001</c:v>
                </c:pt>
                <c:pt idx="397">
                  <c:v>0.11600000000000001</c:v>
                </c:pt>
                <c:pt idx="398">
                  <c:v>0.1</c:v>
                </c:pt>
                <c:pt idx="399">
                  <c:v>7.9000000000000001E-2</c:v>
                </c:pt>
                <c:pt idx="400">
                  <c:v>7.0000000000000007E-2</c:v>
                </c:pt>
                <c:pt idx="401">
                  <c:v>8.7999999999999995E-2</c:v>
                </c:pt>
                <c:pt idx="402">
                  <c:v>0.09</c:v>
                </c:pt>
                <c:pt idx="403">
                  <c:v>8.1000000000000003E-2</c:v>
                </c:pt>
                <c:pt idx="404">
                  <c:v>6.3E-2</c:v>
                </c:pt>
                <c:pt idx="405">
                  <c:v>6.2E-2</c:v>
                </c:pt>
                <c:pt idx="406">
                  <c:v>6.4000000000000001E-2</c:v>
                </c:pt>
                <c:pt idx="407">
                  <c:v>7.2999999999999995E-2</c:v>
                </c:pt>
                <c:pt idx="408">
                  <c:v>7.0999999999999994E-2</c:v>
                </c:pt>
                <c:pt idx="409">
                  <c:v>6.9000000000000006E-2</c:v>
                </c:pt>
                <c:pt idx="410">
                  <c:v>5.3999999999999999E-2</c:v>
                </c:pt>
                <c:pt idx="411">
                  <c:v>4.4999999999999998E-2</c:v>
                </c:pt>
                <c:pt idx="412">
                  <c:v>5.5E-2</c:v>
                </c:pt>
                <c:pt idx="413">
                  <c:v>6.3E-2</c:v>
                </c:pt>
                <c:pt idx="414">
                  <c:v>5.8000000000000003E-2</c:v>
                </c:pt>
                <c:pt idx="415">
                  <c:v>5.6000000000000001E-2</c:v>
                </c:pt>
                <c:pt idx="416">
                  <c:v>5.3999999999999999E-2</c:v>
                </c:pt>
                <c:pt idx="417">
                  <c:v>4.3999999999999997E-2</c:v>
                </c:pt>
                <c:pt idx="418">
                  <c:v>4.7E-2</c:v>
                </c:pt>
                <c:pt idx="419">
                  <c:v>4.8000000000000001E-2</c:v>
                </c:pt>
                <c:pt idx="420">
                  <c:v>4.9000000000000002E-2</c:v>
                </c:pt>
                <c:pt idx="421">
                  <c:v>4.5999999999999999E-2</c:v>
                </c:pt>
                <c:pt idx="422">
                  <c:v>4.9000000000000002E-2</c:v>
                </c:pt>
                <c:pt idx="423">
                  <c:v>4.8000000000000001E-2</c:v>
                </c:pt>
                <c:pt idx="424">
                  <c:v>4.7E-2</c:v>
                </c:pt>
                <c:pt idx="425">
                  <c:v>0.05</c:v>
                </c:pt>
                <c:pt idx="426">
                  <c:v>5.0999999999999997E-2</c:v>
                </c:pt>
                <c:pt idx="427">
                  <c:v>5.2999999999999999E-2</c:v>
                </c:pt>
                <c:pt idx="428">
                  <c:v>5.3999999999999999E-2</c:v>
                </c:pt>
                <c:pt idx="429">
                  <c:v>5.0999999999999997E-2</c:v>
                </c:pt>
                <c:pt idx="430">
                  <c:v>8.7999999999999995E-2</c:v>
                </c:pt>
                <c:pt idx="431">
                  <c:v>9.2999999999999999E-2</c:v>
                </c:pt>
                <c:pt idx="432">
                  <c:v>9.6000000000000002E-2</c:v>
                </c:pt>
                <c:pt idx="433">
                  <c:v>9.8000000000000004E-2</c:v>
                </c:pt>
                <c:pt idx="434">
                  <c:v>9.8000000000000004E-2</c:v>
                </c:pt>
                <c:pt idx="435">
                  <c:v>9.8000000000000004E-2</c:v>
                </c:pt>
                <c:pt idx="436">
                  <c:v>0.1</c:v>
                </c:pt>
                <c:pt idx="437">
                  <c:v>0.1</c:v>
                </c:pt>
                <c:pt idx="438">
                  <c:v>0.10299999999999999</c:v>
                </c:pt>
                <c:pt idx="439">
                  <c:v>0.114</c:v>
                </c:pt>
                <c:pt idx="440">
                  <c:v>0.114</c:v>
                </c:pt>
                <c:pt idx="441">
                  <c:v>0.109</c:v>
                </c:pt>
                <c:pt idx="442">
                  <c:v>0.109</c:v>
                </c:pt>
                <c:pt idx="443">
                  <c:v>6.4169519829999994E-2</c:v>
                </c:pt>
                <c:pt idx="444">
                  <c:v>6.4169519829999994E-2</c:v>
                </c:pt>
                <c:pt idx="445">
                  <c:v>6.4169519829999994E-2</c:v>
                </c:pt>
                <c:pt idx="446">
                  <c:v>6.4169519829999994E-2</c:v>
                </c:pt>
                <c:pt idx="447">
                  <c:v>6.4169519829999994E-2</c:v>
                </c:pt>
                <c:pt idx="448">
                  <c:v>6.4169519829999994E-2</c:v>
                </c:pt>
                <c:pt idx="449">
                  <c:v>6.4169519829999994E-2</c:v>
                </c:pt>
                <c:pt idx="450">
                  <c:v>6.4169519829999994E-2</c:v>
                </c:pt>
                <c:pt idx="451">
                  <c:v>6.4169519829999994E-2</c:v>
                </c:pt>
                <c:pt idx="452">
                  <c:v>6.4169519829999994E-2</c:v>
                </c:pt>
                <c:pt idx="453">
                  <c:v>6.4169519829999994E-2</c:v>
                </c:pt>
                <c:pt idx="454">
                  <c:v>6.4169519829999994E-2</c:v>
                </c:pt>
                <c:pt idx="455">
                  <c:v>6.4169519829999994E-2</c:v>
                </c:pt>
                <c:pt idx="456">
                  <c:v>4.2999999999999997E-2</c:v>
                </c:pt>
                <c:pt idx="457">
                  <c:v>0.04</c:v>
                </c:pt>
                <c:pt idx="458">
                  <c:v>4.2000000000000003E-2</c:v>
                </c:pt>
                <c:pt idx="459">
                  <c:v>4.3999999999999997E-2</c:v>
                </c:pt>
                <c:pt idx="460">
                  <c:v>4.1000000000000002E-2</c:v>
                </c:pt>
                <c:pt idx="461">
                  <c:v>4.3999999999999997E-2</c:v>
                </c:pt>
                <c:pt idx="462">
                  <c:v>0.04</c:v>
                </c:pt>
                <c:pt idx="463">
                  <c:v>4.2999999999999997E-2</c:v>
                </c:pt>
                <c:pt idx="464">
                  <c:v>4.2999999999999997E-2</c:v>
                </c:pt>
                <c:pt idx="465">
                  <c:v>3.5999999999999997E-2</c:v>
                </c:pt>
                <c:pt idx="466">
                  <c:v>3.9E-2</c:v>
                </c:pt>
                <c:pt idx="467">
                  <c:v>3.9E-2</c:v>
                </c:pt>
                <c:pt idx="468">
                  <c:v>3.7999999999999999E-2</c:v>
                </c:pt>
                <c:pt idx="469">
                  <c:v>6.3E-2</c:v>
                </c:pt>
                <c:pt idx="470">
                  <c:v>0.06</c:v>
                </c:pt>
                <c:pt idx="471">
                  <c:v>0.08</c:v>
                </c:pt>
                <c:pt idx="472">
                  <c:v>5.8000000000000003E-2</c:v>
                </c:pt>
                <c:pt idx="473">
                  <c:v>5.0999999999999997E-2</c:v>
                </c:pt>
                <c:pt idx="474">
                  <c:v>4.7E-2</c:v>
                </c:pt>
                <c:pt idx="475">
                  <c:v>0.04</c:v>
                </c:pt>
                <c:pt idx="476">
                  <c:v>4.2000000000000003E-2</c:v>
                </c:pt>
                <c:pt idx="477">
                  <c:v>3.5999999999999997E-2</c:v>
                </c:pt>
                <c:pt idx="478">
                  <c:v>4.4999999999999998E-2</c:v>
                </c:pt>
                <c:pt idx="479">
                  <c:v>0.04</c:v>
                </c:pt>
                <c:pt idx="480">
                  <c:v>2.8000000000000001E-2</c:v>
                </c:pt>
                <c:pt idx="481">
                  <c:v>2.8000000000000001E-2</c:v>
                </c:pt>
                <c:pt idx="482">
                  <c:v>7.6999999999999999E-2</c:v>
                </c:pt>
                <c:pt idx="483">
                  <c:v>7.6999999999999999E-2</c:v>
                </c:pt>
                <c:pt idx="484">
                  <c:v>7.4999999999999997E-2</c:v>
                </c:pt>
                <c:pt idx="485">
                  <c:v>7.0999999999999994E-2</c:v>
                </c:pt>
                <c:pt idx="486">
                  <c:v>6.7000000000000004E-2</c:v>
                </c:pt>
                <c:pt idx="487">
                  <c:v>6.6000000000000003E-2</c:v>
                </c:pt>
                <c:pt idx="488">
                  <c:v>6.2E-2</c:v>
                </c:pt>
                <c:pt idx="489">
                  <c:v>6.4000000000000001E-2</c:v>
                </c:pt>
                <c:pt idx="490">
                  <c:v>6.8000000000000005E-2</c:v>
                </c:pt>
                <c:pt idx="491">
                  <c:v>7.4999999999999997E-2</c:v>
                </c:pt>
                <c:pt idx="492">
                  <c:v>7.0999999999999994E-2</c:v>
                </c:pt>
                <c:pt idx="493">
                  <c:v>7.0999999999999994E-2</c:v>
                </c:pt>
                <c:pt idx="494">
                  <c:v>7.1999999999999995E-2</c:v>
                </c:pt>
                <c:pt idx="495">
                  <c:v>4.5999999999999999E-2</c:v>
                </c:pt>
                <c:pt idx="496">
                  <c:v>4.5999999999999999E-2</c:v>
                </c:pt>
                <c:pt idx="497">
                  <c:v>4.8000000000000001E-2</c:v>
                </c:pt>
                <c:pt idx="498">
                  <c:v>4.8000000000000001E-2</c:v>
                </c:pt>
                <c:pt idx="499">
                  <c:v>4.7E-2</c:v>
                </c:pt>
                <c:pt idx="500">
                  <c:v>4.7E-2</c:v>
                </c:pt>
                <c:pt idx="501">
                  <c:v>4.5999999999999999E-2</c:v>
                </c:pt>
                <c:pt idx="502">
                  <c:v>4.3999999999999997E-2</c:v>
                </c:pt>
                <c:pt idx="503">
                  <c:v>4.5999999999999999E-2</c:v>
                </c:pt>
                <c:pt idx="504">
                  <c:v>5.0999999999999997E-2</c:v>
                </c:pt>
                <c:pt idx="505">
                  <c:v>0.05</c:v>
                </c:pt>
                <c:pt idx="506">
                  <c:v>5.0999999999999997E-2</c:v>
                </c:pt>
                <c:pt idx="507">
                  <c:v>5.3999999999999999E-2</c:v>
                </c:pt>
                <c:pt idx="508">
                  <c:v>5.8999999999999997E-2</c:v>
                </c:pt>
                <c:pt idx="509">
                  <c:v>0.06</c:v>
                </c:pt>
                <c:pt idx="510">
                  <c:v>5.7000000000000002E-2</c:v>
                </c:pt>
                <c:pt idx="511">
                  <c:v>5.8999999999999997E-2</c:v>
                </c:pt>
                <c:pt idx="512">
                  <c:v>5.3999999999999999E-2</c:v>
                </c:pt>
                <c:pt idx="513">
                  <c:v>5.8000000000000003E-2</c:v>
                </c:pt>
                <c:pt idx="514">
                  <c:v>6.0999999999999999E-2</c:v>
                </c:pt>
                <c:pt idx="515">
                  <c:v>6.3E-2</c:v>
                </c:pt>
                <c:pt idx="516">
                  <c:v>6.6000000000000003E-2</c:v>
                </c:pt>
                <c:pt idx="517">
                  <c:v>7.0000000000000007E-2</c:v>
                </c:pt>
                <c:pt idx="518">
                  <c:v>6.8000000000000005E-2</c:v>
                </c:pt>
                <c:pt idx="519">
                  <c:v>6.5000000000000002E-2</c:v>
                </c:pt>
                <c:pt idx="520">
                  <c:v>6.8000000000000005E-2</c:v>
                </c:pt>
                <c:pt idx="521">
                  <c:v>3.5000000000000003E-2</c:v>
                </c:pt>
                <c:pt idx="522">
                  <c:v>2.8000000000000001E-2</c:v>
                </c:pt>
                <c:pt idx="523">
                  <c:v>3.4000000000000002E-2</c:v>
                </c:pt>
                <c:pt idx="524">
                  <c:v>3.5999999999999997E-2</c:v>
                </c:pt>
                <c:pt idx="525">
                  <c:v>0.04</c:v>
                </c:pt>
                <c:pt idx="526">
                  <c:v>4.2999999999999997E-2</c:v>
                </c:pt>
                <c:pt idx="527">
                  <c:v>4.5999999999999999E-2</c:v>
                </c:pt>
                <c:pt idx="528">
                  <c:v>4.9000000000000002E-2</c:v>
                </c:pt>
                <c:pt idx="529">
                  <c:v>5.1999999999999998E-2</c:v>
                </c:pt>
                <c:pt idx="530">
                  <c:v>3.7999999999999999E-2</c:v>
                </c:pt>
                <c:pt idx="531">
                  <c:v>3.4000000000000002E-2</c:v>
                </c:pt>
                <c:pt idx="532">
                  <c:v>3.5999999999999997E-2</c:v>
                </c:pt>
                <c:pt idx="533">
                  <c:v>4.4999999999999998E-2</c:v>
                </c:pt>
                <c:pt idx="534">
                  <c:v>2.1000000000000001E-2</c:v>
                </c:pt>
                <c:pt idx="535">
                  <c:v>2.4E-2</c:v>
                </c:pt>
                <c:pt idx="536">
                  <c:v>2.5000000000000001E-2</c:v>
                </c:pt>
                <c:pt idx="537">
                  <c:v>2.5999999999999999E-2</c:v>
                </c:pt>
                <c:pt idx="538">
                  <c:v>2.5999999999999999E-2</c:v>
                </c:pt>
                <c:pt idx="539">
                  <c:v>2.4E-2</c:v>
                </c:pt>
                <c:pt idx="540">
                  <c:v>2.4E-2</c:v>
                </c:pt>
                <c:pt idx="541">
                  <c:v>2.5000000000000001E-2</c:v>
                </c:pt>
                <c:pt idx="542">
                  <c:v>2.1000000000000001E-2</c:v>
                </c:pt>
                <c:pt idx="543">
                  <c:v>2.3E-2</c:v>
                </c:pt>
                <c:pt idx="544">
                  <c:v>2.3E-2</c:v>
                </c:pt>
                <c:pt idx="545">
                  <c:v>2.5000000000000001E-2</c:v>
                </c:pt>
                <c:pt idx="546">
                  <c:v>3.2000000000000001E-2</c:v>
                </c:pt>
                <c:pt idx="547">
                  <c:v>4.8000000000000001E-2</c:v>
                </c:pt>
                <c:pt idx="548">
                  <c:v>4.2999999999999997E-2</c:v>
                </c:pt>
                <c:pt idx="549">
                  <c:v>4.2000000000000003E-2</c:v>
                </c:pt>
                <c:pt idx="550">
                  <c:v>5.0999999999999997E-2</c:v>
                </c:pt>
                <c:pt idx="551">
                  <c:v>5.3999999999999999E-2</c:v>
                </c:pt>
                <c:pt idx="552">
                  <c:v>5.2999999999999999E-2</c:v>
                </c:pt>
                <c:pt idx="553">
                  <c:v>5.5E-2</c:v>
                </c:pt>
                <c:pt idx="554">
                  <c:v>5.8999999999999997E-2</c:v>
                </c:pt>
                <c:pt idx="555">
                  <c:v>7.2999999999999995E-2</c:v>
                </c:pt>
                <c:pt idx="556">
                  <c:v>9.0999999999999998E-2</c:v>
                </c:pt>
                <c:pt idx="557">
                  <c:v>7.0000000000000007E-2</c:v>
                </c:pt>
                <c:pt idx="558">
                  <c:v>6.0999999999999999E-2</c:v>
                </c:pt>
                <c:pt idx="559">
                  <c:v>5.6000000000000001E-2</c:v>
                </c:pt>
                <c:pt idx="560">
                  <c:v>7.0999999999999994E-2</c:v>
                </c:pt>
                <c:pt idx="561">
                  <c:v>7.0999999999999994E-2</c:v>
                </c:pt>
                <c:pt idx="562">
                  <c:v>0.08</c:v>
                </c:pt>
                <c:pt idx="563">
                  <c:v>8.1000000000000003E-2</c:v>
                </c:pt>
                <c:pt idx="564">
                  <c:v>7.8E-2</c:v>
                </c:pt>
                <c:pt idx="565">
                  <c:v>7.6999999999999999E-2</c:v>
                </c:pt>
                <c:pt idx="566">
                  <c:v>7.8E-2</c:v>
                </c:pt>
                <c:pt idx="567">
                  <c:v>8.4000000000000005E-2</c:v>
                </c:pt>
                <c:pt idx="568">
                  <c:v>0.09</c:v>
                </c:pt>
                <c:pt idx="569">
                  <c:v>9.7000000000000003E-2</c:v>
                </c:pt>
                <c:pt idx="570">
                  <c:v>9.7000000000000003E-2</c:v>
                </c:pt>
                <c:pt idx="571">
                  <c:v>0.10199999999999999</c:v>
                </c:pt>
                <c:pt idx="572">
                  <c:v>0.10100000000000001</c:v>
                </c:pt>
                <c:pt idx="573">
                  <c:v>5.1999999999999998E-2</c:v>
                </c:pt>
                <c:pt idx="574">
                  <c:v>4.7E-2</c:v>
                </c:pt>
                <c:pt idx="575">
                  <c:v>5.0999999999999997E-2</c:v>
                </c:pt>
                <c:pt idx="576">
                  <c:v>5.6000000000000001E-2</c:v>
                </c:pt>
                <c:pt idx="577">
                  <c:v>5.7000000000000002E-2</c:v>
                </c:pt>
                <c:pt idx="578">
                  <c:v>0.06</c:v>
                </c:pt>
                <c:pt idx="579">
                  <c:v>6.6000000000000003E-2</c:v>
                </c:pt>
                <c:pt idx="580">
                  <c:v>6.5000000000000002E-2</c:v>
                </c:pt>
                <c:pt idx="581">
                  <c:v>6.8000000000000005E-2</c:v>
                </c:pt>
                <c:pt idx="582">
                  <c:v>6.9000000000000006E-2</c:v>
                </c:pt>
                <c:pt idx="583">
                  <c:v>6.8000000000000005E-2</c:v>
                </c:pt>
                <c:pt idx="584">
                  <c:v>7.0999999999999994E-2</c:v>
                </c:pt>
                <c:pt idx="585">
                  <c:v>7.8E-2</c:v>
                </c:pt>
                <c:pt idx="586">
                  <c:v>7.1999999999999995E-2</c:v>
                </c:pt>
                <c:pt idx="587">
                  <c:v>6.3E-2</c:v>
                </c:pt>
                <c:pt idx="588">
                  <c:v>6.4000000000000001E-2</c:v>
                </c:pt>
                <c:pt idx="589">
                  <c:v>6.6000000000000003E-2</c:v>
                </c:pt>
                <c:pt idx="590">
                  <c:v>7.0000000000000007E-2</c:v>
                </c:pt>
                <c:pt idx="591">
                  <c:v>7.0000000000000007E-2</c:v>
                </c:pt>
                <c:pt idx="592">
                  <c:v>7.4999999999999997E-2</c:v>
                </c:pt>
                <c:pt idx="593">
                  <c:v>7.8E-2</c:v>
                </c:pt>
                <c:pt idx="594">
                  <c:v>7.8E-2</c:v>
                </c:pt>
                <c:pt idx="595">
                  <c:v>7.8E-2</c:v>
                </c:pt>
                <c:pt idx="596">
                  <c:v>6.8000000000000005E-2</c:v>
                </c:pt>
                <c:pt idx="597">
                  <c:v>6.8000000000000005E-2</c:v>
                </c:pt>
                <c:pt idx="598">
                  <c:v>6.0999999999999999E-2</c:v>
                </c:pt>
                <c:pt idx="599">
                  <c:v>6.3E-2</c:v>
                </c:pt>
                <c:pt idx="600">
                  <c:v>6.5000000000000002E-2</c:v>
                </c:pt>
                <c:pt idx="601">
                  <c:v>6.3E-2</c:v>
                </c:pt>
                <c:pt idx="602">
                  <c:v>6.0999999999999999E-2</c:v>
                </c:pt>
                <c:pt idx="603">
                  <c:v>8.1000000000000003E-2</c:v>
                </c:pt>
                <c:pt idx="604">
                  <c:v>7.6999999999999999E-2</c:v>
                </c:pt>
                <c:pt idx="605">
                  <c:v>0.104</c:v>
                </c:pt>
                <c:pt idx="606">
                  <c:v>0.108</c:v>
                </c:pt>
                <c:pt idx="607">
                  <c:v>0.11700000000000001</c:v>
                </c:pt>
                <c:pt idx="608">
                  <c:v>0.106</c:v>
                </c:pt>
                <c:pt idx="609">
                  <c:v>0.106</c:v>
                </c:pt>
                <c:pt idx="610">
                  <c:v>8.5999999999999993E-2</c:v>
                </c:pt>
                <c:pt idx="611">
                  <c:v>6.4169519829999994E-2</c:v>
                </c:pt>
                <c:pt idx="612">
                  <c:v>6.4169519829999994E-2</c:v>
                </c:pt>
                <c:pt idx="613">
                  <c:v>6.4169519829999994E-2</c:v>
                </c:pt>
                <c:pt idx="614">
                  <c:v>6.4169519829999994E-2</c:v>
                </c:pt>
                <c:pt idx="615">
                  <c:v>6.4169519829999994E-2</c:v>
                </c:pt>
                <c:pt idx="616">
                  <c:v>6.4169519829999994E-2</c:v>
                </c:pt>
                <c:pt idx="617">
                  <c:v>6.4169519829999994E-2</c:v>
                </c:pt>
                <c:pt idx="618">
                  <c:v>6.4169519829999994E-2</c:v>
                </c:pt>
                <c:pt idx="619">
                  <c:v>6.4169519829999994E-2</c:v>
                </c:pt>
                <c:pt idx="620">
                  <c:v>6.4169519829999994E-2</c:v>
                </c:pt>
                <c:pt idx="621">
                  <c:v>6.4169519829999994E-2</c:v>
                </c:pt>
                <c:pt idx="622">
                  <c:v>6.4169519829999994E-2</c:v>
                </c:pt>
                <c:pt idx="623">
                  <c:v>6.4169519829999994E-2</c:v>
                </c:pt>
                <c:pt idx="624">
                  <c:v>5.8000000000000003E-2</c:v>
                </c:pt>
                <c:pt idx="625">
                  <c:v>5.8000000000000003E-2</c:v>
                </c:pt>
                <c:pt idx="626">
                  <c:v>6.0999999999999999E-2</c:v>
                </c:pt>
                <c:pt idx="627">
                  <c:v>6.8000000000000005E-2</c:v>
                </c:pt>
                <c:pt idx="628">
                  <c:v>6.4000000000000001E-2</c:v>
                </c:pt>
                <c:pt idx="629">
                  <c:v>6.4000000000000001E-2</c:v>
                </c:pt>
                <c:pt idx="630">
                  <c:v>6.3E-2</c:v>
                </c:pt>
                <c:pt idx="631">
                  <c:v>6.0999999999999999E-2</c:v>
                </c:pt>
                <c:pt idx="632">
                  <c:v>6.9000000000000006E-2</c:v>
                </c:pt>
                <c:pt idx="633">
                  <c:v>7.3999999999999996E-2</c:v>
                </c:pt>
                <c:pt idx="634">
                  <c:v>7.3999999999999996E-2</c:v>
                </c:pt>
                <c:pt idx="635">
                  <c:v>7.3999999999999996E-2</c:v>
                </c:pt>
                <c:pt idx="636">
                  <c:v>7.2999999999999995E-2</c:v>
                </c:pt>
                <c:pt idx="637">
                  <c:v>6.3E-2</c:v>
                </c:pt>
                <c:pt idx="638">
                  <c:v>6.4000000000000001E-2</c:v>
                </c:pt>
                <c:pt idx="639">
                  <c:v>6.8000000000000005E-2</c:v>
                </c:pt>
                <c:pt idx="640">
                  <c:v>7.0999999999999994E-2</c:v>
                </c:pt>
                <c:pt idx="641">
                  <c:v>6.9000000000000006E-2</c:v>
                </c:pt>
                <c:pt idx="642">
                  <c:v>6.9000000000000006E-2</c:v>
                </c:pt>
                <c:pt idx="643">
                  <c:v>6.7000000000000004E-2</c:v>
                </c:pt>
                <c:pt idx="644">
                  <c:v>6.5000000000000002E-2</c:v>
                </c:pt>
                <c:pt idx="645">
                  <c:v>6.8000000000000005E-2</c:v>
                </c:pt>
                <c:pt idx="646">
                  <c:v>0.08</c:v>
                </c:pt>
                <c:pt idx="647">
                  <c:v>7.3999999999999996E-2</c:v>
                </c:pt>
                <c:pt idx="648">
                  <c:v>7.4999999999999997E-2</c:v>
                </c:pt>
                <c:pt idx="649">
                  <c:v>7.6999999999999999E-2</c:v>
                </c:pt>
                <c:pt idx="650">
                  <c:v>8.6999999999999994E-2</c:v>
                </c:pt>
                <c:pt idx="651">
                  <c:v>9.0999999999999998E-2</c:v>
                </c:pt>
                <c:pt idx="652">
                  <c:v>9.2999999999999999E-2</c:v>
                </c:pt>
                <c:pt idx="653">
                  <c:v>9.5000000000000001E-2</c:v>
                </c:pt>
                <c:pt idx="654">
                  <c:v>9.7000000000000003E-2</c:v>
                </c:pt>
                <c:pt idx="655">
                  <c:v>9.8000000000000004E-2</c:v>
                </c:pt>
                <c:pt idx="656">
                  <c:v>9.9000000000000005E-2</c:v>
                </c:pt>
                <c:pt idx="657">
                  <c:v>0.1</c:v>
                </c:pt>
                <c:pt idx="658">
                  <c:v>0.10199999999999999</c:v>
                </c:pt>
                <c:pt idx="659">
                  <c:v>0.115</c:v>
                </c:pt>
                <c:pt idx="660">
                  <c:v>0.111</c:v>
                </c:pt>
                <c:pt idx="661">
                  <c:v>0.109</c:v>
                </c:pt>
                <c:pt idx="662">
                  <c:v>0.112</c:v>
                </c:pt>
                <c:pt idx="663">
                  <c:v>5.8000000000000003E-2</c:v>
                </c:pt>
                <c:pt idx="664">
                  <c:v>5.3999999999999999E-2</c:v>
                </c:pt>
                <c:pt idx="665">
                  <c:v>5.3999999999999999E-2</c:v>
                </c:pt>
                <c:pt idx="666">
                  <c:v>6.2E-2</c:v>
                </c:pt>
                <c:pt idx="667">
                  <c:v>6.8000000000000005E-2</c:v>
                </c:pt>
                <c:pt idx="668">
                  <c:v>7.1999999999999995E-2</c:v>
                </c:pt>
                <c:pt idx="669">
                  <c:v>7.0999999999999994E-2</c:v>
                </c:pt>
                <c:pt idx="670">
                  <c:v>7.6999999999999999E-2</c:v>
                </c:pt>
                <c:pt idx="671">
                  <c:v>0.08</c:v>
                </c:pt>
                <c:pt idx="672">
                  <c:v>8.3000000000000004E-2</c:v>
                </c:pt>
                <c:pt idx="673">
                  <c:v>8.7999999999999995E-2</c:v>
                </c:pt>
                <c:pt idx="674">
                  <c:v>8.6999999999999994E-2</c:v>
                </c:pt>
                <c:pt idx="675">
                  <c:v>8.7999999999999995E-2</c:v>
                </c:pt>
                <c:pt idx="676">
                  <c:v>0.05</c:v>
                </c:pt>
                <c:pt idx="677">
                  <c:v>0.05</c:v>
                </c:pt>
                <c:pt idx="678">
                  <c:v>5.0999999999999997E-2</c:v>
                </c:pt>
                <c:pt idx="679">
                  <c:v>4.9000000000000002E-2</c:v>
                </c:pt>
                <c:pt idx="680">
                  <c:v>4.7E-2</c:v>
                </c:pt>
                <c:pt idx="681">
                  <c:v>0.05</c:v>
                </c:pt>
                <c:pt idx="682">
                  <c:v>0.05</c:v>
                </c:pt>
                <c:pt idx="683">
                  <c:v>5.0999999999999997E-2</c:v>
                </c:pt>
                <c:pt idx="684">
                  <c:v>4.9000000000000002E-2</c:v>
                </c:pt>
                <c:pt idx="685">
                  <c:v>0.05</c:v>
                </c:pt>
                <c:pt idx="686">
                  <c:v>0.06</c:v>
                </c:pt>
                <c:pt idx="687">
                  <c:v>0.06</c:v>
                </c:pt>
                <c:pt idx="688">
                  <c:v>5.8999999999999997E-2</c:v>
                </c:pt>
                <c:pt idx="689">
                  <c:v>6.3E-2</c:v>
                </c:pt>
                <c:pt idx="690">
                  <c:v>6.2E-2</c:v>
                </c:pt>
                <c:pt idx="691">
                  <c:v>6.3E-2</c:v>
                </c:pt>
                <c:pt idx="692">
                  <c:v>6.5000000000000002E-2</c:v>
                </c:pt>
                <c:pt idx="693">
                  <c:v>5.0999999999999997E-2</c:v>
                </c:pt>
                <c:pt idx="694">
                  <c:v>5.2999999999999999E-2</c:v>
                </c:pt>
                <c:pt idx="695">
                  <c:v>5.1999999999999998E-2</c:v>
                </c:pt>
                <c:pt idx="696">
                  <c:v>0.05</c:v>
                </c:pt>
                <c:pt idx="697">
                  <c:v>5.2999999999999999E-2</c:v>
                </c:pt>
                <c:pt idx="698">
                  <c:v>5.3999999999999999E-2</c:v>
                </c:pt>
                <c:pt idx="699">
                  <c:v>5.5E-2</c:v>
                </c:pt>
                <c:pt idx="700">
                  <c:v>5.3999999999999999E-2</c:v>
                </c:pt>
                <c:pt idx="701">
                  <c:v>5.3999999999999999E-2</c:v>
                </c:pt>
                <c:pt idx="702">
                  <c:v>3.5999999999999997E-2</c:v>
                </c:pt>
                <c:pt idx="703">
                  <c:v>0.04</c:v>
                </c:pt>
                <c:pt idx="704">
                  <c:v>4.8000000000000001E-2</c:v>
                </c:pt>
                <c:pt idx="705">
                  <c:v>6.7000000000000004E-2</c:v>
                </c:pt>
                <c:pt idx="706">
                  <c:v>6.6000000000000003E-2</c:v>
                </c:pt>
                <c:pt idx="707">
                  <c:v>6.3E-2</c:v>
                </c:pt>
                <c:pt idx="708">
                  <c:v>6.5000000000000002E-2</c:v>
                </c:pt>
                <c:pt idx="709">
                  <c:v>6.7000000000000004E-2</c:v>
                </c:pt>
                <c:pt idx="710">
                  <c:v>6.3E-2</c:v>
                </c:pt>
                <c:pt idx="711">
                  <c:v>7.0999999999999994E-2</c:v>
                </c:pt>
                <c:pt idx="712">
                  <c:v>7.1999999999999995E-2</c:v>
                </c:pt>
                <c:pt idx="713">
                  <c:v>6.9000000000000006E-2</c:v>
                </c:pt>
                <c:pt idx="714">
                  <c:v>6.4000000000000001E-2</c:v>
                </c:pt>
                <c:pt idx="715">
                  <c:v>5.3999999999999999E-2</c:v>
                </c:pt>
                <c:pt idx="716">
                  <c:v>5.8000000000000003E-2</c:v>
                </c:pt>
                <c:pt idx="717">
                  <c:v>6.0999999999999999E-2</c:v>
                </c:pt>
                <c:pt idx="718">
                  <c:v>5.6000000000000001E-2</c:v>
                </c:pt>
                <c:pt idx="719">
                  <c:v>5.2999999999999999E-2</c:v>
                </c:pt>
                <c:pt idx="720">
                  <c:v>5.0999999999999997E-2</c:v>
                </c:pt>
                <c:pt idx="721">
                  <c:v>5.1999999999999998E-2</c:v>
                </c:pt>
                <c:pt idx="722">
                  <c:v>4.9000000000000002E-2</c:v>
                </c:pt>
                <c:pt idx="723">
                  <c:v>4.8000000000000001E-2</c:v>
                </c:pt>
                <c:pt idx="724">
                  <c:v>0.05</c:v>
                </c:pt>
                <c:pt idx="725">
                  <c:v>4.8000000000000001E-2</c:v>
                </c:pt>
                <c:pt idx="726">
                  <c:v>4.9000000000000002E-2</c:v>
                </c:pt>
                <c:pt idx="727">
                  <c:v>0.05</c:v>
                </c:pt>
                <c:pt idx="728">
                  <c:v>8.1000000000000003E-2</c:v>
                </c:pt>
                <c:pt idx="729">
                  <c:v>0.08</c:v>
                </c:pt>
                <c:pt idx="730">
                  <c:v>7.6999999999999999E-2</c:v>
                </c:pt>
                <c:pt idx="731">
                  <c:v>7.2999999999999995E-2</c:v>
                </c:pt>
                <c:pt idx="732">
                  <c:v>7.2999999999999995E-2</c:v>
                </c:pt>
                <c:pt idx="733">
                  <c:v>7.1999999999999995E-2</c:v>
                </c:pt>
                <c:pt idx="734">
                  <c:v>6.7000000000000004E-2</c:v>
                </c:pt>
                <c:pt idx="735">
                  <c:v>6.3E-2</c:v>
                </c:pt>
                <c:pt idx="736">
                  <c:v>6.2E-2</c:v>
                </c:pt>
                <c:pt idx="737">
                  <c:v>6.8000000000000005E-2</c:v>
                </c:pt>
                <c:pt idx="738">
                  <c:v>6.9000000000000006E-2</c:v>
                </c:pt>
                <c:pt idx="739">
                  <c:v>6.8000000000000005E-2</c:v>
                </c:pt>
                <c:pt idx="740">
                  <c:v>6.7000000000000004E-2</c:v>
                </c:pt>
                <c:pt idx="741">
                  <c:v>2.4E-2</c:v>
                </c:pt>
                <c:pt idx="742">
                  <c:v>1.4999999999999999E-2</c:v>
                </c:pt>
                <c:pt idx="743">
                  <c:v>1.7999999999999999E-2</c:v>
                </c:pt>
                <c:pt idx="744">
                  <c:v>0.02</c:v>
                </c:pt>
                <c:pt idx="745">
                  <c:v>2.1000000000000001E-2</c:v>
                </c:pt>
                <c:pt idx="746">
                  <c:v>1.6E-2</c:v>
                </c:pt>
                <c:pt idx="747">
                  <c:v>2.3E-2</c:v>
                </c:pt>
                <c:pt idx="748">
                  <c:v>2.4E-2</c:v>
                </c:pt>
                <c:pt idx="749">
                  <c:v>3.4000000000000002E-2</c:v>
                </c:pt>
                <c:pt idx="750">
                  <c:v>5.6000000000000001E-2</c:v>
                </c:pt>
                <c:pt idx="751">
                  <c:v>4.2999999999999997E-2</c:v>
                </c:pt>
                <c:pt idx="752">
                  <c:v>4.4999999999999998E-2</c:v>
                </c:pt>
                <c:pt idx="753">
                  <c:v>4.7E-2</c:v>
                </c:pt>
                <c:pt idx="754">
                  <c:v>4.4999999999999998E-2</c:v>
                </c:pt>
                <c:pt idx="755">
                  <c:v>3.9E-2</c:v>
                </c:pt>
                <c:pt idx="756">
                  <c:v>0.04</c:v>
                </c:pt>
                <c:pt idx="757">
                  <c:v>3.2000000000000001E-2</c:v>
                </c:pt>
                <c:pt idx="758">
                  <c:v>2.9000000000000001E-2</c:v>
                </c:pt>
                <c:pt idx="759">
                  <c:v>2.8000000000000001E-2</c:v>
                </c:pt>
                <c:pt idx="760">
                  <c:v>3.2000000000000001E-2</c:v>
                </c:pt>
                <c:pt idx="761">
                  <c:v>3.3000000000000002E-2</c:v>
                </c:pt>
                <c:pt idx="762">
                  <c:v>3.4000000000000002E-2</c:v>
                </c:pt>
                <c:pt idx="763">
                  <c:v>3.1E-2</c:v>
                </c:pt>
                <c:pt idx="764">
                  <c:v>3.2000000000000001E-2</c:v>
                </c:pt>
                <c:pt idx="765">
                  <c:v>2.7E-2</c:v>
                </c:pt>
                <c:pt idx="766">
                  <c:v>2.5999999999999999E-2</c:v>
                </c:pt>
                <c:pt idx="767">
                  <c:v>5.2999999999999999E-2</c:v>
                </c:pt>
                <c:pt idx="768">
                  <c:v>4.9000000000000002E-2</c:v>
                </c:pt>
                <c:pt idx="769">
                  <c:v>4.8000000000000001E-2</c:v>
                </c:pt>
                <c:pt idx="770">
                  <c:v>4.9000000000000002E-2</c:v>
                </c:pt>
                <c:pt idx="771">
                  <c:v>5.0999999999999997E-2</c:v>
                </c:pt>
                <c:pt idx="772">
                  <c:v>0.05</c:v>
                </c:pt>
                <c:pt idx="773">
                  <c:v>0.05</c:v>
                </c:pt>
                <c:pt idx="774">
                  <c:v>5.0999999999999997E-2</c:v>
                </c:pt>
                <c:pt idx="775">
                  <c:v>0.06</c:v>
                </c:pt>
                <c:pt idx="776">
                  <c:v>6.8000000000000005E-2</c:v>
                </c:pt>
                <c:pt idx="777">
                  <c:v>6.3E-2</c:v>
                </c:pt>
                <c:pt idx="778">
                  <c:v>5.8000000000000003E-2</c:v>
                </c:pt>
                <c:pt idx="779">
                  <c:v>5.8999999999999997E-2</c:v>
                </c:pt>
                <c:pt idx="780">
                  <c:v>4.2999999999999997E-2</c:v>
                </c:pt>
                <c:pt idx="781">
                  <c:v>4.7E-2</c:v>
                </c:pt>
                <c:pt idx="782">
                  <c:v>4.7E-2</c:v>
                </c:pt>
                <c:pt idx="783">
                  <c:v>4.9000000000000002E-2</c:v>
                </c:pt>
                <c:pt idx="784">
                  <c:v>4.2999999999999997E-2</c:v>
                </c:pt>
                <c:pt idx="785">
                  <c:v>4.1000000000000002E-2</c:v>
                </c:pt>
                <c:pt idx="786">
                  <c:v>4.2000000000000003E-2</c:v>
                </c:pt>
                <c:pt idx="787">
                  <c:v>4.8000000000000001E-2</c:v>
                </c:pt>
                <c:pt idx="788">
                  <c:v>4.2999999999999997E-2</c:v>
                </c:pt>
                <c:pt idx="789">
                  <c:v>4.4999999999999998E-2</c:v>
                </c:pt>
                <c:pt idx="790">
                  <c:v>4.7E-2</c:v>
                </c:pt>
                <c:pt idx="791">
                  <c:v>4.1000000000000002E-2</c:v>
                </c:pt>
                <c:pt idx="792">
                  <c:v>3.7999999999999999E-2</c:v>
                </c:pt>
                <c:pt idx="793">
                  <c:v>6.4169519829999994E-2</c:v>
                </c:pt>
                <c:pt idx="794">
                  <c:v>6.4169519829999994E-2</c:v>
                </c:pt>
                <c:pt idx="795">
                  <c:v>6.4169519829999994E-2</c:v>
                </c:pt>
                <c:pt idx="796">
                  <c:v>6.4169519829999994E-2</c:v>
                </c:pt>
                <c:pt idx="797">
                  <c:v>6.4169519829999994E-2</c:v>
                </c:pt>
                <c:pt idx="798">
                  <c:v>6.4169519829999994E-2</c:v>
                </c:pt>
                <c:pt idx="799">
                  <c:v>6.4169519829999994E-2</c:v>
                </c:pt>
                <c:pt idx="800">
                  <c:v>6.4169519829999994E-2</c:v>
                </c:pt>
                <c:pt idx="801">
                  <c:v>6.4169519829999994E-2</c:v>
                </c:pt>
                <c:pt idx="802">
                  <c:v>6.4169519829999994E-2</c:v>
                </c:pt>
                <c:pt idx="803">
                  <c:v>6.4169519829999994E-2</c:v>
                </c:pt>
                <c:pt idx="804">
                  <c:v>6.4169519829999994E-2</c:v>
                </c:pt>
                <c:pt idx="805">
                  <c:v>6.4169519829999994E-2</c:v>
                </c:pt>
                <c:pt idx="806">
                  <c:v>3.9E-2</c:v>
                </c:pt>
                <c:pt idx="807">
                  <c:v>3.3000000000000002E-2</c:v>
                </c:pt>
                <c:pt idx="808">
                  <c:v>3.5000000000000003E-2</c:v>
                </c:pt>
                <c:pt idx="809">
                  <c:v>3.4000000000000002E-2</c:v>
                </c:pt>
                <c:pt idx="810">
                  <c:v>3.5999999999999997E-2</c:v>
                </c:pt>
                <c:pt idx="811">
                  <c:v>3.5999999999999997E-2</c:v>
                </c:pt>
                <c:pt idx="812">
                  <c:v>3.7999999999999999E-2</c:v>
                </c:pt>
                <c:pt idx="813">
                  <c:v>3.6999999999999998E-2</c:v>
                </c:pt>
                <c:pt idx="814">
                  <c:v>3.5999999999999997E-2</c:v>
                </c:pt>
                <c:pt idx="815">
                  <c:v>4.2000000000000003E-2</c:v>
                </c:pt>
                <c:pt idx="816">
                  <c:v>4.2000000000000003E-2</c:v>
                </c:pt>
                <c:pt idx="817">
                  <c:v>3.7999999999999999E-2</c:v>
                </c:pt>
                <c:pt idx="818">
                  <c:v>0.04</c:v>
                </c:pt>
                <c:pt idx="819">
                  <c:v>7.1999999999999995E-2</c:v>
                </c:pt>
                <c:pt idx="820">
                  <c:v>7.3999999999999996E-2</c:v>
                </c:pt>
                <c:pt idx="821">
                  <c:v>7.8E-2</c:v>
                </c:pt>
                <c:pt idx="822">
                  <c:v>8.2000000000000003E-2</c:v>
                </c:pt>
                <c:pt idx="823">
                  <c:v>8.2000000000000003E-2</c:v>
                </c:pt>
                <c:pt idx="824">
                  <c:v>8.4000000000000005E-2</c:v>
                </c:pt>
                <c:pt idx="825">
                  <c:v>8.3000000000000004E-2</c:v>
                </c:pt>
                <c:pt idx="826">
                  <c:v>0.08</c:v>
                </c:pt>
                <c:pt idx="827">
                  <c:v>8.3000000000000004E-2</c:v>
                </c:pt>
                <c:pt idx="828">
                  <c:v>9.1999999999999998E-2</c:v>
                </c:pt>
                <c:pt idx="829">
                  <c:v>0.09</c:v>
                </c:pt>
                <c:pt idx="830">
                  <c:v>0.09</c:v>
                </c:pt>
                <c:pt idx="831">
                  <c:v>9.0999999999999998E-2</c:v>
                </c:pt>
                <c:pt idx="832">
                  <c:v>0.10100000000000001</c:v>
                </c:pt>
                <c:pt idx="833">
                  <c:v>0.10199999999999999</c:v>
                </c:pt>
                <c:pt idx="834">
                  <c:v>0.106</c:v>
                </c:pt>
                <c:pt idx="835">
                  <c:v>0.108</c:v>
                </c:pt>
                <c:pt idx="836">
                  <c:v>0.11</c:v>
                </c:pt>
                <c:pt idx="837">
                  <c:v>0.11</c:v>
                </c:pt>
                <c:pt idx="838">
                  <c:v>0.11</c:v>
                </c:pt>
                <c:pt idx="839">
                  <c:v>0.109</c:v>
                </c:pt>
                <c:pt idx="840">
                  <c:v>0.11</c:v>
                </c:pt>
                <c:pt idx="841">
                  <c:v>0.11700000000000001</c:v>
                </c:pt>
                <c:pt idx="842">
                  <c:v>0.11700000000000001</c:v>
                </c:pt>
                <c:pt idx="843">
                  <c:v>0.11600000000000001</c:v>
                </c:pt>
                <c:pt idx="844">
                  <c:v>0.11700000000000001</c:v>
                </c:pt>
                <c:pt idx="845">
                  <c:v>6.4169519829999994E-2</c:v>
                </c:pt>
                <c:pt idx="846">
                  <c:v>6.4169519829999994E-2</c:v>
                </c:pt>
                <c:pt idx="847">
                  <c:v>6.4169519829999994E-2</c:v>
                </c:pt>
                <c:pt idx="848">
                  <c:v>6.4169519829999994E-2</c:v>
                </c:pt>
                <c:pt idx="849">
                  <c:v>6.4169519829999994E-2</c:v>
                </c:pt>
                <c:pt idx="850">
                  <c:v>6.4169519829999994E-2</c:v>
                </c:pt>
                <c:pt idx="851">
                  <c:v>6.4169519829999994E-2</c:v>
                </c:pt>
                <c:pt idx="852">
                  <c:v>6.4169519829999994E-2</c:v>
                </c:pt>
                <c:pt idx="853">
                  <c:v>6.4169519829999994E-2</c:v>
                </c:pt>
                <c:pt idx="854">
                  <c:v>6.4169519829999994E-2</c:v>
                </c:pt>
                <c:pt idx="855">
                  <c:v>6.4169519829999994E-2</c:v>
                </c:pt>
                <c:pt idx="856">
                  <c:v>6.4169519829999994E-2</c:v>
                </c:pt>
                <c:pt idx="857">
                  <c:v>6.4169519829999994E-2</c:v>
                </c:pt>
                <c:pt idx="858">
                  <c:v>2.9000000000000001E-2</c:v>
                </c:pt>
                <c:pt idx="859">
                  <c:v>3.3000000000000002E-2</c:v>
                </c:pt>
                <c:pt idx="860">
                  <c:v>3.6999999999999998E-2</c:v>
                </c:pt>
                <c:pt idx="861">
                  <c:v>3.7999999999999999E-2</c:v>
                </c:pt>
                <c:pt idx="862">
                  <c:v>3.4000000000000002E-2</c:v>
                </c:pt>
                <c:pt idx="863">
                  <c:v>0.03</c:v>
                </c:pt>
                <c:pt idx="864">
                  <c:v>3.2000000000000001E-2</c:v>
                </c:pt>
                <c:pt idx="865">
                  <c:v>3.3000000000000002E-2</c:v>
                </c:pt>
                <c:pt idx="866">
                  <c:v>2.7E-2</c:v>
                </c:pt>
                <c:pt idx="867">
                  <c:v>3.6999999999999998E-2</c:v>
                </c:pt>
                <c:pt idx="868">
                  <c:v>3.5000000000000003E-2</c:v>
                </c:pt>
                <c:pt idx="869">
                  <c:v>3.4000000000000002E-2</c:v>
                </c:pt>
                <c:pt idx="870">
                  <c:v>3.5000000000000003E-2</c:v>
                </c:pt>
                <c:pt idx="871">
                  <c:v>4.4999999999999998E-2</c:v>
                </c:pt>
                <c:pt idx="872">
                  <c:v>4.5999999999999999E-2</c:v>
                </c:pt>
                <c:pt idx="873">
                  <c:v>3.7999999999999999E-2</c:v>
                </c:pt>
                <c:pt idx="874">
                  <c:v>4.2000000000000003E-2</c:v>
                </c:pt>
                <c:pt idx="875">
                  <c:v>4.3999999999999997E-2</c:v>
                </c:pt>
                <c:pt idx="876">
                  <c:v>4.4999999999999998E-2</c:v>
                </c:pt>
                <c:pt idx="877">
                  <c:v>4.7E-2</c:v>
                </c:pt>
                <c:pt idx="878">
                  <c:v>4.1000000000000002E-2</c:v>
                </c:pt>
                <c:pt idx="879">
                  <c:v>4.1000000000000002E-2</c:v>
                </c:pt>
                <c:pt idx="880">
                  <c:v>4.4999999999999998E-2</c:v>
                </c:pt>
                <c:pt idx="881">
                  <c:v>4.7E-2</c:v>
                </c:pt>
                <c:pt idx="882">
                  <c:v>4.7E-2</c:v>
                </c:pt>
                <c:pt idx="883">
                  <c:v>0.05</c:v>
                </c:pt>
                <c:pt idx="884">
                  <c:v>6.9000000000000006E-2</c:v>
                </c:pt>
                <c:pt idx="885">
                  <c:v>7.8E-2</c:v>
                </c:pt>
                <c:pt idx="886">
                  <c:v>8.6999999999999994E-2</c:v>
                </c:pt>
                <c:pt idx="887">
                  <c:v>8.5000000000000006E-2</c:v>
                </c:pt>
                <c:pt idx="888">
                  <c:v>8.5000000000000006E-2</c:v>
                </c:pt>
                <c:pt idx="889">
                  <c:v>8.5999999999999993E-2</c:v>
                </c:pt>
                <c:pt idx="890">
                  <c:v>8.4000000000000005E-2</c:v>
                </c:pt>
                <c:pt idx="891">
                  <c:v>8.2000000000000003E-2</c:v>
                </c:pt>
                <c:pt idx="892">
                  <c:v>0.09</c:v>
                </c:pt>
                <c:pt idx="893">
                  <c:v>0.10199999999999999</c:v>
                </c:pt>
                <c:pt idx="894">
                  <c:v>0.10100000000000001</c:v>
                </c:pt>
                <c:pt idx="895">
                  <c:v>9.4E-2</c:v>
                </c:pt>
                <c:pt idx="896">
                  <c:v>9.1999999999999998E-2</c:v>
                </c:pt>
                <c:pt idx="897">
                  <c:v>0.104</c:v>
                </c:pt>
                <c:pt idx="898">
                  <c:v>0.105</c:v>
                </c:pt>
                <c:pt idx="899">
                  <c:v>0.107</c:v>
                </c:pt>
                <c:pt idx="900">
                  <c:v>0.109</c:v>
                </c:pt>
                <c:pt idx="901">
                  <c:v>0.107</c:v>
                </c:pt>
                <c:pt idx="902">
                  <c:v>0.108</c:v>
                </c:pt>
                <c:pt idx="903">
                  <c:v>0.106</c:v>
                </c:pt>
                <c:pt idx="904">
                  <c:v>0.105</c:v>
                </c:pt>
                <c:pt idx="905">
                  <c:v>0.107</c:v>
                </c:pt>
                <c:pt idx="906">
                  <c:v>0.11799999999999999</c:v>
                </c:pt>
                <c:pt idx="907">
                  <c:v>0.115</c:v>
                </c:pt>
                <c:pt idx="908">
                  <c:v>0.113</c:v>
                </c:pt>
                <c:pt idx="909">
                  <c:v>0.113</c:v>
                </c:pt>
                <c:pt idx="910">
                  <c:v>4.8000000000000001E-2</c:v>
                </c:pt>
                <c:pt idx="911">
                  <c:v>5.6000000000000001E-2</c:v>
                </c:pt>
                <c:pt idx="912">
                  <c:v>4.8000000000000001E-2</c:v>
                </c:pt>
                <c:pt idx="913">
                  <c:v>4.8000000000000001E-2</c:v>
                </c:pt>
                <c:pt idx="914">
                  <c:v>6.0999999999999999E-2</c:v>
                </c:pt>
                <c:pt idx="915">
                  <c:v>7.0000000000000007E-2</c:v>
                </c:pt>
                <c:pt idx="916">
                  <c:v>5.3999999999999999E-2</c:v>
                </c:pt>
                <c:pt idx="917">
                  <c:v>0.06</c:v>
                </c:pt>
                <c:pt idx="918">
                  <c:v>5.6000000000000001E-2</c:v>
                </c:pt>
                <c:pt idx="919">
                  <c:v>5.0999999999999997E-2</c:v>
                </c:pt>
                <c:pt idx="920">
                  <c:v>5.2999999999999999E-2</c:v>
                </c:pt>
                <c:pt idx="921">
                  <c:v>5.2999999999999999E-2</c:v>
                </c:pt>
                <c:pt idx="922">
                  <c:v>5.1999999999999998E-2</c:v>
                </c:pt>
                <c:pt idx="923">
                  <c:v>7.9000000000000001E-2</c:v>
                </c:pt>
                <c:pt idx="924">
                  <c:v>8.7999999999999995E-2</c:v>
                </c:pt>
                <c:pt idx="925">
                  <c:v>9.0999999999999998E-2</c:v>
                </c:pt>
                <c:pt idx="926">
                  <c:v>8.8999999999999996E-2</c:v>
                </c:pt>
                <c:pt idx="927">
                  <c:v>8.6999999999999994E-2</c:v>
                </c:pt>
                <c:pt idx="928">
                  <c:v>9.7000000000000003E-2</c:v>
                </c:pt>
                <c:pt idx="929">
                  <c:v>9.7000000000000003E-2</c:v>
                </c:pt>
                <c:pt idx="930">
                  <c:v>9.8000000000000004E-2</c:v>
                </c:pt>
                <c:pt idx="931">
                  <c:v>0.10100000000000001</c:v>
                </c:pt>
                <c:pt idx="932">
                  <c:v>0.1</c:v>
                </c:pt>
                <c:pt idx="933">
                  <c:v>9.4E-2</c:v>
                </c:pt>
                <c:pt idx="934">
                  <c:v>0.09</c:v>
                </c:pt>
                <c:pt idx="935">
                  <c:v>9.2999999999999999E-2</c:v>
                </c:pt>
                <c:pt idx="936">
                  <c:v>6.4169519829999994E-2</c:v>
                </c:pt>
                <c:pt idx="937">
                  <c:v>6.4169519829999994E-2</c:v>
                </c:pt>
                <c:pt idx="938">
                  <c:v>6.4169519829999994E-2</c:v>
                </c:pt>
                <c:pt idx="939">
                  <c:v>6.4169519829999994E-2</c:v>
                </c:pt>
                <c:pt idx="940">
                  <c:v>6.4169519829999994E-2</c:v>
                </c:pt>
                <c:pt idx="941">
                  <c:v>6.4169519829999994E-2</c:v>
                </c:pt>
                <c:pt idx="942">
                  <c:v>6.4169519829999994E-2</c:v>
                </c:pt>
                <c:pt idx="943">
                  <c:v>6.4169519829999994E-2</c:v>
                </c:pt>
                <c:pt idx="944">
                  <c:v>6.4169519829999994E-2</c:v>
                </c:pt>
                <c:pt idx="945">
                  <c:v>6.4169519829999994E-2</c:v>
                </c:pt>
                <c:pt idx="946">
                  <c:v>6.4169519829999994E-2</c:v>
                </c:pt>
                <c:pt idx="947">
                  <c:v>6.4169519829999994E-2</c:v>
                </c:pt>
                <c:pt idx="948">
                  <c:v>6.4169519829999994E-2</c:v>
                </c:pt>
                <c:pt idx="949">
                  <c:v>6.6000000000000003E-2</c:v>
                </c:pt>
                <c:pt idx="950">
                  <c:v>7.5999999999999998E-2</c:v>
                </c:pt>
                <c:pt idx="951">
                  <c:v>6.6000000000000003E-2</c:v>
                </c:pt>
                <c:pt idx="952">
                  <c:v>6.2E-2</c:v>
                </c:pt>
                <c:pt idx="953">
                  <c:v>5.8000000000000003E-2</c:v>
                </c:pt>
                <c:pt idx="954">
                  <c:v>6.0999999999999999E-2</c:v>
                </c:pt>
                <c:pt idx="955">
                  <c:v>6.4000000000000001E-2</c:v>
                </c:pt>
                <c:pt idx="956">
                  <c:v>6.0999999999999999E-2</c:v>
                </c:pt>
                <c:pt idx="957">
                  <c:v>0.06</c:v>
                </c:pt>
                <c:pt idx="958">
                  <c:v>6.2E-2</c:v>
                </c:pt>
                <c:pt idx="959">
                  <c:v>0.06</c:v>
                </c:pt>
                <c:pt idx="960">
                  <c:v>6.5000000000000002E-2</c:v>
                </c:pt>
                <c:pt idx="961">
                  <c:v>6.4000000000000001E-2</c:v>
                </c:pt>
                <c:pt idx="962">
                  <c:v>6.4169519829999994E-2</c:v>
                </c:pt>
                <c:pt idx="963">
                  <c:v>6.4169519829999994E-2</c:v>
                </c:pt>
                <c:pt idx="964">
                  <c:v>6.4169519829999994E-2</c:v>
                </c:pt>
                <c:pt idx="965">
                  <c:v>6.4169519829999994E-2</c:v>
                </c:pt>
                <c:pt idx="966">
                  <c:v>6.4169519829999994E-2</c:v>
                </c:pt>
                <c:pt idx="967">
                  <c:v>6.4169519829999994E-2</c:v>
                </c:pt>
                <c:pt idx="968">
                  <c:v>6.4169519829999994E-2</c:v>
                </c:pt>
                <c:pt idx="969">
                  <c:v>6.4169519829999994E-2</c:v>
                </c:pt>
                <c:pt idx="970">
                  <c:v>6.4169519829999994E-2</c:v>
                </c:pt>
                <c:pt idx="971">
                  <c:v>6.4169519829999994E-2</c:v>
                </c:pt>
                <c:pt idx="972">
                  <c:v>6.4169519829999994E-2</c:v>
                </c:pt>
                <c:pt idx="973">
                  <c:v>6.4169519829999994E-2</c:v>
                </c:pt>
                <c:pt idx="974">
                  <c:v>6.4169519829999994E-2</c:v>
                </c:pt>
                <c:pt idx="975">
                  <c:v>5.6000000000000001E-2</c:v>
                </c:pt>
                <c:pt idx="976">
                  <c:v>6.4000000000000001E-2</c:v>
                </c:pt>
                <c:pt idx="977">
                  <c:v>6.2E-2</c:v>
                </c:pt>
                <c:pt idx="978">
                  <c:v>6.4000000000000001E-2</c:v>
                </c:pt>
                <c:pt idx="979">
                  <c:v>6.4000000000000001E-2</c:v>
                </c:pt>
                <c:pt idx="980">
                  <c:v>6.5000000000000002E-2</c:v>
                </c:pt>
                <c:pt idx="981">
                  <c:v>7.2999999999999995E-2</c:v>
                </c:pt>
                <c:pt idx="982">
                  <c:v>7.1999999999999995E-2</c:v>
                </c:pt>
                <c:pt idx="983">
                  <c:v>6.9000000000000006E-2</c:v>
                </c:pt>
                <c:pt idx="984">
                  <c:v>7.0999999999999994E-2</c:v>
                </c:pt>
                <c:pt idx="985">
                  <c:v>6.9000000000000006E-2</c:v>
                </c:pt>
                <c:pt idx="986">
                  <c:v>6.7000000000000004E-2</c:v>
                </c:pt>
                <c:pt idx="987">
                  <c:v>6.7000000000000004E-2</c:v>
                </c:pt>
                <c:pt idx="988">
                  <c:v>5.6000000000000001E-2</c:v>
                </c:pt>
                <c:pt idx="989">
                  <c:v>5.8999999999999997E-2</c:v>
                </c:pt>
                <c:pt idx="990">
                  <c:v>6.0999999999999999E-2</c:v>
                </c:pt>
                <c:pt idx="991">
                  <c:v>4.9000000000000002E-2</c:v>
                </c:pt>
                <c:pt idx="992">
                  <c:v>5.2999999999999999E-2</c:v>
                </c:pt>
                <c:pt idx="993">
                  <c:v>5.2999999999999999E-2</c:v>
                </c:pt>
                <c:pt idx="994">
                  <c:v>5.5E-2</c:v>
                </c:pt>
                <c:pt idx="995">
                  <c:v>6.3E-2</c:v>
                </c:pt>
                <c:pt idx="996">
                  <c:v>0.06</c:v>
                </c:pt>
                <c:pt idx="997">
                  <c:v>6.3E-2</c:v>
                </c:pt>
                <c:pt idx="998">
                  <c:v>6.2E-2</c:v>
                </c:pt>
                <c:pt idx="999">
                  <c:v>0.06</c:v>
                </c:pt>
                <c:pt idx="1000">
                  <c:v>6.3E-2</c:v>
                </c:pt>
                <c:pt idx="1001">
                  <c:v>4.9000000000000002E-2</c:v>
                </c:pt>
                <c:pt idx="1002">
                  <c:v>0.05</c:v>
                </c:pt>
                <c:pt idx="1003">
                  <c:v>5.8000000000000003E-2</c:v>
                </c:pt>
                <c:pt idx="1004">
                  <c:v>5.8000000000000003E-2</c:v>
                </c:pt>
                <c:pt idx="1005">
                  <c:v>5.2999999999999999E-2</c:v>
                </c:pt>
                <c:pt idx="1006">
                  <c:v>5.7000000000000002E-2</c:v>
                </c:pt>
                <c:pt idx="1007">
                  <c:v>5.8999999999999997E-2</c:v>
                </c:pt>
                <c:pt idx="1008">
                  <c:v>6.0999999999999999E-2</c:v>
                </c:pt>
                <c:pt idx="1009">
                  <c:v>0.06</c:v>
                </c:pt>
                <c:pt idx="1010">
                  <c:v>6.8000000000000005E-2</c:v>
                </c:pt>
                <c:pt idx="1011">
                  <c:v>7.0999999999999994E-2</c:v>
                </c:pt>
                <c:pt idx="1012">
                  <c:v>6.3E-2</c:v>
                </c:pt>
                <c:pt idx="1013">
                  <c:v>5.8999999999999997E-2</c:v>
                </c:pt>
                <c:pt idx="1014">
                  <c:v>5.8000000000000003E-2</c:v>
                </c:pt>
                <c:pt idx="1015">
                  <c:v>5.8000000000000003E-2</c:v>
                </c:pt>
                <c:pt idx="1016">
                  <c:v>5.8000000000000003E-2</c:v>
                </c:pt>
                <c:pt idx="1017">
                  <c:v>5.6000000000000001E-2</c:v>
                </c:pt>
                <c:pt idx="1018">
                  <c:v>5.2999999999999999E-2</c:v>
                </c:pt>
                <c:pt idx="1019">
                  <c:v>5.2999999999999999E-2</c:v>
                </c:pt>
                <c:pt idx="1020">
                  <c:v>4.1000000000000002E-2</c:v>
                </c:pt>
                <c:pt idx="1021">
                  <c:v>3.9E-2</c:v>
                </c:pt>
                <c:pt idx="1022">
                  <c:v>6.6000000000000003E-2</c:v>
                </c:pt>
                <c:pt idx="1023">
                  <c:v>6.4000000000000001E-2</c:v>
                </c:pt>
                <c:pt idx="1024">
                  <c:v>6.6000000000000003E-2</c:v>
                </c:pt>
                <c:pt idx="1025">
                  <c:v>6.8000000000000005E-2</c:v>
                </c:pt>
                <c:pt idx="1026">
                  <c:v>6.6000000000000003E-2</c:v>
                </c:pt>
                <c:pt idx="1027">
                  <c:v>6.0999999999999999E-2</c:v>
                </c:pt>
                <c:pt idx="1028">
                  <c:v>5.6000000000000001E-2</c:v>
                </c:pt>
                <c:pt idx="1029">
                  <c:v>5.5E-2</c:v>
                </c:pt>
                <c:pt idx="1030">
                  <c:v>5.2999999999999999E-2</c:v>
                </c:pt>
                <c:pt idx="1031">
                  <c:v>5.6000000000000001E-2</c:v>
                </c:pt>
                <c:pt idx="1032">
                  <c:v>4.3999999999999997E-2</c:v>
                </c:pt>
                <c:pt idx="1033">
                  <c:v>5.7000000000000002E-2</c:v>
                </c:pt>
                <c:pt idx="1034">
                  <c:v>5.3999999999999999E-2</c:v>
                </c:pt>
                <c:pt idx="1035">
                  <c:v>5.5E-2</c:v>
                </c:pt>
                <c:pt idx="1036">
                  <c:v>6.5000000000000002E-2</c:v>
                </c:pt>
                <c:pt idx="1037">
                  <c:v>6.7000000000000004E-2</c:v>
                </c:pt>
                <c:pt idx="1038">
                  <c:v>8.5000000000000006E-2</c:v>
                </c:pt>
                <c:pt idx="1039">
                  <c:v>6.4000000000000001E-2</c:v>
                </c:pt>
                <c:pt idx="1040">
                  <c:v>6.6000000000000003E-2</c:v>
                </c:pt>
                <c:pt idx="1041">
                  <c:v>6.9000000000000006E-2</c:v>
                </c:pt>
                <c:pt idx="1042">
                  <c:v>7.2999999999999995E-2</c:v>
                </c:pt>
                <c:pt idx="1043">
                  <c:v>8.3000000000000004E-2</c:v>
                </c:pt>
                <c:pt idx="1044">
                  <c:v>7.9000000000000001E-2</c:v>
                </c:pt>
                <c:pt idx="1045">
                  <c:v>7.6999999999999999E-2</c:v>
                </c:pt>
                <c:pt idx="1046">
                  <c:v>7.5999999999999998E-2</c:v>
                </c:pt>
                <c:pt idx="1047">
                  <c:v>7.9000000000000001E-2</c:v>
                </c:pt>
                <c:pt idx="1048">
                  <c:v>8.4000000000000005E-2</c:v>
                </c:pt>
                <c:pt idx="1049">
                  <c:v>9.0999999999999998E-2</c:v>
                </c:pt>
                <c:pt idx="1050">
                  <c:v>8.6999999999999994E-2</c:v>
                </c:pt>
                <c:pt idx="1051">
                  <c:v>8.4000000000000005E-2</c:v>
                </c:pt>
                <c:pt idx="1052">
                  <c:v>8.5999999999999993E-2</c:v>
                </c:pt>
                <c:pt idx="1053">
                  <c:v>6.4169519829999994E-2</c:v>
                </c:pt>
                <c:pt idx="1054">
                  <c:v>6.4169519829999994E-2</c:v>
                </c:pt>
                <c:pt idx="1055">
                  <c:v>6.4169519829999994E-2</c:v>
                </c:pt>
                <c:pt idx="1056">
                  <c:v>6.4169519829999994E-2</c:v>
                </c:pt>
                <c:pt idx="1057">
                  <c:v>6.4169519829999994E-2</c:v>
                </c:pt>
                <c:pt idx="1058">
                  <c:v>6.4169519829999994E-2</c:v>
                </c:pt>
                <c:pt idx="1059">
                  <c:v>6.4169519829999994E-2</c:v>
                </c:pt>
                <c:pt idx="1060">
                  <c:v>6.4169519829999994E-2</c:v>
                </c:pt>
                <c:pt idx="1061">
                  <c:v>6.4169519829999994E-2</c:v>
                </c:pt>
                <c:pt idx="1062">
                  <c:v>6.4169519829999994E-2</c:v>
                </c:pt>
                <c:pt idx="1063">
                  <c:v>6.4169519829999994E-2</c:v>
                </c:pt>
                <c:pt idx="1064">
                  <c:v>6.4169519829999994E-2</c:v>
                </c:pt>
                <c:pt idx="1065">
                  <c:v>6.4169519829999994E-2</c:v>
                </c:pt>
                <c:pt idx="1066">
                  <c:v>7.1999999999999995E-2</c:v>
                </c:pt>
                <c:pt idx="1067">
                  <c:v>7.1999999999999995E-2</c:v>
                </c:pt>
                <c:pt idx="1068">
                  <c:v>7.5999999999999998E-2</c:v>
                </c:pt>
                <c:pt idx="1069">
                  <c:v>8.5999999999999993E-2</c:v>
                </c:pt>
                <c:pt idx="1070">
                  <c:v>8.2000000000000003E-2</c:v>
                </c:pt>
                <c:pt idx="1071">
                  <c:v>8.4000000000000005E-2</c:v>
                </c:pt>
                <c:pt idx="1072">
                  <c:v>8.3000000000000004E-2</c:v>
                </c:pt>
                <c:pt idx="1073">
                  <c:v>7.6999999999999999E-2</c:v>
                </c:pt>
                <c:pt idx="1074">
                  <c:v>7.4999999999999997E-2</c:v>
                </c:pt>
                <c:pt idx="1075">
                  <c:v>7.6999999999999999E-2</c:v>
                </c:pt>
                <c:pt idx="1076">
                  <c:v>0.08</c:v>
                </c:pt>
                <c:pt idx="1077">
                  <c:v>7.9000000000000001E-2</c:v>
                </c:pt>
                <c:pt idx="1078">
                  <c:v>7.8E-2</c:v>
                </c:pt>
                <c:pt idx="1079">
                  <c:v>9.5000000000000001E-2</c:v>
                </c:pt>
                <c:pt idx="1080">
                  <c:v>9.2999999999999999E-2</c:v>
                </c:pt>
                <c:pt idx="1081">
                  <c:v>0.10199999999999999</c:v>
                </c:pt>
                <c:pt idx="1082">
                  <c:v>0.106</c:v>
                </c:pt>
                <c:pt idx="1083">
                  <c:v>0.1</c:v>
                </c:pt>
                <c:pt idx="1084">
                  <c:v>9.6000000000000002E-2</c:v>
                </c:pt>
                <c:pt idx="1085">
                  <c:v>9.4E-2</c:v>
                </c:pt>
                <c:pt idx="1086">
                  <c:v>9.2999999999999999E-2</c:v>
                </c:pt>
                <c:pt idx="1087">
                  <c:v>9.2999999999999999E-2</c:v>
                </c:pt>
                <c:pt idx="1088">
                  <c:v>9.7000000000000003E-2</c:v>
                </c:pt>
                <c:pt idx="1089">
                  <c:v>9.4E-2</c:v>
                </c:pt>
                <c:pt idx="1090">
                  <c:v>9.1999999999999998E-2</c:v>
                </c:pt>
                <c:pt idx="1091">
                  <c:v>9.0999999999999998E-2</c:v>
                </c:pt>
                <c:pt idx="1092">
                  <c:v>4.2999999999999997E-2</c:v>
                </c:pt>
                <c:pt idx="1093">
                  <c:v>4.4999999999999998E-2</c:v>
                </c:pt>
                <c:pt idx="1094">
                  <c:v>4.3999999999999997E-2</c:v>
                </c:pt>
                <c:pt idx="1095">
                  <c:v>4.2999999999999997E-2</c:v>
                </c:pt>
                <c:pt idx="1096">
                  <c:v>4.4999999999999998E-2</c:v>
                </c:pt>
                <c:pt idx="1097">
                  <c:v>4.2000000000000003E-2</c:v>
                </c:pt>
                <c:pt idx="1098">
                  <c:v>0.04</c:v>
                </c:pt>
                <c:pt idx="1099">
                  <c:v>3.9E-2</c:v>
                </c:pt>
                <c:pt idx="1100">
                  <c:v>3.9E-2</c:v>
                </c:pt>
                <c:pt idx="1101">
                  <c:v>3.9E-2</c:v>
                </c:pt>
                <c:pt idx="1102">
                  <c:v>3.6999999999999998E-2</c:v>
                </c:pt>
                <c:pt idx="1103">
                  <c:v>3.9E-2</c:v>
                </c:pt>
                <c:pt idx="1104">
                  <c:v>0.04</c:v>
                </c:pt>
                <c:pt idx="1105">
                  <c:v>0.02</c:v>
                </c:pt>
                <c:pt idx="1106">
                  <c:v>2.1999999999999999E-2</c:v>
                </c:pt>
                <c:pt idx="1107">
                  <c:v>2.1999999999999999E-2</c:v>
                </c:pt>
                <c:pt idx="1108">
                  <c:v>2.5000000000000001E-2</c:v>
                </c:pt>
                <c:pt idx="1109">
                  <c:v>2.4E-2</c:v>
                </c:pt>
                <c:pt idx="1110">
                  <c:v>2.8000000000000001E-2</c:v>
                </c:pt>
                <c:pt idx="1111">
                  <c:v>2.9000000000000001E-2</c:v>
                </c:pt>
                <c:pt idx="1112">
                  <c:v>3.1E-2</c:v>
                </c:pt>
                <c:pt idx="1113">
                  <c:v>2.8000000000000001E-2</c:v>
                </c:pt>
                <c:pt idx="1114">
                  <c:v>2.8000000000000001E-2</c:v>
                </c:pt>
                <c:pt idx="1115">
                  <c:v>2.9000000000000001E-2</c:v>
                </c:pt>
                <c:pt idx="1116">
                  <c:v>2.9000000000000001E-2</c:v>
                </c:pt>
                <c:pt idx="1117">
                  <c:v>0.03</c:v>
                </c:pt>
                <c:pt idx="1118">
                  <c:v>4.5999999999999999E-2</c:v>
                </c:pt>
                <c:pt idx="1119">
                  <c:v>5.0999999999999997E-2</c:v>
                </c:pt>
                <c:pt idx="1120">
                  <c:v>5.0999999999999997E-2</c:v>
                </c:pt>
                <c:pt idx="1121">
                  <c:v>4.7E-2</c:v>
                </c:pt>
                <c:pt idx="1122">
                  <c:v>4.7E-2</c:v>
                </c:pt>
                <c:pt idx="1123">
                  <c:v>5.2999999999999999E-2</c:v>
                </c:pt>
                <c:pt idx="1124">
                  <c:v>5.0999999999999997E-2</c:v>
                </c:pt>
                <c:pt idx="1125">
                  <c:v>5.0999999999999997E-2</c:v>
                </c:pt>
                <c:pt idx="1126">
                  <c:v>6.4000000000000001E-2</c:v>
                </c:pt>
                <c:pt idx="1127">
                  <c:v>7.1999999999999995E-2</c:v>
                </c:pt>
                <c:pt idx="1128">
                  <c:v>7.2999999999999995E-2</c:v>
                </c:pt>
                <c:pt idx="1129">
                  <c:v>6.8000000000000005E-2</c:v>
                </c:pt>
                <c:pt idx="1130">
                  <c:v>6.7000000000000004E-2</c:v>
                </c:pt>
                <c:pt idx="1131">
                  <c:v>8.0000000000000002E-3</c:v>
                </c:pt>
                <c:pt idx="1132">
                  <c:v>1.0999999999999999E-2</c:v>
                </c:pt>
                <c:pt idx="1133">
                  <c:v>1.4E-2</c:v>
                </c:pt>
                <c:pt idx="1134">
                  <c:v>4.3999999999999997E-2</c:v>
                </c:pt>
                <c:pt idx="1135">
                  <c:v>5.6000000000000001E-2</c:v>
                </c:pt>
                <c:pt idx="1136">
                  <c:v>4.1000000000000002E-2</c:v>
                </c:pt>
                <c:pt idx="1137">
                  <c:v>0.03</c:v>
                </c:pt>
                <c:pt idx="1138">
                  <c:v>3.6999999999999998E-2</c:v>
                </c:pt>
                <c:pt idx="1139">
                  <c:v>3.9E-2</c:v>
                </c:pt>
                <c:pt idx="1140">
                  <c:v>4.5999999999999999E-2</c:v>
                </c:pt>
                <c:pt idx="1141">
                  <c:v>3.1E-2</c:v>
                </c:pt>
                <c:pt idx="1142">
                  <c:v>2.7E-2</c:v>
                </c:pt>
                <c:pt idx="1143">
                  <c:v>3.5999999999999997E-2</c:v>
                </c:pt>
                <c:pt idx="1144">
                  <c:v>6.0999999999999999E-2</c:v>
                </c:pt>
                <c:pt idx="1145">
                  <c:v>6.7000000000000004E-2</c:v>
                </c:pt>
                <c:pt idx="1146">
                  <c:v>7.0000000000000007E-2</c:v>
                </c:pt>
                <c:pt idx="1147">
                  <c:v>7.2999999999999995E-2</c:v>
                </c:pt>
                <c:pt idx="1148">
                  <c:v>7.4999999999999997E-2</c:v>
                </c:pt>
                <c:pt idx="1149">
                  <c:v>7.5999999999999998E-2</c:v>
                </c:pt>
                <c:pt idx="1150">
                  <c:v>7.4999999999999997E-2</c:v>
                </c:pt>
                <c:pt idx="1151">
                  <c:v>7.9000000000000001E-2</c:v>
                </c:pt>
                <c:pt idx="1152">
                  <c:v>9.0999999999999998E-2</c:v>
                </c:pt>
                <c:pt idx="1153">
                  <c:v>0.1</c:v>
                </c:pt>
                <c:pt idx="1154">
                  <c:v>9.2999999999999999E-2</c:v>
                </c:pt>
                <c:pt idx="1155">
                  <c:v>8.7999999999999995E-2</c:v>
                </c:pt>
                <c:pt idx="1156">
                  <c:v>8.1000000000000003E-2</c:v>
                </c:pt>
                <c:pt idx="1157">
                  <c:v>6.4169519829999994E-2</c:v>
                </c:pt>
                <c:pt idx="1158">
                  <c:v>6.4169519829999994E-2</c:v>
                </c:pt>
                <c:pt idx="1159">
                  <c:v>6.4169519829999994E-2</c:v>
                </c:pt>
                <c:pt idx="1160">
                  <c:v>6.4169519829999994E-2</c:v>
                </c:pt>
                <c:pt idx="1161">
                  <c:v>6.4169519829999994E-2</c:v>
                </c:pt>
                <c:pt idx="1162">
                  <c:v>6.4169519829999994E-2</c:v>
                </c:pt>
                <c:pt idx="1163">
                  <c:v>6.4169519829999994E-2</c:v>
                </c:pt>
                <c:pt idx="1164">
                  <c:v>6.4169519829999994E-2</c:v>
                </c:pt>
                <c:pt idx="1165">
                  <c:v>6.4169519829999994E-2</c:v>
                </c:pt>
                <c:pt idx="1166">
                  <c:v>6.4169519829999994E-2</c:v>
                </c:pt>
                <c:pt idx="1167">
                  <c:v>6.4169519829999994E-2</c:v>
                </c:pt>
                <c:pt idx="1168">
                  <c:v>6.4169519829999994E-2</c:v>
                </c:pt>
                <c:pt idx="1169">
                  <c:v>6.4169519829999994E-2</c:v>
                </c:pt>
                <c:pt idx="1170">
                  <c:v>7.3999999999999996E-2</c:v>
                </c:pt>
                <c:pt idx="1171">
                  <c:v>7.9000000000000001E-2</c:v>
                </c:pt>
                <c:pt idx="1172">
                  <c:v>7.8E-2</c:v>
                </c:pt>
                <c:pt idx="1173">
                  <c:v>7.6999999999999999E-2</c:v>
                </c:pt>
                <c:pt idx="1174">
                  <c:v>7.5999999999999998E-2</c:v>
                </c:pt>
                <c:pt idx="1175">
                  <c:v>7.6999999999999999E-2</c:v>
                </c:pt>
                <c:pt idx="1176">
                  <c:v>7.3999999999999996E-2</c:v>
                </c:pt>
                <c:pt idx="1177">
                  <c:v>7.4999999999999997E-2</c:v>
                </c:pt>
                <c:pt idx="1178">
                  <c:v>7.5999999999999998E-2</c:v>
                </c:pt>
                <c:pt idx="1179">
                  <c:v>7.5999999999999998E-2</c:v>
                </c:pt>
                <c:pt idx="1180">
                  <c:v>7.5999999999999998E-2</c:v>
                </c:pt>
                <c:pt idx="1181">
                  <c:v>7.5999999999999998E-2</c:v>
                </c:pt>
                <c:pt idx="1182">
                  <c:v>7.4999999999999997E-2</c:v>
                </c:pt>
                <c:pt idx="1183">
                  <c:v>7.9000000000000001E-2</c:v>
                </c:pt>
                <c:pt idx="1184">
                  <c:v>8.1000000000000003E-2</c:v>
                </c:pt>
                <c:pt idx="1185">
                  <c:v>8.2000000000000003E-2</c:v>
                </c:pt>
                <c:pt idx="1186">
                  <c:v>8.2000000000000003E-2</c:v>
                </c:pt>
                <c:pt idx="1187">
                  <c:v>8.5000000000000006E-2</c:v>
                </c:pt>
                <c:pt idx="1188">
                  <c:v>8.6999999999999994E-2</c:v>
                </c:pt>
                <c:pt idx="1189">
                  <c:v>8.7999999999999995E-2</c:v>
                </c:pt>
                <c:pt idx="1190">
                  <c:v>8.5000000000000006E-2</c:v>
                </c:pt>
                <c:pt idx="1191">
                  <c:v>8.8999999999999996E-2</c:v>
                </c:pt>
                <c:pt idx="1192">
                  <c:v>9.4E-2</c:v>
                </c:pt>
                <c:pt idx="1193">
                  <c:v>9.4E-2</c:v>
                </c:pt>
                <c:pt idx="1194">
                  <c:v>9.1999999999999998E-2</c:v>
                </c:pt>
                <c:pt idx="1195">
                  <c:v>9.1999999999999998E-2</c:v>
                </c:pt>
                <c:pt idx="1196">
                  <c:v>5.5E-2</c:v>
                </c:pt>
                <c:pt idx="1197">
                  <c:v>5.0999999999999997E-2</c:v>
                </c:pt>
                <c:pt idx="1198">
                  <c:v>4.9000000000000002E-2</c:v>
                </c:pt>
                <c:pt idx="1199">
                  <c:v>4.5999999999999999E-2</c:v>
                </c:pt>
                <c:pt idx="1200">
                  <c:v>4.8000000000000001E-2</c:v>
                </c:pt>
                <c:pt idx="1201">
                  <c:v>4.1000000000000002E-2</c:v>
                </c:pt>
                <c:pt idx="1202">
                  <c:v>4.2000000000000003E-2</c:v>
                </c:pt>
                <c:pt idx="1203">
                  <c:v>4.9000000000000002E-2</c:v>
                </c:pt>
                <c:pt idx="1204">
                  <c:v>5.3999999999999999E-2</c:v>
                </c:pt>
                <c:pt idx="1205">
                  <c:v>5.1999999999999998E-2</c:v>
                </c:pt>
                <c:pt idx="1206">
                  <c:v>5.2999999999999999E-2</c:v>
                </c:pt>
                <c:pt idx="1207">
                  <c:v>5.1999999999999998E-2</c:v>
                </c:pt>
                <c:pt idx="1208">
                  <c:v>5.8999999999999997E-2</c:v>
                </c:pt>
                <c:pt idx="1209">
                  <c:v>7.5999999999999998E-2</c:v>
                </c:pt>
                <c:pt idx="1210">
                  <c:v>7.8E-2</c:v>
                </c:pt>
                <c:pt idx="1211">
                  <c:v>7.9000000000000001E-2</c:v>
                </c:pt>
                <c:pt idx="1212">
                  <c:v>0.08</c:v>
                </c:pt>
                <c:pt idx="1213">
                  <c:v>0.08</c:v>
                </c:pt>
                <c:pt idx="1214">
                  <c:v>8.2000000000000003E-2</c:v>
                </c:pt>
                <c:pt idx="1215">
                  <c:v>8.2000000000000003E-2</c:v>
                </c:pt>
                <c:pt idx="1216">
                  <c:v>8.2000000000000003E-2</c:v>
                </c:pt>
                <c:pt idx="1217">
                  <c:v>8.5999999999999993E-2</c:v>
                </c:pt>
                <c:pt idx="1218">
                  <c:v>9.5000000000000001E-2</c:v>
                </c:pt>
                <c:pt idx="1219">
                  <c:v>9.6000000000000002E-2</c:v>
                </c:pt>
                <c:pt idx="1220">
                  <c:v>0.1</c:v>
                </c:pt>
                <c:pt idx="1221">
                  <c:v>0.10100000000000001</c:v>
                </c:pt>
                <c:pt idx="1222">
                  <c:v>9.7000000000000003E-2</c:v>
                </c:pt>
                <c:pt idx="1223">
                  <c:v>9.9000000000000005E-2</c:v>
                </c:pt>
                <c:pt idx="1224">
                  <c:v>9.7000000000000003E-2</c:v>
                </c:pt>
                <c:pt idx="1225">
                  <c:v>9.1999999999999998E-2</c:v>
                </c:pt>
                <c:pt idx="1226">
                  <c:v>9.0999999999999998E-2</c:v>
                </c:pt>
                <c:pt idx="1227">
                  <c:v>8.8999999999999996E-2</c:v>
                </c:pt>
                <c:pt idx="1228">
                  <c:v>8.1000000000000003E-2</c:v>
                </c:pt>
                <c:pt idx="1229">
                  <c:v>8.3000000000000004E-2</c:v>
                </c:pt>
                <c:pt idx="1230">
                  <c:v>8.7999999999999995E-2</c:v>
                </c:pt>
                <c:pt idx="1231">
                  <c:v>9.5000000000000001E-2</c:v>
                </c:pt>
                <c:pt idx="1232">
                  <c:v>8.5000000000000006E-2</c:v>
                </c:pt>
                <c:pt idx="1233">
                  <c:v>8.7999999999999995E-2</c:v>
                </c:pt>
                <c:pt idx="1234">
                  <c:v>9.8000000000000004E-2</c:v>
                </c:pt>
                <c:pt idx="1235">
                  <c:v>4.2000000000000003E-2</c:v>
                </c:pt>
                <c:pt idx="1236">
                  <c:v>3.5000000000000003E-2</c:v>
                </c:pt>
                <c:pt idx="1237">
                  <c:v>3.5999999999999997E-2</c:v>
                </c:pt>
                <c:pt idx="1238">
                  <c:v>3.6999999999999998E-2</c:v>
                </c:pt>
                <c:pt idx="1239">
                  <c:v>0.04</c:v>
                </c:pt>
                <c:pt idx="1240">
                  <c:v>4.1000000000000002E-2</c:v>
                </c:pt>
                <c:pt idx="1241">
                  <c:v>3.9E-2</c:v>
                </c:pt>
                <c:pt idx="1242">
                  <c:v>3.4000000000000002E-2</c:v>
                </c:pt>
                <c:pt idx="1243">
                  <c:v>3.9E-2</c:v>
                </c:pt>
                <c:pt idx="1244">
                  <c:v>4.4999999999999998E-2</c:v>
                </c:pt>
                <c:pt idx="1245">
                  <c:v>4.2999999999999997E-2</c:v>
                </c:pt>
                <c:pt idx="1246">
                  <c:v>3.9E-2</c:v>
                </c:pt>
                <c:pt idx="1247">
                  <c:v>4.2000000000000003E-2</c:v>
                </c:pt>
                <c:pt idx="1248">
                  <c:v>4.7E-2</c:v>
                </c:pt>
                <c:pt idx="1249">
                  <c:v>4.5999999999999999E-2</c:v>
                </c:pt>
                <c:pt idx="1250">
                  <c:v>4.4999999999999998E-2</c:v>
                </c:pt>
                <c:pt idx="1251">
                  <c:v>4.3999999999999997E-2</c:v>
                </c:pt>
                <c:pt idx="1252">
                  <c:v>4.2999999999999997E-2</c:v>
                </c:pt>
                <c:pt idx="1253">
                  <c:v>4.3999999999999997E-2</c:v>
                </c:pt>
                <c:pt idx="1254">
                  <c:v>4.4999999999999998E-2</c:v>
                </c:pt>
                <c:pt idx="1255">
                  <c:v>4.3999999999999997E-2</c:v>
                </c:pt>
                <c:pt idx="1256">
                  <c:v>4.2000000000000003E-2</c:v>
                </c:pt>
                <c:pt idx="1257">
                  <c:v>4.5999999999999999E-2</c:v>
                </c:pt>
                <c:pt idx="1258">
                  <c:v>4.3999999999999997E-2</c:v>
                </c:pt>
                <c:pt idx="1259">
                  <c:v>4.3999999999999997E-2</c:v>
                </c:pt>
                <c:pt idx="1260">
                  <c:v>4.7E-2</c:v>
                </c:pt>
                <c:pt idx="1261">
                  <c:v>7.9000000000000001E-2</c:v>
                </c:pt>
                <c:pt idx="1262">
                  <c:v>8.7999999999999995E-2</c:v>
                </c:pt>
                <c:pt idx="1263">
                  <c:v>8.7999999999999995E-2</c:v>
                </c:pt>
                <c:pt idx="1264">
                  <c:v>9.6000000000000002E-2</c:v>
                </c:pt>
                <c:pt idx="1265">
                  <c:v>0.104</c:v>
                </c:pt>
                <c:pt idx="1266">
                  <c:v>0.10100000000000001</c:v>
                </c:pt>
                <c:pt idx="1267">
                  <c:v>0.11</c:v>
                </c:pt>
                <c:pt idx="1268">
                  <c:v>0.121</c:v>
                </c:pt>
                <c:pt idx="1269">
                  <c:v>0.13200000000000001</c:v>
                </c:pt>
                <c:pt idx="1270">
                  <c:v>0.115</c:v>
                </c:pt>
                <c:pt idx="1271">
                  <c:v>0.112</c:v>
                </c:pt>
                <c:pt idx="1272">
                  <c:v>0.108</c:v>
                </c:pt>
                <c:pt idx="1273">
                  <c:v>0.107</c:v>
                </c:pt>
                <c:pt idx="1274">
                  <c:v>6.4169519829999994E-2</c:v>
                </c:pt>
                <c:pt idx="1275">
                  <c:v>6.4169519829999994E-2</c:v>
                </c:pt>
                <c:pt idx="1276">
                  <c:v>6.4169519829999994E-2</c:v>
                </c:pt>
                <c:pt idx="1277">
                  <c:v>6.4169519829999994E-2</c:v>
                </c:pt>
                <c:pt idx="1278">
                  <c:v>6.4169519829999994E-2</c:v>
                </c:pt>
                <c:pt idx="1279">
                  <c:v>6.4169519829999994E-2</c:v>
                </c:pt>
                <c:pt idx="1280">
                  <c:v>6.4169519829999994E-2</c:v>
                </c:pt>
                <c:pt idx="1281">
                  <c:v>6.4169519829999994E-2</c:v>
                </c:pt>
                <c:pt idx="1282">
                  <c:v>6.4169519829999994E-2</c:v>
                </c:pt>
                <c:pt idx="1283">
                  <c:v>6.4169519829999994E-2</c:v>
                </c:pt>
                <c:pt idx="1284">
                  <c:v>6.4169519829999994E-2</c:v>
                </c:pt>
                <c:pt idx="1285">
                  <c:v>6.4169519829999994E-2</c:v>
                </c:pt>
                <c:pt idx="1286">
                  <c:v>6.4169519829999994E-2</c:v>
                </c:pt>
                <c:pt idx="1287">
                  <c:v>2.5000000000000001E-2</c:v>
                </c:pt>
                <c:pt idx="1288">
                  <c:v>3.5999999999999997E-2</c:v>
                </c:pt>
                <c:pt idx="1289">
                  <c:v>3.5999999999999997E-2</c:v>
                </c:pt>
                <c:pt idx="1290">
                  <c:v>3.2000000000000001E-2</c:v>
                </c:pt>
                <c:pt idx="1291">
                  <c:v>2.7E-2</c:v>
                </c:pt>
                <c:pt idx="1292">
                  <c:v>2.4E-2</c:v>
                </c:pt>
                <c:pt idx="1293">
                  <c:v>2.1999999999999999E-2</c:v>
                </c:pt>
                <c:pt idx="1294">
                  <c:v>2.1000000000000001E-2</c:v>
                </c:pt>
                <c:pt idx="1295">
                  <c:v>1.9E-2</c:v>
                </c:pt>
                <c:pt idx="1296">
                  <c:v>3.9E-2</c:v>
                </c:pt>
                <c:pt idx="1297">
                  <c:v>2.8000000000000001E-2</c:v>
                </c:pt>
                <c:pt idx="1298">
                  <c:v>2.5999999999999999E-2</c:v>
                </c:pt>
                <c:pt idx="1299">
                  <c:v>2.5000000000000001E-2</c:v>
                </c:pt>
                <c:pt idx="1300">
                  <c:v>4.7E-2</c:v>
                </c:pt>
                <c:pt idx="1301">
                  <c:v>4.8000000000000001E-2</c:v>
                </c:pt>
                <c:pt idx="1302">
                  <c:v>5.3999999999999999E-2</c:v>
                </c:pt>
                <c:pt idx="1303">
                  <c:v>5.3999999999999999E-2</c:v>
                </c:pt>
                <c:pt idx="1304">
                  <c:v>5.6000000000000001E-2</c:v>
                </c:pt>
                <c:pt idx="1305">
                  <c:v>5.8000000000000003E-2</c:v>
                </c:pt>
                <c:pt idx="1306">
                  <c:v>6.7000000000000004E-2</c:v>
                </c:pt>
                <c:pt idx="1307">
                  <c:v>6.9000000000000006E-2</c:v>
                </c:pt>
                <c:pt idx="1308">
                  <c:v>6.0999999999999999E-2</c:v>
                </c:pt>
                <c:pt idx="1309">
                  <c:v>6.8000000000000005E-2</c:v>
                </c:pt>
                <c:pt idx="1310">
                  <c:v>6.7000000000000004E-2</c:v>
                </c:pt>
                <c:pt idx="1311">
                  <c:v>6.2E-2</c:v>
                </c:pt>
                <c:pt idx="1312">
                  <c:v>7.0999999999999994E-2</c:v>
                </c:pt>
                <c:pt idx="1313">
                  <c:v>3.3000000000000002E-2</c:v>
                </c:pt>
                <c:pt idx="1314">
                  <c:v>4.1000000000000002E-2</c:v>
                </c:pt>
                <c:pt idx="1315">
                  <c:v>0.04</c:v>
                </c:pt>
                <c:pt idx="1316">
                  <c:v>4.9000000000000002E-2</c:v>
                </c:pt>
                <c:pt idx="1317">
                  <c:v>4.5999999999999999E-2</c:v>
                </c:pt>
                <c:pt idx="1318">
                  <c:v>4.2999999999999997E-2</c:v>
                </c:pt>
                <c:pt idx="1319">
                  <c:v>4.2999999999999997E-2</c:v>
                </c:pt>
                <c:pt idx="1320">
                  <c:v>4.2000000000000003E-2</c:v>
                </c:pt>
                <c:pt idx="1321">
                  <c:v>4.1000000000000002E-2</c:v>
                </c:pt>
                <c:pt idx="1322">
                  <c:v>3.5999999999999997E-2</c:v>
                </c:pt>
                <c:pt idx="1323">
                  <c:v>2.5999999999999999E-2</c:v>
                </c:pt>
                <c:pt idx="1324">
                  <c:v>2.8000000000000001E-2</c:v>
                </c:pt>
                <c:pt idx="1325">
                  <c:v>2.9000000000000001E-2</c:v>
                </c:pt>
                <c:pt idx="1326">
                  <c:v>0.06</c:v>
                </c:pt>
                <c:pt idx="1327">
                  <c:v>6.2E-2</c:v>
                </c:pt>
                <c:pt idx="1328">
                  <c:v>6.3E-2</c:v>
                </c:pt>
                <c:pt idx="1329">
                  <c:v>6.2E-2</c:v>
                </c:pt>
                <c:pt idx="1330">
                  <c:v>6.5000000000000002E-2</c:v>
                </c:pt>
                <c:pt idx="1331">
                  <c:v>6.4000000000000001E-2</c:v>
                </c:pt>
                <c:pt idx="1332">
                  <c:v>6.8000000000000005E-2</c:v>
                </c:pt>
                <c:pt idx="1333">
                  <c:v>7.0000000000000007E-2</c:v>
                </c:pt>
                <c:pt idx="1334">
                  <c:v>6.6000000000000003E-2</c:v>
                </c:pt>
                <c:pt idx="1335">
                  <c:v>6.8000000000000005E-2</c:v>
                </c:pt>
                <c:pt idx="1336">
                  <c:v>6.5000000000000002E-2</c:v>
                </c:pt>
                <c:pt idx="1337">
                  <c:v>0.06</c:v>
                </c:pt>
                <c:pt idx="1338">
                  <c:v>0.06</c:v>
                </c:pt>
                <c:pt idx="1339">
                  <c:v>0.109</c:v>
                </c:pt>
                <c:pt idx="1340">
                  <c:v>0.109</c:v>
                </c:pt>
                <c:pt idx="1341">
                  <c:v>0.1</c:v>
                </c:pt>
                <c:pt idx="1342">
                  <c:v>9.2999999999999999E-2</c:v>
                </c:pt>
                <c:pt idx="1343">
                  <c:v>8.2000000000000003E-2</c:v>
                </c:pt>
                <c:pt idx="1344">
                  <c:v>7.8E-2</c:v>
                </c:pt>
                <c:pt idx="1345">
                  <c:v>8.1000000000000003E-2</c:v>
                </c:pt>
                <c:pt idx="1346">
                  <c:v>0.08</c:v>
                </c:pt>
                <c:pt idx="1347">
                  <c:v>7.4999999999999997E-2</c:v>
                </c:pt>
                <c:pt idx="1348">
                  <c:v>7.3999999999999996E-2</c:v>
                </c:pt>
                <c:pt idx="1349">
                  <c:v>7.1999999999999995E-2</c:v>
                </c:pt>
                <c:pt idx="1350">
                  <c:v>7.3999999999999996E-2</c:v>
                </c:pt>
                <c:pt idx="1351">
                  <c:v>7.5999999999999998E-2</c:v>
                </c:pt>
                <c:pt idx="1352">
                  <c:v>6.9000000000000006E-2</c:v>
                </c:pt>
                <c:pt idx="1353">
                  <c:v>7.4999999999999997E-2</c:v>
                </c:pt>
                <c:pt idx="1354">
                  <c:v>6.9000000000000006E-2</c:v>
                </c:pt>
                <c:pt idx="1355">
                  <c:v>7.0999999999999994E-2</c:v>
                </c:pt>
                <c:pt idx="1356">
                  <c:v>7.0000000000000007E-2</c:v>
                </c:pt>
                <c:pt idx="1357">
                  <c:v>6.3E-2</c:v>
                </c:pt>
                <c:pt idx="1358">
                  <c:v>7.0999999999999994E-2</c:v>
                </c:pt>
                <c:pt idx="1359">
                  <c:v>8.5000000000000006E-2</c:v>
                </c:pt>
                <c:pt idx="1360">
                  <c:v>8.8999999999999996E-2</c:v>
                </c:pt>
                <c:pt idx="1361">
                  <c:v>9.8000000000000004E-2</c:v>
                </c:pt>
                <c:pt idx="1362">
                  <c:v>0.108</c:v>
                </c:pt>
                <c:pt idx="1363">
                  <c:v>0.11700000000000001</c:v>
                </c:pt>
                <c:pt idx="1364">
                  <c:v>0.11600000000000001</c:v>
                </c:pt>
                <c:pt idx="1365">
                  <c:v>5.8999999999999997E-2</c:v>
                </c:pt>
                <c:pt idx="1366">
                  <c:v>6.4000000000000001E-2</c:v>
                </c:pt>
                <c:pt idx="1367">
                  <c:v>5.3999999999999999E-2</c:v>
                </c:pt>
                <c:pt idx="1368">
                  <c:v>3.4000000000000002E-2</c:v>
                </c:pt>
                <c:pt idx="1369">
                  <c:v>8.7999999999999995E-2</c:v>
                </c:pt>
                <c:pt idx="1370">
                  <c:v>0.08</c:v>
                </c:pt>
                <c:pt idx="1371">
                  <c:v>0.109</c:v>
                </c:pt>
                <c:pt idx="1372">
                  <c:v>0.10199999999999999</c:v>
                </c:pt>
                <c:pt idx="1373">
                  <c:v>0.11799999999999999</c:v>
                </c:pt>
                <c:pt idx="1374">
                  <c:v>0.14399999999999999</c:v>
                </c:pt>
                <c:pt idx="1375">
                  <c:v>0.13100000000000001</c:v>
                </c:pt>
                <c:pt idx="1376">
                  <c:v>0.156</c:v>
                </c:pt>
                <c:pt idx="1377">
                  <c:v>0.155</c:v>
                </c:pt>
                <c:pt idx="1378">
                  <c:v>3.4000000000000002E-2</c:v>
                </c:pt>
                <c:pt idx="1379">
                  <c:v>4.1000000000000002E-2</c:v>
                </c:pt>
                <c:pt idx="1380">
                  <c:v>4.9000000000000002E-2</c:v>
                </c:pt>
                <c:pt idx="1381">
                  <c:v>4.1000000000000002E-2</c:v>
                </c:pt>
                <c:pt idx="1382">
                  <c:v>3.5000000000000003E-2</c:v>
                </c:pt>
                <c:pt idx="1383">
                  <c:v>2.5999999999999999E-2</c:v>
                </c:pt>
                <c:pt idx="1384">
                  <c:v>2.5000000000000001E-2</c:v>
                </c:pt>
                <c:pt idx="1385">
                  <c:v>2.5000000000000001E-2</c:v>
                </c:pt>
                <c:pt idx="1386">
                  <c:v>2.1999999999999999E-2</c:v>
                </c:pt>
                <c:pt idx="1387">
                  <c:v>3.5000000000000003E-2</c:v>
                </c:pt>
                <c:pt idx="1388">
                  <c:v>3.3000000000000002E-2</c:v>
                </c:pt>
                <c:pt idx="1389">
                  <c:v>3.9E-2</c:v>
                </c:pt>
                <c:pt idx="1390">
                  <c:v>3.9E-2</c:v>
                </c:pt>
                <c:pt idx="1391">
                  <c:v>6.4169519829999994E-2</c:v>
                </c:pt>
                <c:pt idx="1392">
                  <c:v>6.4169519829999994E-2</c:v>
                </c:pt>
                <c:pt idx="1393">
                  <c:v>6.4169519829999994E-2</c:v>
                </c:pt>
                <c:pt idx="1394">
                  <c:v>6.4169519829999994E-2</c:v>
                </c:pt>
                <c:pt idx="1395">
                  <c:v>6.4169519829999994E-2</c:v>
                </c:pt>
                <c:pt idx="1396">
                  <c:v>6.4169519829999994E-2</c:v>
                </c:pt>
                <c:pt idx="1397">
                  <c:v>6.4169519829999994E-2</c:v>
                </c:pt>
                <c:pt idx="1398">
                  <c:v>6.4169519829999994E-2</c:v>
                </c:pt>
                <c:pt idx="1399">
                  <c:v>6.4169519829999994E-2</c:v>
                </c:pt>
                <c:pt idx="1400">
                  <c:v>6.4169519829999994E-2</c:v>
                </c:pt>
                <c:pt idx="1401">
                  <c:v>6.4169519829999994E-2</c:v>
                </c:pt>
                <c:pt idx="1402">
                  <c:v>6.4169519829999994E-2</c:v>
                </c:pt>
                <c:pt idx="1403">
                  <c:v>6.4169519829999994E-2</c:v>
                </c:pt>
                <c:pt idx="1404">
                  <c:v>6.5000000000000002E-2</c:v>
                </c:pt>
                <c:pt idx="1405">
                  <c:v>6.3E-2</c:v>
                </c:pt>
                <c:pt idx="1406">
                  <c:v>6.4000000000000001E-2</c:v>
                </c:pt>
                <c:pt idx="1407">
                  <c:v>6.5000000000000002E-2</c:v>
                </c:pt>
                <c:pt idx="1408">
                  <c:v>5.7000000000000002E-2</c:v>
                </c:pt>
                <c:pt idx="1409">
                  <c:v>5.8000000000000003E-2</c:v>
                </c:pt>
                <c:pt idx="1410">
                  <c:v>6.2E-2</c:v>
                </c:pt>
                <c:pt idx="1411">
                  <c:v>6.2E-2</c:v>
                </c:pt>
                <c:pt idx="1412">
                  <c:v>6.6000000000000003E-2</c:v>
                </c:pt>
                <c:pt idx="1413">
                  <c:v>7.4999999999999997E-2</c:v>
                </c:pt>
                <c:pt idx="1414">
                  <c:v>7.0000000000000007E-2</c:v>
                </c:pt>
                <c:pt idx="1415">
                  <c:v>6.7000000000000004E-2</c:v>
                </c:pt>
                <c:pt idx="1416">
                  <c:v>6.7000000000000004E-2</c:v>
                </c:pt>
                <c:pt idx="1417">
                  <c:v>7.4999999999999997E-2</c:v>
                </c:pt>
                <c:pt idx="1418">
                  <c:v>7.3999999999999996E-2</c:v>
                </c:pt>
                <c:pt idx="1419">
                  <c:v>8.3000000000000004E-2</c:v>
                </c:pt>
                <c:pt idx="1420">
                  <c:v>7.6999999999999999E-2</c:v>
                </c:pt>
                <c:pt idx="1421">
                  <c:v>8.2000000000000003E-2</c:v>
                </c:pt>
                <c:pt idx="1422">
                  <c:v>7.9000000000000001E-2</c:v>
                </c:pt>
                <c:pt idx="1423">
                  <c:v>7.6999999999999999E-2</c:v>
                </c:pt>
                <c:pt idx="1424">
                  <c:v>6.8000000000000005E-2</c:v>
                </c:pt>
                <c:pt idx="1425">
                  <c:v>7.2999999999999995E-2</c:v>
                </c:pt>
                <c:pt idx="1426">
                  <c:v>0.08</c:v>
                </c:pt>
                <c:pt idx="1427">
                  <c:v>7.1999999999999995E-2</c:v>
                </c:pt>
                <c:pt idx="1428">
                  <c:v>6.7000000000000004E-2</c:v>
                </c:pt>
                <c:pt idx="1429">
                  <c:v>6.9000000000000006E-2</c:v>
                </c:pt>
                <c:pt idx="1430">
                  <c:v>6.4169519829999994E-2</c:v>
                </c:pt>
                <c:pt idx="1431">
                  <c:v>6.4169519829999994E-2</c:v>
                </c:pt>
                <c:pt idx="1432">
                  <c:v>6.4169519829999994E-2</c:v>
                </c:pt>
                <c:pt idx="1433">
                  <c:v>6.4169519829999994E-2</c:v>
                </c:pt>
                <c:pt idx="1434">
                  <c:v>6.4169519829999994E-2</c:v>
                </c:pt>
                <c:pt idx="1435">
                  <c:v>6.4169519829999994E-2</c:v>
                </c:pt>
                <c:pt idx="1436">
                  <c:v>6.4169519829999994E-2</c:v>
                </c:pt>
                <c:pt idx="1437">
                  <c:v>6.4169519829999994E-2</c:v>
                </c:pt>
                <c:pt idx="1438">
                  <c:v>6.4169519829999994E-2</c:v>
                </c:pt>
                <c:pt idx="1439">
                  <c:v>6.4169519829999994E-2</c:v>
                </c:pt>
                <c:pt idx="1440">
                  <c:v>6.4169519829999994E-2</c:v>
                </c:pt>
                <c:pt idx="1441">
                  <c:v>6.4169519829999994E-2</c:v>
                </c:pt>
                <c:pt idx="1442">
                  <c:v>6.4169519829999994E-2</c:v>
                </c:pt>
                <c:pt idx="1443">
                  <c:v>0.05</c:v>
                </c:pt>
                <c:pt idx="1444">
                  <c:v>0.05</c:v>
                </c:pt>
                <c:pt idx="1445">
                  <c:v>5.1999999999999998E-2</c:v>
                </c:pt>
                <c:pt idx="1446">
                  <c:v>4.8000000000000001E-2</c:v>
                </c:pt>
                <c:pt idx="1447">
                  <c:v>4.9000000000000002E-2</c:v>
                </c:pt>
                <c:pt idx="1448">
                  <c:v>4.9000000000000002E-2</c:v>
                </c:pt>
                <c:pt idx="1449">
                  <c:v>0.05</c:v>
                </c:pt>
                <c:pt idx="1450">
                  <c:v>0.05</c:v>
                </c:pt>
                <c:pt idx="1451">
                  <c:v>4.2999999999999997E-2</c:v>
                </c:pt>
                <c:pt idx="1452">
                  <c:v>4.4999999999999998E-2</c:v>
                </c:pt>
                <c:pt idx="1453">
                  <c:v>4.4999999999999998E-2</c:v>
                </c:pt>
                <c:pt idx="1454">
                  <c:v>4.1000000000000002E-2</c:v>
                </c:pt>
                <c:pt idx="1455">
                  <c:v>4.1000000000000002E-2</c:v>
                </c:pt>
                <c:pt idx="1456">
                  <c:v>6.0999999999999999E-2</c:v>
                </c:pt>
                <c:pt idx="1457">
                  <c:v>5.0999999999999997E-2</c:v>
                </c:pt>
                <c:pt idx="1458">
                  <c:v>4.8000000000000001E-2</c:v>
                </c:pt>
                <c:pt idx="1459">
                  <c:v>6.3E-2</c:v>
                </c:pt>
                <c:pt idx="1460">
                  <c:v>7.8E-2</c:v>
                </c:pt>
                <c:pt idx="1461">
                  <c:v>8.2000000000000003E-2</c:v>
                </c:pt>
                <c:pt idx="1462">
                  <c:v>0.09</c:v>
                </c:pt>
                <c:pt idx="1463">
                  <c:v>6.7000000000000004E-2</c:v>
                </c:pt>
                <c:pt idx="1464">
                  <c:v>8.4000000000000005E-2</c:v>
                </c:pt>
                <c:pt idx="1465">
                  <c:v>8.3000000000000004E-2</c:v>
                </c:pt>
                <c:pt idx="1466">
                  <c:v>8.5000000000000006E-2</c:v>
                </c:pt>
                <c:pt idx="1467">
                  <c:v>8.3000000000000004E-2</c:v>
                </c:pt>
                <c:pt idx="1468">
                  <c:v>9.1999999999999998E-2</c:v>
                </c:pt>
                <c:pt idx="1469">
                  <c:v>0.03</c:v>
                </c:pt>
                <c:pt idx="1470">
                  <c:v>3.3000000000000002E-2</c:v>
                </c:pt>
                <c:pt idx="1471">
                  <c:v>3.3000000000000002E-2</c:v>
                </c:pt>
                <c:pt idx="1472">
                  <c:v>3.9E-2</c:v>
                </c:pt>
                <c:pt idx="1473">
                  <c:v>3.6999999999999998E-2</c:v>
                </c:pt>
                <c:pt idx="1474">
                  <c:v>3.2000000000000001E-2</c:v>
                </c:pt>
                <c:pt idx="1475">
                  <c:v>3.5999999999999997E-2</c:v>
                </c:pt>
                <c:pt idx="1476">
                  <c:v>3.5000000000000003E-2</c:v>
                </c:pt>
                <c:pt idx="1477">
                  <c:v>3.4000000000000002E-2</c:v>
                </c:pt>
                <c:pt idx="1478">
                  <c:v>3.9E-2</c:v>
                </c:pt>
                <c:pt idx="1479">
                  <c:v>0.04</c:v>
                </c:pt>
                <c:pt idx="1480">
                  <c:v>3.7999999999999999E-2</c:v>
                </c:pt>
                <c:pt idx="1481">
                  <c:v>3.9E-2</c:v>
                </c:pt>
                <c:pt idx="1482">
                  <c:v>7.0999999999999994E-2</c:v>
                </c:pt>
                <c:pt idx="1483">
                  <c:v>5.2999999999999999E-2</c:v>
                </c:pt>
                <c:pt idx="1484">
                  <c:v>5.1999999999999998E-2</c:v>
                </c:pt>
                <c:pt idx="1485">
                  <c:v>0.06</c:v>
                </c:pt>
                <c:pt idx="1486">
                  <c:v>5.8999999999999997E-2</c:v>
                </c:pt>
                <c:pt idx="1487">
                  <c:v>7.0000000000000007E-2</c:v>
                </c:pt>
                <c:pt idx="1488">
                  <c:v>6.7000000000000004E-2</c:v>
                </c:pt>
                <c:pt idx="1489">
                  <c:v>6.3E-2</c:v>
                </c:pt>
                <c:pt idx="1490">
                  <c:v>7.9000000000000001E-2</c:v>
                </c:pt>
                <c:pt idx="1491">
                  <c:v>7.5999999999999998E-2</c:v>
                </c:pt>
                <c:pt idx="1492">
                  <c:v>5.8000000000000003E-2</c:v>
                </c:pt>
                <c:pt idx="1493">
                  <c:v>8.1000000000000003E-2</c:v>
                </c:pt>
                <c:pt idx="1494">
                  <c:v>8.5000000000000006E-2</c:v>
                </c:pt>
                <c:pt idx="1495">
                  <c:v>6.3E-2</c:v>
                </c:pt>
                <c:pt idx="1496">
                  <c:v>6.4000000000000001E-2</c:v>
                </c:pt>
                <c:pt idx="1497">
                  <c:v>6.3E-2</c:v>
                </c:pt>
                <c:pt idx="1498">
                  <c:v>6.2E-2</c:v>
                </c:pt>
                <c:pt idx="1499">
                  <c:v>6.3E-2</c:v>
                </c:pt>
                <c:pt idx="1500">
                  <c:v>6.3E-2</c:v>
                </c:pt>
                <c:pt idx="1501">
                  <c:v>6.6000000000000003E-2</c:v>
                </c:pt>
                <c:pt idx="1502">
                  <c:v>7.0000000000000007E-2</c:v>
                </c:pt>
                <c:pt idx="1503">
                  <c:v>6.7000000000000004E-2</c:v>
                </c:pt>
                <c:pt idx="1504">
                  <c:v>6.8000000000000005E-2</c:v>
                </c:pt>
                <c:pt idx="1505">
                  <c:v>6.9000000000000006E-2</c:v>
                </c:pt>
                <c:pt idx="1506">
                  <c:v>6.8000000000000005E-2</c:v>
                </c:pt>
                <c:pt idx="1507">
                  <c:v>5.8000000000000003E-2</c:v>
                </c:pt>
                <c:pt idx="1508">
                  <c:v>6.6000000000000003E-2</c:v>
                </c:pt>
                <c:pt idx="1509">
                  <c:v>7.0000000000000007E-2</c:v>
                </c:pt>
                <c:pt idx="1510">
                  <c:v>7.9000000000000001E-2</c:v>
                </c:pt>
                <c:pt idx="1511">
                  <c:v>8.2000000000000003E-2</c:v>
                </c:pt>
                <c:pt idx="1512">
                  <c:v>8.5999999999999993E-2</c:v>
                </c:pt>
                <c:pt idx="1513">
                  <c:v>9.0999999999999998E-2</c:v>
                </c:pt>
                <c:pt idx="1514">
                  <c:v>0.09</c:v>
                </c:pt>
                <c:pt idx="1515">
                  <c:v>8.5000000000000006E-2</c:v>
                </c:pt>
                <c:pt idx="1516">
                  <c:v>8.2000000000000003E-2</c:v>
                </c:pt>
                <c:pt idx="1517">
                  <c:v>8.3000000000000004E-2</c:v>
                </c:pt>
                <c:pt idx="1518">
                  <c:v>8.5000000000000006E-2</c:v>
                </c:pt>
                <c:pt idx="1519">
                  <c:v>8.6999999999999994E-2</c:v>
                </c:pt>
                <c:pt idx="1520">
                  <c:v>9.0999999999999998E-2</c:v>
                </c:pt>
                <c:pt idx="1521">
                  <c:v>0.22500000000000001</c:v>
                </c:pt>
                <c:pt idx="1522">
                  <c:v>0.19400000000000001</c:v>
                </c:pt>
                <c:pt idx="1523">
                  <c:v>0.182</c:v>
                </c:pt>
                <c:pt idx="1524">
                  <c:v>0.17299999999999999</c:v>
                </c:pt>
                <c:pt idx="1525">
                  <c:v>0.17599999999999999</c:v>
                </c:pt>
                <c:pt idx="1526">
                  <c:v>0.17299999999999999</c:v>
                </c:pt>
                <c:pt idx="1527">
                  <c:v>0.19600000000000001</c:v>
                </c:pt>
                <c:pt idx="1528">
                  <c:v>0.19600000000000001</c:v>
                </c:pt>
                <c:pt idx="1529">
                  <c:v>0.17899999999999999</c:v>
                </c:pt>
                <c:pt idx="1530">
                  <c:v>0.17499999999999999</c:v>
                </c:pt>
                <c:pt idx="1531">
                  <c:v>0.16</c:v>
                </c:pt>
                <c:pt idx="1532">
                  <c:v>0.16</c:v>
                </c:pt>
                <c:pt idx="1533">
                  <c:v>0.156</c:v>
                </c:pt>
                <c:pt idx="1534">
                  <c:v>0.06</c:v>
                </c:pt>
                <c:pt idx="1535">
                  <c:v>4.8000000000000001E-2</c:v>
                </c:pt>
                <c:pt idx="1536">
                  <c:v>0.06</c:v>
                </c:pt>
                <c:pt idx="1537">
                  <c:v>5.3999999999999999E-2</c:v>
                </c:pt>
                <c:pt idx="1538">
                  <c:v>5.8999999999999997E-2</c:v>
                </c:pt>
                <c:pt idx="1539">
                  <c:v>0.05</c:v>
                </c:pt>
                <c:pt idx="1540">
                  <c:v>3.5000000000000003E-2</c:v>
                </c:pt>
                <c:pt idx="1541">
                  <c:v>4.3999999999999997E-2</c:v>
                </c:pt>
                <c:pt idx="1542">
                  <c:v>4.2999999999999997E-2</c:v>
                </c:pt>
                <c:pt idx="1543">
                  <c:v>5.3999999999999999E-2</c:v>
                </c:pt>
                <c:pt idx="1544">
                  <c:v>0.06</c:v>
                </c:pt>
                <c:pt idx="1545">
                  <c:v>5.8999999999999997E-2</c:v>
                </c:pt>
                <c:pt idx="1546">
                  <c:v>6.4000000000000001E-2</c:v>
                </c:pt>
                <c:pt idx="1547">
                  <c:v>3.6999999999999998E-2</c:v>
                </c:pt>
                <c:pt idx="1548">
                  <c:v>3.7999999999999999E-2</c:v>
                </c:pt>
                <c:pt idx="1549">
                  <c:v>4.2000000000000003E-2</c:v>
                </c:pt>
                <c:pt idx="1550">
                  <c:v>3.9E-2</c:v>
                </c:pt>
                <c:pt idx="1551">
                  <c:v>4.2000000000000003E-2</c:v>
                </c:pt>
                <c:pt idx="1552">
                  <c:v>4.4999999999999998E-2</c:v>
                </c:pt>
                <c:pt idx="1553">
                  <c:v>4.8000000000000001E-2</c:v>
                </c:pt>
                <c:pt idx="1554">
                  <c:v>0.05</c:v>
                </c:pt>
                <c:pt idx="1555">
                  <c:v>4.5999999999999999E-2</c:v>
                </c:pt>
                <c:pt idx="1556">
                  <c:v>0.05</c:v>
                </c:pt>
                <c:pt idx="1557">
                  <c:v>5.3999999999999999E-2</c:v>
                </c:pt>
                <c:pt idx="1558">
                  <c:v>4.9000000000000002E-2</c:v>
                </c:pt>
                <c:pt idx="1559">
                  <c:v>4.8000000000000001E-2</c:v>
                </c:pt>
                <c:pt idx="1560">
                  <c:v>5.0999999999999997E-2</c:v>
                </c:pt>
                <c:pt idx="1561">
                  <c:v>5.3999999999999999E-2</c:v>
                </c:pt>
                <c:pt idx="1562">
                  <c:v>5.6000000000000001E-2</c:v>
                </c:pt>
                <c:pt idx="1563">
                  <c:v>5.8000000000000003E-2</c:v>
                </c:pt>
                <c:pt idx="1564">
                  <c:v>0.06</c:v>
                </c:pt>
                <c:pt idx="1565">
                  <c:v>5.8999999999999997E-2</c:v>
                </c:pt>
                <c:pt idx="1566">
                  <c:v>5.7000000000000002E-2</c:v>
                </c:pt>
                <c:pt idx="1567">
                  <c:v>5.8000000000000003E-2</c:v>
                </c:pt>
                <c:pt idx="1568">
                  <c:v>5.8000000000000003E-2</c:v>
                </c:pt>
                <c:pt idx="1569">
                  <c:v>6.4000000000000001E-2</c:v>
                </c:pt>
                <c:pt idx="1570">
                  <c:v>6.3E-2</c:v>
                </c:pt>
                <c:pt idx="1571">
                  <c:v>0.06</c:v>
                </c:pt>
                <c:pt idx="1572">
                  <c:v>6.0999999999999999E-2</c:v>
                </c:pt>
                <c:pt idx="1573">
                  <c:v>7.8E-2</c:v>
                </c:pt>
                <c:pt idx="1574">
                  <c:v>8.5000000000000006E-2</c:v>
                </c:pt>
                <c:pt idx="1575">
                  <c:v>7.9000000000000001E-2</c:v>
                </c:pt>
                <c:pt idx="1576">
                  <c:v>9.5000000000000001E-2</c:v>
                </c:pt>
                <c:pt idx="1577">
                  <c:v>0.104</c:v>
                </c:pt>
                <c:pt idx="1578">
                  <c:v>0.121</c:v>
                </c:pt>
                <c:pt idx="1579">
                  <c:v>0.11899999999999999</c:v>
                </c:pt>
                <c:pt idx="1580">
                  <c:v>0.12</c:v>
                </c:pt>
                <c:pt idx="1581">
                  <c:v>0.129</c:v>
                </c:pt>
                <c:pt idx="1582">
                  <c:v>0.13400000000000001</c:v>
                </c:pt>
                <c:pt idx="1583">
                  <c:v>0.13800000000000001</c:v>
                </c:pt>
                <c:pt idx="1584">
                  <c:v>0.13700000000000001</c:v>
                </c:pt>
                <c:pt idx="1585">
                  <c:v>0.128</c:v>
                </c:pt>
                <c:pt idx="1586">
                  <c:v>6.7000000000000004E-2</c:v>
                </c:pt>
                <c:pt idx="1587">
                  <c:v>7.0999999999999994E-2</c:v>
                </c:pt>
                <c:pt idx="1588">
                  <c:v>8.1000000000000003E-2</c:v>
                </c:pt>
                <c:pt idx="1589">
                  <c:v>8.3000000000000004E-2</c:v>
                </c:pt>
                <c:pt idx="1590">
                  <c:v>8.5000000000000006E-2</c:v>
                </c:pt>
                <c:pt idx="1591">
                  <c:v>9.1999999999999998E-2</c:v>
                </c:pt>
                <c:pt idx="1592">
                  <c:v>0.106</c:v>
                </c:pt>
                <c:pt idx="1593">
                  <c:v>0.109</c:v>
                </c:pt>
                <c:pt idx="1594">
                  <c:v>0.114</c:v>
                </c:pt>
                <c:pt idx="1595">
                  <c:v>0.125</c:v>
                </c:pt>
                <c:pt idx="1596">
                  <c:v>0.11700000000000001</c:v>
                </c:pt>
                <c:pt idx="1597">
                  <c:v>0.114</c:v>
                </c:pt>
                <c:pt idx="1598">
                  <c:v>0.11700000000000001</c:v>
                </c:pt>
                <c:pt idx="1599">
                  <c:v>3.3000000000000002E-2</c:v>
                </c:pt>
                <c:pt idx="1600">
                  <c:v>3.3000000000000002E-2</c:v>
                </c:pt>
                <c:pt idx="1601">
                  <c:v>3.4000000000000002E-2</c:v>
                </c:pt>
                <c:pt idx="1602">
                  <c:v>3.9E-2</c:v>
                </c:pt>
                <c:pt idx="1603">
                  <c:v>0.04</c:v>
                </c:pt>
                <c:pt idx="1604">
                  <c:v>0.04</c:v>
                </c:pt>
                <c:pt idx="1605">
                  <c:v>3.7999999999999999E-2</c:v>
                </c:pt>
                <c:pt idx="1606">
                  <c:v>3.4000000000000002E-2</c:v>
                </c:pt>
                <c:pt idx="1607">
                  <c:v>3.5999999999999997E-2</c:v>
                </c:pt>
                <c:pt idx="1608">
                  <c:v>4.2999999999999997E-2</c:v>
                </c:pt>
                <c:pt idx="1609">
                  <c:v>4.3999999999999997E-2</c:v>
                </c:pt>
                <c:pt idx="1610">
                  <c:v>4.3999999999999997E-2</c:v>
                </c:pt>
                <c:pt idx="1611">
                  <c:v>4.3999999999999997E-2</c:v>
                </c:pt>
                <c:pt idx="1612">
                  <c:v>4.7E-2</c:v>
                </c:pt>
                <c:pt idx="1613">
                  <c:v>4.5999999999999999E-2</c:v>
                </c:pt>
                <c:pt idx="1614">
                  <c:v>4.8000000000000001E-2</c:v>
                </c:pt>
                <c:pt idx="1615">
                  <c:v>7.3999999999999996E-2</c:v>
                </c:pt>
                <c:pt idx="1616">
                  <c:v>7.0000000000000007E-2</c:v>
                </c:pt>
                <c:pt idx="1617">
                  <c:v>0.06</c:v>
                </c:pt>
                <c:pt idx="1618">
                  <c:v>5.3999999999999999E-2</c:v>
                </c:pt>
                <c:pt idx="1619">
                  <c:v>5.7000000000000002E-2</c:v>
                </c:pt>
                <c:pt idx="1620">
                  <c:v>6.4000000000000001E-2</c:v>
                </c:pt>
                <c:pt idx="1621">
                  <c:v>6.4000000000000001E-2</c:v>
                </c:pt>
                <c:pt idx="1622">
                  <c:v>6.3E-2</c:v>
                </c:pt>
                <c:pt idx="1623">
                  <c:v>0.06</c:v>
                </c:pt>
                <c:pt idx="1624">
                  <c:v>6.3E-2</c:v>
                </c:pt>
                <c:pt idx="1625">
                  <c:v>7.4999999999999997E-2</c:v>
                </c:pt>
                <c:pt idx="1626">
                  <c:v>8.5000000000000006E-2</c:v>
                </c:pt>
                <c:pt idx="1627">
                  <c:v>8.5999999999999993E-2</c:v>
                </c:pt>
                <c:pt idx="1628">
                  <c:v>9.0999999999999998E-2</c:v>
                </c:pt>
                <c:pt idx="1629">
                  <c:v>8.6999999999999994E-2</c:v>
                </c:pt>
                <c:pt idx="1630">
                  <c:v>8.6999999999999994E-2</c:v>
                </c:pt>
                <c:pt idx="1631">
                  <c:v>8.2000000000000003E-2</c:v>
                </c:pt>
                <c:pt idx="1632">
                  <c:v>7.0000000000000007E-2</c:v>
                </c:pt>
                <c:pt idx="1633">
                  <c:v>6.3E-2</c:v>
                </c:pt>
                <c:pt idx="1634">
                  <c:v>6.3E-2</c:v>
                </c:pt>
                <c:pt idx="1635">
                  <c:v>7.1999999999999995E-2</c:v>
                </c:pt>
                <c:pt idx="1636">
                  <c:v>7.1999999999999995E-2</c:v>
                </c:pt>
                <c:pt idx="1637">
                  <c:v>7.5999999999999998E-2</c:v>
                </c:pt>
                <c:pt idx="1638">
                  <c:v>4.2000000000000003E-2</c:v>
                </c:pt>
                <c:pt idx="1639">
                  <c:v>4.3999999999999997E-2</c:v>
                </c:pt>
                <c:pt idx="1640">
                  <c:v>5.2999999999999999E-2</c:v>
                </c:pt>
                <c:pt idx="1641">
                  <c:v>5.2999999999999999E-2</c:v>
                </c:pt>
                <c:pt idx="1642">
                  <c:v>5.1999999999999998E-2</c:v>
                </c:pt>
                <c:pt idx="1643">
                  <c:v>5.0999999999999997E-2</c:v>
                </c:pt>
                <c:pt idx="1644">
                  <c:v>5.1999999999999998E-2</c:v>
                </c:pt>
                <c:pt idx="1645">
                  <c:v>5.5E-2</c:v>
                </c:pt>
                <c:pt idx="1646">
                  <c:v>5.3999999999999999E-2</c:v>
                </c:pt>
                <c:pt idx="1647">
                  <c:v>5.7000000000000002E-2</c:v>
                </c:pt>
                <c:pt idx="1648">
                  <c:v>5.8999999999999997E-2</c:v>
                </c:pt>
                <c:pt idx="1649">
                  <c:v>6.3E-2</c:v>
                </c:pt>
                <c:pt idx="1650">
                  <c:v>6.4000000000000001E-2</c:v>
                </c:pt>
                <c:pt idx="1651">
                  <c:v>6.2E-2</c:v>
                </c:pt>
                <c:pt idx="1652">
                  <c:v>5.6000000000000001E-2</c:v>
                </c:pt>
                <c:pt idx="1653">
                  <c:v>6.4000000000000001E-2</c:v>
                </c:pt>
                <c:pt idx="1654">
                  <c:v>6.4000000000000001E-2</c:v>
                </c:pt>
                <c:pt idx="1655">
                  <c:v>5.8999999999999997E-2</c:v>
                </c:pt>
                <c:pt idx="1656">
                  <c:v>6.9000000000000006E-2</c:v>
                </c:pt>
                <c:pt idx="1657">
                  <c:v>6.5000000000000002E-2</c:v>
                </c:pt>
                <c:pt idx="1658">
                  <c:v>0.06</c:v>
                </c:pt>
                <c:pt idx="1659">
                  <c:v>5.5E-2</c:v>
                </c:pt>
                <c:pt idx="1660">
                  <c:v>0.06</c:v>
                </c:pt>
                <c:pt idx="1661">
                  <c:v>5.7000000000000002E-2</c:v>
                </c:pt>
                <c:pt idx="1662">
                  <c:v>6.4000000000000001E-2</c:v>
                </c:pt>
                <c:pt idx="1663">
                  <c:v>6.4000000000000001E-2</c:v>
                </c:pt>
                <c:pt idx="1664">
                  <c:v>2.1000000000000001E-2</c:v>
                </c:pt>
                <c:pt idx="1665">
                  <c:v>2.1000000000000001E-2</c:v>
                </c:pt>
                <c:pt idx="1666">
                  <c:v>2.4E-2</c:v>
                </c:pt>
                <c:pt idx="1667">
                  <c:v>2.3E-2</c:v>
                </c:pt>
                <c:pt idx="1668">
                  <c:v>2.3E-2</c:v>
                </c:pt>
                <c:pt idx="1669">
                  <c:v>2.1000000000000001E-2</c:v>
                </c:pt>
                <c:pt idx="1670">
                  <c:v>0.02</c:v>
                </c:pt>
                <c:pt idx="1671">
                  <c:v>1.9E-2</c:v>
                </c:pt>
                <c:pt idx="1672">
                  <c:v>0.02</c:v>
                </c:pt>
                <c:pt idx="1673">
                  <c:v>2.1000000000000001E-2</c:v>
                </c:pt>
                <c:pt idx="1674">
                  <c:v>1.9E-2</c:v>
                </c:pt>
                <c:pt idx="1675">
                  <c:v>1.7999999999999999E-2</c:v>
                </c:pt>
                <c:pt idx="1676">
                  <c:v>1.7999999999999999E-2</c:v>
                </c:pt>
                <c:pt idx="1677">
                  <c:v>6.0999999999999999E-2</c:v>
                </c:pt>
                <c:pt idx="1678">
                  <c:v>6.2E-2</c:v>
                </c:pt>
                <c:pt idx="1679">
                  <c:v>6.2E-2</c:v>
                </c:pt>
                <c:pt idx="1680">
                  <c:v>6.5000000000000002E-2</c:v>
                </c:pt>
                <c:pt idx="1681">
                  <c:v>6.5000000000000002E-2</c:v>
                </c:pt>
                <c:pt idx="1682">
                  <c:v>7.2999999999999995E-2</c:v>
                </c:pt>
                <c:pt idx="1683">
                  <c:v>7.1999999999999995E-2</c:v>
                </c:pt>
                <c:pt idx="1684">
                  <c:v>6.9000000000000006E-2</c:v>
                </c:pt>
                <c:pt idx="1685">
                  <c:v>6.9000000000000006E-2</c:v>
                </c:pt>
                <c:pt idx="1686">
                  <c:v>7.9000000000000001E-2</c:v>
                </c:pt>
                <c:pt idx="1687">
                  <c:v>8.2000000000000003E-2</c:v>
                </c:pt>
                <c:pt idx="1688">
                  <c:v>8.5999999999999993E-2</c:v>
                </c:pt>
                <c:pt idx="1689">
                  <c:v>8.3000000000000004E-2</c:v>
                </c:pt>
                <c:pt idx="1690">
                  <c:v>0.05</c:v>
                </c:pt>
                <c:pt idx="1691">
                  <c:v>5.2999999999999999E-2</c:v>
                </c:pt>
                <c:pt idx="1692">
                  <c:v>5.6000000000000001E-2</c:v>
                </c:pt>
                <c:pt idx="1693">
                  <c:v>5.3999999999999999E-2</c:v>
                </c:pt>
                <c:pt idx="1694">
                  <c:v>5.8000000000000003E-2</c:v>
                </c:pt>
                <c:pt idx="1695">
                  <c:v>5.7000000000000002E-2</c:v>
                </c:pt>
                <c:pt idx="1696">
                  <c:v>5.6000000000000001E-2</c:v>
                </c:pt>
                <c:pt idx="1697">
                  <c:v>5.5E-2</c:v>
                </c:pt>
                <c:pt idx="1698">
                  <c:v>6.0999999999999999E-2</c:v>
                </c:pt>
                <c:pt idx="1699">
                  <c:v>0.06</c:v>
                </c:pt>
                <c:pt idx="1700">
                  <c:v>5.8999999999999997E-2</c:v>
                </c:pt>
                <c:pt idx="1701">
                  <c:v>6.0999999999999999E-2</c:v>
                </c:pt>
                <c:pt idx="1702">
                  <c:v>5.5E-2</c:v>
                </c:pt>
                <c:pt idx="1703">
                  <c:v>0.08</c:v>
                </c:pt>
                <c:pt idx="1704">
                  <c:v>8.3000000000000004E-2</c:v>
                </c:pt>
                <c:pt idx="1705">
                  <c:v>8.8999999999999996E-2</c:v>
                </c:pt>
                <c:pt idx="1706">
                  <c:v>9.8000000000000004E-2</c:v>
                </c:pt>
                <c:pt idx="1707">
                  <c:v>0.1</c:v>
                </c:pt>
                <c:pt idx="1708">
                  <c:v>0.109</c:v>
                </c:pt>
                <c:pt idx="1709">
                  <c:v>0.107</c:v>
                </c:pt>
                <c:pt idx="1710">
                  <c:v>0.108</c:v>
                </c:pt>
                <c:pt idx="1711">
                  <c:v>0.11</c:v>
                </c:pt>
                <c:pt idx="1712">
                  <c:v>0.11899999999999999</c:v>
                </c:pt>
                <c:pt idx="1713">
                  <c:v>0.121</c:v>
                </c:pt>
                <c:pt idx="1714">
                  <c:v>0.11899999999999999</c:v>
                </c:pt>
                <c:pt idx="1715">
                  <c:v>0.124</c:v>
                </c:pt>
                <c:pt idx="1716">
                  <c:v>6.4169519829999994E-2</c:v>
                </c:pt>
                <c:pt idx="1717">
                  <c:v>6.4169519829999994E-2</c:v>
                </c:pt>
                <c:pt idx="1718">
                  <c:v>6.4169519829999994E-2</c:v>
                </c:pt>
                <c:pt idx="1719">
                  <c:v>6.4169519829999994E-2</c:v>
                </c:pt>
                <c:pt idx="1720">
                  <c:v>6.4169519829999994E-2</c:v>
                </c:pt>
                <c:pt idx="1721">
                  <c:v>6.4169519829999994E-2</c:v>
                </c:pt>
                <c:pt idx="1722">
                  <c:v>6.4169519829999994E-2</c:v>
                </c:pt>
                <c:pt idx="1723">
                  <c:v>6.4169519829999994E-2</c:v>
                </c:pt>
                <c:pt idx="1724">
                  <c:v>6.4169519829999994E-2</c:v>
                </c:pt>
                <c:pt idx="1725">
                  <c:v>6.4169519829999994E-2</c:v>
                </c:pt>
                <c:pt idx="1726">
                  <c:v>6.4169519829999994E-2</c:v>
                </c:pt>
                <c:pt idx="1727">
                  <c:v>6.4169519829999994E-2</c:v>
                </c:pt>
                <c:pt idx="1728">
                  <c:v>6.4169519829999994E-2</c:v>
                </c:pt>
                <c:pt idx="1729">
                  <c:v>7.5999999999999998E-2</c:v>
                </c:pt>
                <c:pt idx="1730">
                  <c:v>7.6999999999999999E-2</c:v>
                </c:pt>
                <c:pt idx="1731">
                  <c:v>0.08</c:v>
                </c:pt>
                <c:pt idx="1732">
                  <c:v>7.9000000000000001E-2</c:v>
                </c:pt>
                <c:pt idx="1733">
                  <c:v>0.08</c:v>
                </c:pt>
                <c:pt idx="1734">
                  <c:v>8.4000000000000005E-2</c:v>
                </c:pt>
                <c:pt idx="1735">
                  <c:v>8.7999999999999995E-2</c:v>
                </c:pt>
                <c:pt idx="1736">
                  <c:v>8.5000000000000006E-2</c:v>
                </c:pt>
                <c:pt idx="1737">
                  <c:v>9.2999999999999999E-2</c:v>
                </c:pt>
                <c:pt idx="1738">
                  <c:v>0.1</c:v>
                </c:pt>
                <c:pt idx="1739">
                  <c:v>0.10199999999999999</c:v>
                </c:pt>
                <c:pt idx="1740">
                  <c:v>0.10299999999999999</c:v>
                </c:pt>
                <c:pt idx="1741">
                  <c:v>0.10299999999999999</c:v>
                </c:pt>
                <c:pt idx="1742">
                  <c:v>5.3999999999999999E-2</c:v>
                </c:pt>
                <c:pt idx="1743">
                  <c:v>5.2999999999999999E-2</c:v>
                </c:pt>
                <c:pt idx="1744">
                  <c:v>5.7000000000000002E-2</c:v>
                </c:pt>
                <c:pt idx="1745">
                  <c:v>6.0999999999999999E-2</c:v>
                </c:pt>
                <c:pt idx="1746">
                  <c:v>6.0999999999999999E-2</c:v>
                </c:pt>
                <c:pt idx="1747">
                  <c:v>6.0999999999999999E-2</c:v>
                </c:pt>
                <c:pt idx="1748">
                  <c:v>6.3E-2</c:v>
                </c:pt>
                <c:pt idx="1749">
                  <c:v>6.9000000000000006E-2</c:v>
                </c:pt>
                <c:pt idx="1750">
                  <c:v>7.1999999999999995E-2</c:v>
                </c:pt>
                <c:pt idx="1751">
                  <c:v>7.6999999999999999E-2</c:v>
                </c:pt>
                <c:pt idx="1752">
                  <c:v>7.5999999999999998E-2</c:v>
                </c:pt>
                <c:pt idx="1753">
                  <c:v>7.5999999999999998E-2</c:v>
                </c:pt>
                <c:pt idx="1754">
                  <c:v>8.2000000000000003E-2</c:v>
                </c:pt>
                <c:pt idx="1755">
                  <c:v>6.4000000000000001E-2</c:v>
                </c:pt>
                <c:pt idx="1756">
                  <c:v>7.3999999999999996E-2</c:v>
                </c:pt>
                <c:pt idx="1757">
                  <c:v>7.0000000000000007E-2</c:v>
                </c:pt>
                <c:pt idx="1758">
                  <c:v>6.8000000000000005E-2</c:v>
                </c:pt>
                <c:pt idx="1759">
                  <c:v>7.0999999999999994E-2</c:v>
                </c:pt>
                <c:pt idx="1760">
                  <c:v>7.6999999999999999E-2</c:v>
                </c:pt>
                <c:pt idx="1761">
                  <c:v>7.9000000000000001E-2</c:v>
                </c:pt>
                <c:pt idx="1762">
                  <c:v>7.3999999999999996E-2</c:v>
                </c:pt>
                <c:pt idx="1763">
                  <c:v>7.0999999999999994E-2</c:v>
                </c:pt>
                <c:pt idx="1764">
                  <c:v>7.6999999999999999E-2</c:v>
                </c:pt>
                <c:pt idx="1765">
                  <c:v>6.9000000000000006E-2</c:v>
                </c:pt>
                <c:pt idx="1766">
                  <c:v>6.8000000000000005E-2</c:v>
                </c:pt>
                <c:pt idx="1767">
                  <c:v>7.1999999999999995E-2</c:v>
                </c:pt>
                <c:pt idx="1768">
                  <c:v>4.5999999999999999E-2</c:v>
                </c:pt>
                <c:pt idx="1769">
                  <c:v>4.8000000000000001E-2</c:v>
                </c:pt>
                <c:pt idx="1770">
                  <c:v>3.9E-2</c:v>
                </c:pt>
                <c:pt idx="1771">
                  <c:v>7.4999999999999997E-2</c:v>
                </c:pt>
                <c:pt idx="1772">
                  <c:v>7.0000000000000007E-2</c:v>
                </c:pt>
                <c:pt idx="1773">
                  <c:v>6.6000000000000003E-2</c:v>
                </c:pt>
                <c:pt idx="1774">
                  <c:v>5.7000000000000002E-2</c:v>
                </c:pt>
                <c:pt idx="1775">
                  <c:v>7.1999999999999995E-2</c:v>
                </c:pt>
                <c:pt idx="1776">
                  <c:v>6.5000000000000002E-2</c:v>
                </c:pt>
                <c:pt idx="1777">
                  <c:v>6.8000000000000005E-2</c:v>
                </c:pt>
                <c:pt idx="1778">
                  <c:v>5.6000000000000001E-2</c:v>
                </c:pt>
                <c:pt idx="1779">
                  <c:v>5.7000000000000002E-2</c:v>
                </c:pt>
                <c:pt idx="1780">
                  <c:v>6.0999999999999999E-2</c:v>
                </c:pt>
                <c:pt idx="1781">
                  <c:v>6.4169519829999994E-2</c:v>
                </c:pt>
                <c:pt idx="1782">
                  <c:v>6.4169519829999994E-2</c:v>
                </c:pt>
                <c:pt idx="1783">
                  <c:v>6.4169519829999994E-2</c:v>
                </c:pt>
                <c:pt idx="1784">
                  <c:v>6.4169519829999994E-2</c:v>
                </c:pt>
                <c:pt idx="1785">
                  <c:v>6.4169519829999994E-2</c:v>
                </c:pt>
                <c:pt idx="1786">
                  <c:v>6.4169519829999994E-2</c:v>
                </c:pt>
                <c:pt idx="1787">
                  <c:v>6.4169519829999994E-2</c:v>
                </c:pt>
                <c:pt idx="1788">
                  <c:v>6.4169519829999994E-2</c:v>
                </c:pt>
                <c:pt idx="1789">
                  <c:v>6.4169519829999994E-2</c:v>
                </c:pt>
                <c:pt idx="1790">
                  <c:v>6.4169519829999994E-2</c:v>
                </c:pt>
                <c:pt idx="1791">
                  <c:v>6.4169519829999994E-2</c:v>
                </c:pt>
                <c:pt idx="1792">
                  <c:v>6.4169519829999994E-2</c:v>
                </c:pt>
                <c:pt idx="1793">
                  <c:v>6.4169519829999994E-2</c:v>
                </c:pt>
                <c:pt idx="1794">
                  <c:v>8.6999999999999994E-2</c:v>
                </c:pt>
                <c:pt idx="1795">
                  <c:v>8.5000000000000006E-2</c:v>
                </c:pt>
                <c:pt idx="1796">
                  <c:v>9.2999999999999999E-2</c:v>
                </c:pt>
                <c:pt idx="1797">
                  <c:v>9.2999999999999999E-2</c:v>
                </c:pt>
                <c:pt idx="1798">
                  <c:v>8.6999999999999994E-2</c:v>
                </c:pt>
                <c:pt idx="1799">
                  <c:v>8.1000000000000003E-2</c:v>
                </c:pt>
                <c:pt idx="1800">
                  <c:v>7.8E-2</c:v>
                </c:pt>
                <c:pt idx="1801">
                  <c:v>7.0000000000000007E-2</c:v>
                </c:pt>
                <c:pt idx="1802">
                  <c:v>6.9000000000000006E-2</c:v>
                </c:pt>
                <c:pt idx="1803">
                  <c:v>6.9000000000000006E-2</c:v>
                </c:pt>
                <c:pt idx="1804">
                  <c:v>7.0000000000000007E-2</c:v>
                </c:pt>
                <c:pt idx="1805">
                  <c:v>6.9000000000000006E-2</c:v>
                </c:pt>
                <c:pt idx="1806">
                  <c:v>7.0999999999999994E-2</c:v>
                </c:pt>
                <c:pt idx="1807">
                  <c:v>9.0999999999999998E-2</c:v>
                </c:pt>
                <c:pt idx="1808">
                  <c:v>9.8000000000000004E-2</c:v>
                </c:pt>
                <c:pt idx="1809">
                  <c:v>0.104</c:v>
                </c:pt>
                <c:pt idx="1810">
                  <c:v>0.106</c:v>
                </c:pt>
                <c:pt idx="1811">
                  <c:v>0.10100000000000001</c:v>
                </c:pt>
                <c:pt idx="1812">
                  <c:v>9.5000000000000001E-2</c:v>
                </c:pt>
                <c:pt idx="1813">
                  <c:v>9.1999999999999998E-2</c:v>
                </c:pt>
                <c:pt idx="1814">
                  <c:v>9.5000000000000001E-2</c:v>
                </c:pt>
                <c:pt idx="1815">
                  <c:v>0.09</c:v>
                </c:pt>
                <c:pt idx="1816">
                  <c:v>0.10100000000000001</c:v>
                </c:pt>
                <c:pt idx="1817">
                  <c:v>0.1</c:v>
                </c:pt>
                <c:pt idx="1818">
                  <c:v>9.9000000000000005E-2</c:v>
                </c:pt>
                <c:pt idx="1819">
                  <c:v>0.09</c:v>
                </c:pt>
                <c:pt idx="1820">
                  <c:v>3.1E-2</c:v>
                </c:pt>
                <c:pt idx="1821">
                  <c:v>3.1E-2</c:v>
                </c:pt>
                <c:pt idx="1822">
                  <c:v>3.2000000000000001E-2</c:v>
                </c:pt>
                <c:pt idx="1823">
                  <c:v>3.2000000000000001E-2</c:v>
                </c:pt>
                <c:pt idx="1824">
                  <c:v>0.03</c:v>
                </c:pt>
                <c:pt idx="1825">
                  <c:v>2.5999999999999999E-2</c:v>
                </c:pt>
                <c:pt idx="1826">
                  <c:v>2.3E-2</c:v>
                </c:pt>
                <c:pt idx="1827">
                  <c:v>2.5000000000000001E-2</c:v>
                </c:pt>
                <c:pt idx="1828">
                  <c:v>2.1000000000000001E-2</c:v>
                </c:pt>
                <c:pt idx="1829">
                  <c:v>0.03</c:v>
                </c:pt>
                <c:pt idx="1830">
                  <c:v>2.8000000000000001E-2</c:v>
                </c:pt>
                <c:pt idx="1831">
                  <c:v>2.4E-2</c:v>
                </c:pt>
                <c:pt idx="1832">
                  <c:v>2.5999999999999999E-2</c:v>
                </c:pt>
                <c:pt idx="1833">
                  <c:v>0.03</c:v>
                </c:pt>
                <c:pt idx="1834">
                  <c:v>2.8000000000000001E-2</c:v>
                </c:pt>
                <c:pt idx="1835">
                  <c:v>0.03</c:v>
                </c:pt>
                <c:pt idx="1836">
                  <c:v>2.9000000000000001E-2</c:v>
                </c:pt>
                <c:pt idx="1837">
                  <c:v>2.8000000000000001E-2</c:v>
                </c:pt>
                <c:pt idx="1838">
                  <c:v>3.2000000000000001E-2</c:v>
                </c:pt>
                <c:pt idx="1839">
                  <c:v>3.6999999999999998E-2</c:v>
                </c:pt>
                <c:pt idx="1840">
                  <c:v>3.5000000000000003E-2</c:v>
                </c:pt>
                <c:pt idx="1841">
                  <c:v>3.3000000000000002E-2</c:v>
                </c:pt>
                <c:pt idx="1842">
                  <c:v>0.03</c:v>
                </c:pt>
                <c:pt idx="1843">
                  <c:v>0.03</c:v>
                </c:pt>
                <c:pt idx="1844">
                  <c:v>0.03</c:v>
                </c:pt>
                <c:pt idx="1845">
                  <c:v>3.1E-2</c:v>
                </c:pt>
                <c:pt idx="1846">
                  <c:v>7.8E-2</c:v>
                </c:pt>
                <c:pt idx="1847">
                  <c:v>7.6999999999999999E-2</c:v>
                </c:pt>
                <c:pt idx="1848">
                  <c:v>0.08</c:v>
                </c:pt>
                <c:pt idx="1849">
                  <c:v>7.5999999999999998E-2</c:v>
                </c:pt>
                <c:pt idx="1850">
                  <c:v>8.1000000000000003E-2</c:v>
                </c:pt>
                <c:pt idx="1851">
                  <c:v>7.4999999999999997E-2</c:v>
                </c:pt>
                <c:pt idx="1852">
                  <c:v>7.0000000000000007E-2</c:v>
                </c:pt>
                <c:pt idx="1853">
                  <c:v>6.7000000000000004E-2</c:v>
                </c:pt>
                <c:pt idx="1854">
                  <c:v>7.2999999999999995E-2</c:v>
                </c:pt>
                <c:pt idx="1855">
                  <c:v>8.1000000000000003E-2</c:v>
                </c:pt>
                <c:pt idx="1856">
                  <c:v>8.5000000000000006E-2</c:v>
                </c:pt>
                <c:pt idx="1857">
                  <c:v>7.9000000000000001E-2</c:v>
                </c:pt>
                <c:pt idx="1858">
                  <c:v>7.5999999999999998E-2</c:v>
                </c:pt>
                <c:pt idx="1859">
                  <c:v>0.04</c:v>
                </c:pt>
                <c:pt idx="1860">
                  <c:v>4.4999999999999998E-2</c:v>
                </c:pt>
                <c:pt idx="1861">
                  <c:v>4.5999999999999999E-2</c:v>
                </c:pt>
                <c:pt idx="1862">
                  <c:v>4.1000000000000002E-2</c:v>
                </c:pt>
                <c:pt idx="1863">
                  <c:v>4.5999999999999999E-2</c:v>
                </c:pt>
                <c:pt idx="1864">
                  <c:v>0.04</c:v>
                </c:pt>
                <c:pt idx="1865">
                  <c:v>3.5000000000000003E-2</c:v>
                </c:pt>
                <c:pt idx="1866">
                  <c:v>4.2000000000000003E-2</c:v>
                </c:pt>
                <c:pt idx="1867">
                  <c:v>4.5999999999999999E-2</c:v>
                </c:pt>
                <c:pt idx="1868">
                  <c:v>4.2000000000000003E-2</c:v>
                </c:pt>
                <c:pt idx="1869">
                  <c:v>4.1000000000000002E-2</c:v>
                </c:pt>
                <c:pt idx="1870">
                  <c:v>4.2000000000000003E-2</c:v>
                </c:pt>
                <c:pt idx="1871">
                  <c:v>5.1999999999999998E-2</c:v>
                </c:pt>
                <c:pt idx="1872">
                  <c:v>8.1000000000000003E-2</c:v>
                </c:pt>
                <c:pt idx="1873">
                  <c:v>7.5999999999999998E-2</c:v>
                </c:pt>
                <c:pt idx="1874">
                  <c:v>7.0000000000000007E-2</c:v>
                </c:pt>
                <c:pt idx="1875">
                  <c:v>6.0999999999999999E-2</c:v>
                </c:pt>
                <c:pt idx="1876">
                  <c:v>5.8999999999999997E-2</c:v>
                </c:pt>
                <c:pt idx="1877">
                  <c:v>5.6000000000000001E-2</c:v>
                </c:pt>
                <c:pt idx="1878">
                  <c:v>5.7000000000000002E-2</c:v>
                </c:pt>
                <c:pt idx="1879">
                  <c:v>0.06</c:v>
                </c:pt>
                <c:pt idx="1880">
                  <c:v>5.6000000000000001E-2</c:v>
                </c:pt>
                <c:pt idx="1881">
                  <c:v>7.4999999999999997E-2</c:v>
                </c:pt>
                <c:pt idx="1882">
                  <c:v>8.6999999999999994E-2</c:v>
                </c:pt>
                <c:pt idx="1883">
                  <c:v>8.8999999999999996E-2</c:v>
                </c:pt>
                <c:pt idx="1884">
                  <c:v>0.10299999999999999</c:v>
                </c:pt>
                <c:pt idx="1885">
                  <c:v>4.7E-2</c:v>
                </c:pt>
                <c:pt idx="1886">
                  <c:v>4.7E-2</c:v>
                </c:pt>
                <c:pt idx="1887">
                  <c:v>4.8000000000000001E-2</c:v>
                </c:pt>
                <c:pt idx="1888">
                  <c:v>4.4999999999999998E-2</c:v>
                </c:pt>
                <c:pt idx="1889">
                  <c:v>4.3999999999999997E-2</c:v>
                </c:pt>
                <c:pt idx="1890">
                  <c:v>4.4999999999999998E-2</c:v>
                </c:pt>
                <c:pt idx="1891">
                  <c:v>4.4999999999999998E-2</c:v>
                </c:pt>
                <c:pt idx="1892">
                  <c:v>5.0999999999999997E-2</c:v>
                </c:pt>
                <c:pt idx="1893">
                  <c:v>5.7000000000000002E-2</c:v>
                </c:pt>
                <c:pt idx="1894">
                  <c:v>5.2999999999999999E-2</c:v>
                </c:pt>
                <c:pt idx="1895">
                  <c:v>4.9000000000000002E-2</c:v>
                </c:pt>
                <c:pt idx="1896">
                  <c:v>4.7E-2</c:v>
                </c:pt>
                <c:pt idx="1897">
                  <c:v>5.0999999999999997E-2</c:v>
                </c:pt>
                <c:pt idx="1898">
                  <c:v>3.2000000000000001E-2</c:v>
                </c:pt>
                <c:pt idx="1899">
                  <c:v>0.03</c:v>
                </c:pt>
                <c:pt idx="1900">
                  <c:v>2.8000000000000001E-2</c:v>
                </c:pt>
                <c:pt idx="1901">
                  <c:v>3.2000000000000001E-2</c:v>
                </c:pt>
                <c:pt idx="1902">
                  <c:v>3.2000000000000001E-2</c:v>
                </c:pt>
                <c:pt idx="1903">
                  <c:v>3.9E-2</c:v>
                </c:pt>
                <c:pt idx="1904">
                  <c:v>0.04</c:v>
                </c:pt>
                <c:pt idx="1905">
                  <c:v>3.9E-2</c:v>
                </c:pt>
                <c:pt idx="1906">
                  <c:v>3.7999999999999999E-2</c:v>
                </c:pt>
                <c:pt idx="1907">
                  <c:v>4.2999999999999997E-2</c:v>
                </c:pt>
                <c:pt idx="1908">
                  <c:v>4.2000000000000003E-2</c:v>
                </c:pt>
                <c:pt idx="1909">
                  <c:v>4.3999999999999997E-2</c:v>
                </c:pt>
                <c:pt idx="1910">
                  <c:v>4.5999999999999999E-2</c:v>
                </c:pt>
                <c:pt idx="1911">
                  <c:v>5.5E-2</c:v>
                </c:pt>
                <c:pt idx="1912">
                  <c:v>5.8999999999999997E-2</c:v>
                </c:pt>
                <c:pt idx="1913">
                  <c:v>6.3E-2</c:v>
                </c:pt>
                <c:pt idx="1914">
                  <c:v>6.2E-2</c:v>
                </c:pt>
                <c:pt idx="1915">
                  <c:v>6.2E-2</c:v>
                </c:pt>
                <c:pt idx="1916">
                  <c:v>6.2E-2</c:v>
                </c:pt>
                <c:pt idx="1917">
                  <c:v>6.2E-2</c:v>
                </c:pt>
                <c:pt idx="1918">
                  <c:v>6.3E-2</c:v>
                </c:pt>
                <c:pt idx="1919">
                  <c:v>6.9000000000000006E-2</c:v>
                </c:pt>
                <c:pt idx="1920">
                  <c:v>7.1999999999999995E-2</c:v>
                </c:pt>
                <c:pt idx="1921">
                  <c:v>7.0000000000000007E-2</c:v>
                </c:pt>
                <c:pt idx="1922">
                  <c:v>6.8000000000000005E-2</c:v>
                </c:pt>
                <c:pt idx="1923">
                  <c:v>6.7000000000000004E-2</c:v>
                </c:pt>
                <c:pt idx="1924">
                  <c:v>9.2999999999999999E-2</c:v>
                </c:pt>
                <c:pt idx="1925">
                  <c:v>9.2999999999999999E-2</c:v>
                </c:pt>
                <c:pt idx="1926">
                  <c:v>9.2999999999999999E-2</c:v>
                </c:pt>
                <c:pt idx="1927">
                  <c:v>9.7000000000000003E-2</c:v>
                </c:pt>
                <c:pt idx="1928">
                  <c:v>0.1</c:v>
                </c:pt>
                <c:pt idx="1929">
                  <c:v>0.104</c:v>
                </c:pt>
                <c:pt idx="1930">
                  <c:v>0.1</c:v>
                </c:pt>
                <c:pt idx="1931">
                  <c:v>0.1</c:v>
                </c:pt>
                <c:pt idx="1932">
                  <c:v>0.10199999999999999</c:v>
                </c:pt>
                <c:pt idx="1933">
                  <c:v>0.108</c:v>
                </c:pt>
                <c:pt idx="1934">
                  <c:v>0.108</c:v>
                </c:pt>
                <c:pt idx="1935">
                  <c:v>0.10199999999999999</c:v>
                </c:pt>
                <c:pt idx="1936">
                  <c:v>9.4E-2</c:v>
                </c:pt>
                <c:pt idx="1937">
                  <c:v>6.4169519829999994E-2</c:v>
                </c:pt>
                <c:pt idx="1938">
                  <c:v>6.4169519829999994E-2</c:v>
                </c:pt>
                <c:pt idx="1939">
                  <c:v>6.4169519829999994E-2</c:v>
                </c:pt>
                <c:pt idx="1940">
                  <c:v>6.4169519829999994E-2</c:v>
                </c:pt>
                <c:pt idx="1941">
                  <c:v>6.4169519829999994E-2</c:v>
                </c:pt>
                <c:pt idx="1942">
                  <c:v>6.4169519829999994E-2</c:v>
                </c:pt>
                <c:pt idx="1943">
                  <c:v>6.4169519829999994E-2</c:v>
                </c:pt>
                <c:pt idx="1944">
                  <c:v>6.4169519829999994E-2</c:v>
                </c:pt>
                <c:pt idx="1945">
                  <c:v>6.4169519829999994E-2</c:v>
                </c:pt>
                <c:pt idx="1946">
                  <c:v>6.4169519829999994E-2</c:v>
                </c:pt>
                <c:pt idx="1947">
                  <c:v>6.4169519829999994E-2</c:v>
                </c:pt>
                <c:pt idx="1948">
                  <c:v>6.4169519829999994E-2</c:v>
                </c:pt>
                <c:pt idx="1949">
                  <c:v>6.4169519829999994E-2</c:v>
                </c:pt>
                <c:pt idx="1950">
                  <c:v>2.1999999999999999E-2</c:v>
                </c:pt>
                <c:pt idx="1951">
                  <c:v>2.5999999999999999E-2</c:v>
                </c:pt>
                <c:pt idx="1952">
                  <c:v>2.7E-2</c:v>
                </c:pt>
                <c:pt idx="1953">
                  <c:v>4.1000000000000002E-2</c:v>
                </c:pt>
                <c:pt idx="1954">
                  <c:v>3.5999999999999997E-2</c:v>
                </c:pt>
                <c:pt idx="1955">
                  <c:v>0.03</c:v>
                </c:pt>
                <c:pt idx="1956">
                  <c:v>2.5999999999999999E-2</c:v>
                </c:pt>
                <c:pt idx="1957">
                  <c:v>2.3E-2</c:v>
                </c:pt>
                <c:pt idx="1958">
                  <c:v>1.9E-2</c:v>
                </c:pt>
                <c:pt idx="1959">
                  <c:v>2.5999999999999999E-2</c:v>
                </c:pt>
                <c:pt idx="1960">
                  <c:v>2.1000000000000001E-2</c:v>
                </c:pt>
                <c:pt idx="1961">
                  <c:v>1.9E-2</c:v>
                </c:pt>
                <c:pt idx="1962">
                  <c:v>2.1999999999999999E-2</c:v>
                </c:pt>
                <c:pt idx="1963">
                  <c:v>4.2999999999999997E-2</c:v>
                </c:pt>
                <c:pt idx="1964">
                  <c:v>4.3999999999999997E-2</c:v>
                </c:pt>
                <c:pt idx="1965">
                  <c:v>4.5999999999999999E-2</c:v>
                </c:pt>
                <c:pt idx="1966">
                  <c:v>5.2999999999999999E-2</c:v>
                </c:pt>
                <c:pt idx="1967">
                  <c:v>5.3999999999999999E-2</c:v>
                </c:pt>
                <c:pt idx="1968">
                  <c:v>5.5E-2</c:v>
                </c:pt>
                <c:pt idx="1969">
                  <c:v>5.0999999999999997E-2</c:v>
                </c:pt>
                <c:pt idx="1970">
                  <c:v>5.1999999999999998E-2</c:v>
                </c:pt>
                <c:pt idx="1971">
                  <c:v>5.3999999999999999E-2</c:v>
                </c:pt>
                <c:pt idx="1972">
                  <c:v>5.6000000000000001E-2</c:v>
                </c:pt>
                <c:pt idx="1973">
                  <c:v>5.8999999999999997E-2</c:v>
                </c:pt>
                <c:pt idx="1974">
                  <c:v>5.6000000000000001E-2</c:v>
                </c:pt>
                <c:pt idx="1975">
                  <c:v>5.0999999999999997E-2</c:v>
                </c:pt>
                <c:pt idx="1976">
                  <c:v>5.3999999999999999E-2</c:v>
                </c:pt>
                <c:pt idx="1977">
                  <c:v>5.7000000000000002E-2</c:v>
                </c:pt>
                <c:pt idx="1978">
                  <c:v>0.06</c:v>
                </c:pt>
                <c:pt idx="1979">
                  <c:v>5.6000000000000001E-2</c:v>
                </c:pt>
                <c:pt idx="1980">
                  <c:v>5.1999999999999998E-2</c:v>
                </c:pt>
                <c:pt idx="1981">
                  <c:v>5.1999999999999998E-2</c:v>
                </c:pt>
                <c:pt idx="1982">
                  <c:v>5.2999999999999999E-2</c:v>
                </c:pt>
                <c:pt idx="1983">
                  <c:v>5.3999999999999999E-2</c:v>
                </c:pt>
                <c:pt idx="1984">
                  <c:v>5.0999999999999997E-2</c:v>
                </c:pt>
                <c:pt idx="1985">
                  <c:v>6.2E-2</c:v>
                </c:pt>
                <c:pt idx="1986">
                  <c:v>6.3E-2</c:v>
                </c:pt>
                <c:pt idx="1987">
                  <c:v>6.0999999999999999E-2</c:v>
                </c:pt>
                <c:pt idx="1988">
                  <c:v>6.3E-2</c:v>
                </c:pt>
                <c:pt idx="1989">
                  <c:v>4.2000000000000003E-2</c:v>
                </c:pt>
                <c:pt idx="1990">
                  <c:v>4.3999999999999997E-2</c:v>
                </c:pt>
                <c:pt idx="1991">
                  <c:v>4.2000000000000003E-2</c:v>
                </c:pt>
                <c:pt idx="1992">
                  <c:v>6.3E-2</c:v>
                </c:pt>
                <c:pt idx="1993">
                  <c:v>5.8000000000000003E-2</c:v>
                </c:pt>
                <c:pt idx="1994">
                  <c:v>6.0999999999999999E-2</c:v>
                </c:pt>
                <c:pt idx="1995">
                  <c:v>0.1</c:v>
                </c:pt>
                <c:pt idx="1996">
                  <c:v>0.1</c:v>
                </c:pt>
                <c:pt idx="1997">
                  <c:v>0.10100000000000001</c:v>
                </c:pt>
                <c:pt idx="1998">
                  <c:v>0.1</c:v>
                </c:pt>
                <c:pt idx="1999">
                  <c:v>0.108</c:v>
                </c:pt>
                <c:pt idx="2000">
                  <c:v>0.11</c:v>
                </c:pt>
                <c:pt idx="2001">
                  <c:v>0.107</c:v>
                </c:pt>
                <c:pt idx="2002">
                  <c:v>0.06</c:v>
                </c:pt>
                <c:pt idx="2003">
                  <c:v>5.8000000000000003E-2</c:v>
                </c:pt>
                <c:pt idx="2004">
                  <c:v>5.5E-2</c:v>
                </c:pt>
                <c:pt idx="2005">
                  <c:v>5.0999999999999997E-2</c:v>
                </c:pt>
                <c:pt idx="2006">
                  <c:v>4.9000000000000002E-2</c:v>
                </c:pt>
                <c:pt idx="2007">
                  <c:v>0.05</c:v>
                </c:pt>
                <c:pt idx="2008">
                  <c:v>5.1999999999999998E-2</c:v>
                </c:pt>
                <c:pt idx="2009">
                  <c:v>5.8999999999999997E-2</c:v>
                </c:pt>
                <c:pt idx="2010">
                  <c:v>5.0999999999999997E-2</c:v>
                </c:pt>
                <c:pt idx="2011">
                  <c:v>5.7000000000000002E-2</c:v>
                </c:pt>
                <c:pt idx="2012">
                  <c:v>6.4000000000000001E-2</c:v>
                </c:pt>
                <c:pt idx="2013">
                  <c:v>7.0000000000000007E-2</c:v>
                </c:pt>
                <c:pt idx="2014">
                  <c:v>6.8000000000000005E-2</c:v>
                </c:pt>
                <c:pt idx="2015">
                  <c:v>5.2999999999999999E-2</c:v>
                </c:pt>
                <c:pt idx="2016">
                  <c:v>5.1999999999999998E-2</c:v>
                </c:pt>
                <c:pt idx="2017">
                  <c:v>6.5000000000000002E-2</c:v>
                </c:pt>
                <c:pt idx="2018">
                  <c:v>5.0999999999999997E-2</c:v>
                </c:pt>
                <c:pt idx="2019">
                  <c:v>5.2999999999999999E-2</c:v>
                </c:pt>
                <c:pt idx="2020">
                  <c:v>5.2999999999999999E-2</c:v>
                </c:pt>
                <c:pt idx="2021">
                  <c:v>5.0999999999999997E-2</c:v>
                </c:pt>
                <c:pt idx="2022">
                  <c:v>0.05</c:v>
                </c:pt>
                <c:pt idx="2023">
                  <c:v>0.05</c:v>
                </c:pt>
                <c:pt idx="2024">
                  <c:v>5.0999999999999997E-2</c:v>
                </c:pt>
                <c:pt idx="2025">
                  <c:v>5.2999999999999999E-2</c:v>
                </c:pt>
                <c:pt idx="2026">
                  <c:v>5.5E-2</c:v>
                </c:pt>
                <c:pt idx="2027">
                  <c:v>6.5000000000000002E-2</c:v>
                </c:pt>
                <c:pt idx="2028">
                  <c:v>8.8999999999999996E-2</c:v>
                </c:pt>
                <c:pt idx="2029">
                  <c:v>0.10299999999999999</c:v>
                </c:pt>
                <c:pt idx="2030">
                  <c:v>0.106</c:v>
                </c:pt>
                <c:pt idx="2031">
                  <c:v>0.11799999999999999</c:v>
                </c:pt>
                <c:pt idx="2032">
                  <c:v>0.11</c:v>
                </c:pt>
                <c:pt idx="2033">
                  <c:v>0.1</c:v>
                </c:pt>
                <c:pt idx="2034">
                  <c:v>7.8E-2</c:v>
                </c:pt>
                <c:pt idx="2035">
                  <c:v>7.0999999999999994E-2</c:v>
                </c:pt>
                <c:pt idx="2036">
                  <c:v>6.3E-2</c:v>
                </c:pt>
                <c:pt idx="2037">
                  <c:v>7.4999999999999997E-2</c:v>
                </c:pt>
                <c:pt idx="2038">
                  <c:v>7.0999999999999994E-2</c:v>
                </c:pt>
                <c:pt idx="2039">
                  <c:v>7.5999999999999998E-2</c:v>
                </c:pt>
                <c:pt idx="2040">
                  <c:v>7.9000000000000001E-2</c:v>
                </c:pt>
                <c:pt idx="2041">
                  <c:v>4.2000000000000003E-2</c:v>
                </c:pt>
                <c:pt idx="2042">
                  <c:v>4.4999999999999998E-2</c:v>
                </c:pt>
                <c:pt idx="2043">
                  <c:v>4.2999999999999997E-2</c:v>
                </c:pt>
                <c:pt idx="2044">
                  <c:v>0.04</c:v>
                </c:pt>
                <c:pt idx="2045">
                  <c:v>3.6999999999999998E-2</c:v>
                </c:pt>
                <c:pt idx="2046">
                  <c:v>3.5000000000000003E-2</c:v>
                </c:pt>
                <c:pt idx="2047">
                  <c:v>3.6999999999999998E-2</c:v>
                </c:pt>
                <c:pt idx="2048">
                  <c:v>3.6999999999999998E-2</c:v>
                </c:pt>
                <c:pt idx="2049">
                  <c:v>3.1E-2</c:v>
                </c:pt>
                <c:pt idx="2050">
                  <c:v>4.1000000000000002E-2</c:v>
                </c:pt>
                <c:pt idx="2051">
                  <c:v>0.04</c:v>
                </c:pt>
                <c:pt idx="2052">
                  <c:v>3.5000000000000003E-2</c:v>
                </c:pt>
                <c:pt idx="2053">
                  <c:v>3.2000000000000001E-2</c:v>
                </c:pt>
                <c:pt idx="2054">
                  <c:v>4.5999999999999999E-2</c:v>
                </c:pt>
                <c:pt idx="2055">
                  <c:v>0.05</c:v>
                </c:pt>
                <c:pt idx="2056">
                  <c:v>5.0999999999999997E-2</c:v>
                </c:pt>
                <c:pt idx="2057">
                  <c:v>5.3999999999999999E-2</c:v>
                </c:pt>
                <c:pt idx="2058">
                  <c:v>5.7000000000000002E-2</c:v>
                </c:pt>
                <c:pt idx="2059">
                  <c:v>5.3999999999999999E-2</c:v>
                </c:pt>
                <c:pt idx="2060">
                  <c:v>5.3999999999999999E-2</c:v>
                </c:pt>
                <c:pt idx="2061">
                  <c:v>4.7E-2</c:v>
                </c:pt>
                <c:pt idx="2062">
                  <c:v>4.9000000000000002E-2</c:v>
                </c:pt>
                <c:pt idx="2063">
                  <c:v>4.8000000000000001E-2</c:v>
                </c:pt>
                <c:pt idx="2064">
                  <c:v>4.8000000000000001E-2</c:v>
                </c:pt>
                <c:pt idx="2065">
                  <c:v>0.05</c:v>
                </c:pt>
                <c:pt idx="2066">
                  <c:v>0.05</c:v>
                </c:pt>
                <c:pt idx="2067">
                  <c:v>7.3999999999999996E-2</c:v>
                </c:pt>
                <c:pt idx="2068">
                  <c:v>7.5999999999999998E-2</c:v>
                </c:pt>
                <c:pt idx="2069">
                  <c:v>8.8999999999999996E-2</c:v>
                </c:pt>
                <c:pt idx="2070">
                  <c:v>8.7999999999999995E-2</c:v>
                </c:pt>
                <c:pt idx="2071">
                  <c:v>8.6999999999999994E-2</c:v>
                </c:pt>
                <c:pt idx="2072">
                  <c:v>9.0999999999999998E-2</c:v>
                </c:pt>
                <c:pt idx="2073">
                  <c:v>9.4E-2</c:v>
                </c:pt>
                <c:pt idx="2074">
                  <c:v>0.104</c:v>
                </c:pt>
                <c:pt idx="2075">
                  <c:v>0.104</c:v>
                </c:pt>
                <c:pt idx="2076">
                  <c:v>0.105</c:v>
                </c:pt>
                <c:pt idx="2077">
                  <c:v>0.107</c:v>
                </c:pt>
                <c:pt idx="2078">
                  <c:v>0.10299999999999999</c:v>
                </c:pt>
                <c:pt idx="2079">
                  <c:v>0.105</c:v>
                </c:pt>
                <c:pt idx="2080">
                  <c:v>4.8000000000000001E-2</c:v>
                </c:pt>
                <c:pt idx="2081">
                  <c:v>4.7E-2</c:v>
                </c:pt>
                <c:pt idx="2082">
                  <c:v>4.3999999999999997E-2</c:v>
                </c:pt>
                <c:pt idx="2083">
                  <c:v>4.8000000000000001E-2</c:v>
                </c:pt>
                <c:pt idx="2084">
                  <c:v>4.2999999999999997E-2</c:v>
                </c:pt>
                <c:pt idx="2085">
                  <c:v>0.04</c:v>
                </c:pt>
                <c:pt idx="2086">
                  <c:v>3.7999999999999999E-2</c:v>
                </c:pt>
                <c:pt idx="2087">
                  <c:v>3.4000000000000002E-2</c:v>
                </c:pt>
                <c:pt idx="2088">
                  <c:v>2.7E-2</c:v>
                </c:pt>
                <c:pt idx="2089">
                  <c:v>2.7E-2</c:v>
                </c:pt>
                <c:pt idx="2090">
                  <c:v>3.6999999999999998E-2</c:v>
                </c:pt>
                <c:pt idx="2091">
                  <c:v>3.5999999999999997E-2</c:v>
                </c:pt>
                <c:pt idx="2092">
                  <c:v>4.7E-2</c:v>
                </c:pt>
                <c:pt idx="2093">
                  <c:v>0.184</c:v>
                </c:pt>
                <c:pt idx="2094">
                  <c:v>0.16</c:v>
                </c:pt>
                <c:pt idx="2095">
                  <c:v>0.16</c:v>
                </c:pt>
                <c:pt idx="2096">
                  <c:v>0.155</c:v>
                </c:pt>
                <c:pt idx="2097">
                  <c:v>0.154</c:v>
                </c:pt>
                <c:pt idx="2098">
                  <c:v>0.159</c:v>
                </c:pt>
                <c:pt idx="2099">
                  <c:v>0.14199999999999999</c:v>
                </c:pt>
                <c:pt idx="2100">
                  <c:v>0.14000000000000001</c:v>
                </c:pt>
                <c:pt idx="2101">
                  <c:v>0.14199999999999999</c:v>
                </c:pt>
                <c:pt idx="2102">
                  <c:v>0.16900000000000001</c:v>
                </c:pt>
                <c:pt idx="2103">
                  <c:v>0.154</c:v>
                </c:pt>
                <c:pt idx="2104">
                  <c:v>0.16300000000000001</c:v>
                </c:pt>
                <c:pt idx="2105">
                  <c:v>0.151</c:v>
                </c:pt>
                <c:pt idx="2106">
                  <c:v>2.7E-2</c:v>
                </c:pt>
                <c:pt idx="2107">
                  <c:v>2.4E-2</c:v>
                </c:pt>
                <c:pt idx="2108">
                  <c:v>2.9000000000000001E-2</c:v>
                </c:pt>
                <c:pt idx="2109">
                  <c:v>3.5999999999999997E-2</c:v>
                </c:pt>
                <c:pt idx="2110">
                  <c:v>3.2000000000000001E-2</c:v>
                </c:pt>
                <c:pt idx="2111">
                  <c:v>3.7999999999999999E-2</c:v>
                </c:pt>
                <c:pt idx="2112">
                  <c:v>3.6999999999999998E-2</c:v>
                </c:pt>
                <c:pt idx="2113">
                  <c:v>3.5000000000000003E-2</c:v>
                </c:pt>
                <c:pt idx="2114">
                  <c:v>0.04</c:v>
                </c:pt>
                <c:pt idx="2115">
                  <c:v>4.4999999999999998E-2</c:v>
                </c:pt>
                <c:pt idx="2116">
                  <c:v>4.1000000000000002E-2</c:v>
                </c:pt>
                <c:pt idx="2117">
                  <c:v>4.2000000000000003E-2</c:v>
                </c:pt>
                <c:pt idx="2118">
                  <c:v>4.7E-2</c:v>
                </c:pt>
                <c:pt idx="2119">
                  <c:v>6.4169519829999994E-2</c:v>
                </c:pt>
                <c:pt idx="2120">
                  <c:v>6.4169519829999994E-2</c:v>
                </c:pt>
                <c:pt idx="2121">
                  <c:v>6.4169519829999994E-2</c:v>
                </c:pt>
                <c:pt idx="2122">
                  <c:v>6.4169519829999994E-2</c:v>
                </c:pt>
                <c:pt idx="2123">
                  <c:v>6.4169519829999994E-2</c:v>
                </c:pt>
                <c:pt idx="2124">
                  <c:v>6.4169519829999994E-2</c:v>
                </c:pt>
                <c:pt idx="2125">
                  <c:v>6.4169519829999994E-2</c:v>
                </c:pt>
                <c:pt idx="2126">
                  <c:v>6.4169519829999994E-2</c:v>
                </c:pt>
                <c:pt idx="2127">
                  <c:v>6.4169519829999994E-2</c:v>
                </c:pt>
                <c:pt idx="2128">
                  <c:v>6.4169519829999994E-2</c:v>
                </c:pt>
                <c:pt idx="2129">
                  <c:v>6.4169519829999994E-2</c:v>
                </c:pt>
                <c:pt idx="2130">
                  <c:v>6.4169519829999994E-2</c:v>
                </c:pt>
                <c:pt idx="2131">
                  <c:v>6.4169519829999994E-2</c:v>
                </c:pt>
                <c:pt idx="2132">
                  <c:v>5.5E-2</c:v>
                </c:pt>
                <c:pt idx="2133">
                  <c:v>5.5E-2</c:v>
                </c:pt>
                <c:pt idx="2134">
                  <c:v>5.6000000000000001E-2</c:v>
                </c:pt>
                <c:pt idx="2135">
                  <c:v>5.8000000000000003E-2</c:v>
                </c:pt>
                <c:pt idx="2136">
                  <c:v>7.1999999999999995E-2</c:v>
                </c:pt>
                <c:pt idx="2137">
                  <c:v>7.0000000000000007E-2</c:v>
                </c:pt>
                <c:pt idx="2138">
                  <c:v>7.2999999999999995E-2</c:v>
                </c:pt>
                <c:pt idx="2139">
                  <c:v>7.8E-2</c:v>
                </c:pt>
                <c:pt idx="2140">
                  <c:v>0.08</c:v>
                </c:pt>
                <c:pt idx="2141">
                  <c:v>9.1999999999999998E-2</c:v>
                </c:pt>
                <c:pt idx="2142">
                  <c:v>0.09</c:v>
                </c:pt>
                <c:pt idx="2143">
                  <c:v>7.9000000000000001E-2</c:v>
                </c:pt>
                <c:pt idx="2144">
                  <c:v>7.8E-2</c:v>
                </c:pt>
                <c:pt idx="2145">
                  <c:v>8.3000000000000004E-2</c:v>
                </c:pt>
                <c:pt idx="2146">
                  <c:v>8.5999999999999993E-2</c:v>
                </c:pt>
                <c:pt idx="2147">
                  <c:v>8.5999999999999993E-2</c:v>
                </c:pt>
                <c:pt idx="2148">
                  <c:v>8.5999999999999993E-2</c:v>
                </c:pt>
                <c:pt idx="2149">
                  <c:v>8.3000000000000004E-2</c:v>
                </c:pt>
                <c:pt idx="2150">
                  <c:v>8.4000000000000005E-2</c:v>
                </c:pt>
                <c:pt idx="2151">
                  <c:v>8.3000000000000004E-2</c:v>
                </c:pt>
                <c:pt idx="2152">
                  <c:v>7.9000000000000001E-2</c:v>
                </c:pt>
                <c:pt idx="2153">
                  <c:v>8.3000000000000004E-2</c:v>
                </c:pt>
                <c:pt idx="2154">
                  <c:v>9.1999999999999998E-2</c:v>
                </c:pt>
                <c:pt idx="2155">
                  <c:v>8.8999999999999996E-2</c:v>
                </c:pt>
                <c:pt idx="2156">
                  <c:v>8.8999999999999996E-2</c:v>
                </c:pt>
                <c:pt idx="2157">
                  <c:v>8.7999999999999995E-2</c:v>
                </c:pt>
                <c:pt idx="2158">
                  <c:v>4.5999999999999999E-2</c:v>
                </c:pt>
                <c:pt idx="2159">
                  <c:v>6.4000000000000001E-2</c:v>
                </c:pt>
                <c:pt idx="2160">
                  <c:v>6.0999999999999999E-2</c:v>
                </c:pt>
                <c:pt idx="2161">
                  <c:v>0.06</c:v>
                </c:pt>
                <c:pt idx="2162">
                  <c:v>5.6000000000000001E-2</c:v>
                </c:pt>
                <c:pt idx="2163">
                  <c:v>7.8E-2</c:v>
                </c:pt>
                <c:pt idx="2164">
                  <c:v>6.7000000000000004E-2</c:v>
                </c:pt>
                <c:pt idx="2165">
                  <c:v>5.6000000000000001E-2</c:v>
                </c:pt>
                <c:pt idx="2166">
                  <c:v>5.6000000000000001E-2</c:v>
                </c:pt>
                <c:pt idx="2167">
                  <c:v>7.8E-2</c:v>
                </c:pt>
                <c:pt idx="2168">
                  <c:v>7.3999999999999996E-2</c:v>
                </c:pt>
                <c:pt idx="2169">
                  <c:v>7.6999999999999999E-2</c:v>
                </c:pt>
                <c:pt idx="2170">
                  <c:v>0.08</c:v>
                </c:pt>
                <c:pt idx="2171">
                  <c:v>6.4169519829999994E-2</c:v>
                </c:pt>
                <c:pt idx="2172">
                  <c:v>6.4169519829999994E-2</c:v>
                </c:pt>
                <c:pt idx="2173">
                  <c:v>6.4169519829999994E-2</c:v>
                </c:pt>
                <c:pt idx="2174">
                  <c:v>6.4169519829999994E-2</c:v>
                </c:pt>
                <c:pt idx="2175">
                  <c:v>6.4169519829999994E-2</c:v>
                </c:pt>
                <c:pt idx="2176">
                  <c:v>6.4169519829999994E-2</c:v>
                </c:pt>
                <c:pt idx="2177">
                  <c:v>6.4169519829999994E-2</c:v>
                </c:pt>
                <c:pt idx="2178">
                  <c:v>6.4169519829999994E-2</c:v>
                </c:pt>
                <c:pt idx="2179">
                  <c:v>6.4169519829999994E-2</c:v>
                </c:pt>
                <c:pt idx="2180">
                  <c:v>6.4169519829999994E-2</c:v>
                </c:pt>
                <c:pt idx="2181">
                  <c:v>6.4169519829999994E-2</c:v>
                </c:pt>
                <c:pt idx="2182">
                  <c:v>6.4169519829999994E-2</c:v>
                </c:pt>
                <c:pt idx="2183">
                  <c:v>6.4169519829999994E-2</c:v>
                </c:pt>
                <c:pt idx="2184">
                  <c:v>8.3000000000000004E-2</c:v>
                </c:pt>
                <c:pt idx="2185">
                  <c:v>8.5999999999999993E-2</c:v>
                </c:pt>
                <c:pt idx="2186">
                  <c:v>8.5000000000000006E-2</c:v>
                </c:pt>
                <c:pt idx="2187">
                  <c:v>8.5999999999999993E-2</c:v>
                </c:pt>
                <c:pt idx="2188">
                  <c:v>8.8999999999999996E-2</c:v>
                </c:pt>
                <c:pt idx="2189">
                  <c:v>8.7999999999999995E-2</c:v>
                </c:pt>
                <c:pt idx="2190">
                  <c:v>8.5000000000000006E-2</c:v>
                </c:pt>
                <c:pt idx="2191">
                  <c:v>7.8E-2</c:v>
                </c:pt>
                <c:pt idx="2192">
                  <c:v>0.08</c:v>
                </c:pt>
                <c:pt idx="2193">
                  <c:v>8.6999999999999994E-2</c:v>
                </c:pt>
                <c:pt idx="2194">
                  <c:v>8.6999999999999994E-2</c:v>
                </c:pt>
                <c:pt idx="2195">
                  <c:v>8.6999999999999994E-2</c:v>
                </c:pt>
                <c:pt idx="2196">
                  <c:v>8.7999999999999995E-2</c:v>
                </c:pt>
                <c:pt idx="2197">
                  <c:v>4.2999999999999997E-2</c:v>
                </c:pt>
                <c:pt idx="2198">
                  <c:v>0.05</c:v>
                </c:pt>
                <c:pt idx="2199">
                  <c:v>4.8000000000000001E-2</c:v>
                </c:pt>
                <c:pt idx="2200">
                  <c:v>5.1999999999999998E-2</c:v>
                </c:pt>
                <c:pt idx="2201">
                  <c:v>5.1999999999999998E-2</c:v>
                </c:pt>
                <c:pt idx="2202">
                  <c:v>5.6000000000000001E-2</c:v>
                </c:pt>
                <c:pt idx="2203">
                  <c:v>6.0999999999999999E-2</c:v>
                </c:pt>
                <c:pt idx="2204">
                  <c:v>6.4000000000000001E-2</c:v>
                </c:pt>
                <c:pt idx="2205">
                  <c:v>6.6000000000000003E-2</c:v>
                </c:pt>
                <c:pt idx="2206">
                  <c:v>7.0999999999999994E-2</c:v>
                </c:pt>
                <c:pt idx="2207">
                  <c:v>7.2999999999999995E-2</c:v>
                </c:pt>
                <c:pt idx="2208">
                  <c:v>7.3999999999999996E-2</c:v>
                </c:pt>
                <c:pt idx="2209">
                  <c:v>7.4999999999999997E-2</c:v>
                </c:pt>
                <c:pt idx="2210">
                  <c:v>6.4169519829999994E-2</c:v>
                </c:pt>
                <c:pt idx="2211">
                  <c:v>6.4169519829999994E-2</c:v>
                </c:pt>
                <c:pt idx="2212">
                  <c:v>6.4169519829999994E-2</c:v>
                </c:pt>
                <c:pt idx="2213">
                  <c:v>6.4169519829999994E-2</c:v>
                </c:pt>
                <c:pt idx="2214">
                  <c:v>6.4169519829999994E-2</c:v>
                </c:pt>
                <c:pt idx="2215">
                  <c:v>6.4169519829999994E-2</c:v>
                </c:pt>
                <c:pt idx="2216">
                  <c:v>6.4169519829999994E-2</c:v>
                </c:pt>
                <c:pt idx="2217">
                  <c:v>6.4169519829999994E-2</c:v>
                </c:pt>
                <c:pt idx="2218">
                  <c:v>0.02</c:v>
                </c:pt>
                <c:pt idx="2219">
                  <c:v>2.4E-2</c:v>
                </c:pt>
                <c:pt idx="2220">
                  <c:v>2.1000000000000001E-2</c:v>
                </c:pt>
                <c:pt idx="2221">
                  <c:v>1.7000000000000001E-2</c:v>
                </c:pt>
                <c:pt idx="2222">
                  <c:v>2.5999999999999999E-2</c:v>
                </c:pt>
                <c:pt idx="2223">
                  <c:v>7.1999999999999995E-2</c:v>
                </c:pt>
                <c:pt idx="2224">
                  <c:v>7.1999999999999995E-2</c:v>
                </c:pt>
                <c:pt idx="2225">
                  <c:v>7.2999999999999995E-2</c:v>
                </c:pt>
                <c:pt idx="2226">
                  <c:v>8.2000000000000003E-2</c:v>
                </c:pt>
                <c:pt idx="2227">
                  <c:v>8.2000000000000003E-2</c:v>
                </c:pt>
                <c:pt idx="2228">
                  <c:v>8.3000000000000004E-2</c:v>
                </c:pt>
                <c:pt idx="2229">
                  <c:v>8.4000000000000005E-2</c:v>
                </c:pt>
                <c:pt idx="2230">
                  <c:v>8.5000000000000006E-2</c:v>
                </c:pt>
                <c:pt idx="2231">
                  <c:v>8.8999999999999996E-2</c:v>
                </c:pt>
                <c:pt idx="2232">
                  <c:v>9.6000000000000002E-2</c:v>
                </c:pt>
                <c:pt idx="2233">
                  <c:v>9.6000000000000002E-2</c:v>
                </c:pt>
                <c:pt idx="2234">
                  <c:v>9.2999999999999999E-2</c:v>
                </c:pt>
                <c:pt idx="2235">
                  <c:v>9.6000000000000002E-2</c:v>
                </c:pt>
                <c:pt idx="2236">
                  <c:v>3.6999999999999998E-2</c:v>
                </c:pt>
                <c:pt idx="2237">
                  <c:v>3.6999999999999998E-2</c:v>
                </c:pt>
                <c:pt idx="2238">
                  <c:v>3.9E-2</c:v>
                </c:pt>
                <c:pt idx="2239">
                  <c:v>3.9E-2</c:v>
                </c:pt>
                <c:pt idx="2240">
                  <c:v>4.2000000000000003E-2</c:v>
                </c:pt>
                <c:pt idx="2241">
                  <c:v>0.04</c:v>
                </c:pt>
                <c:pt idx="2242">
                  <c:v>0.04</c:v>
                </c:pt>
                <c:pt idx="2243">
                  <c:v>3.6999999999999998E-2</c:v>
                </c:pt>
                <c:pt idx="2244">
                  <c:v>3.4000000000000002E-2</c:v>
                </c:pt>
                <c:pt idx="2245">
                  <c:v>3.3000000000000002E-2</c:v>
                </c:pt>
                <c:pt idx="2246">
                  <c:v>3.4000000000000002E-2</c:v>
                </c:pt>
                <c:pt idx="2247">
                  <c:v>3.3000000000000002E-2</c:v>
                </c:pt>
                <c:pt idx="2248">
                  <c:v>3.1E-2</c:v>
                </c:pt>
                <c:pt idx="2249">
                  <c:v>4.2999999999999997E-2</c:v>
                </c:pt>
                <c:pt idx="2250">
                  <c:v>3.7999999999999999E-2</c:v>
                </c:pt>
                <c:pt idx="2251">
                  <c:v>3.6999999999999998E-2</c:v>
                </c:pt>
                <c:pt idx="2252">
                  <c:v>3.6999999999999998E-2</c:v>
                </c:pt>
                <c:pt idx="2253">
                  <c:v>3.5000000000000003E-2</c:v>
                </c:pt>
                <c:pt idx="2254">
                  <c:v>3.5999999999999997E-2</c:v>
                </c:pt>
                <c:pt idx="2255">
                  <c:v>0.04</c:v>
                </c:pt>
                <c:pt idx="2256">
                  <c:v>4.1000000000000002E-2</c:v>
                </c:pt>
                <c:pt idx="2257">
                  <c:v>4.2000000000000003E-2</c:v>
                </c:pt>
                <c:pt idx="2258">
                  <c:v>0.05</c:v>
                </c:pt>
                <c:pt idx="2259">
                  <c:v>5.3999999999999999E-2</c:v>
                </c:pt>
                <c:pt idx="2260">
                  <c:v>5.8000000000000003E-2</c:v>
                </c:pt>
                <c:pt idx="2261">
                  <c:v>5.8999999999999997E-2</c:v>
                </c:pt>
                <c:pt idx="2262">
                  <c:v>5.6000000000000001E-2</c:v>
                </c:pt>
                <c:pt idx="2263">
                  <c:v>6.2E-2</c:v>
                </c:pt>
                <c:pt idx="2264">
                  <c:v>6.4000000000000001E-2</c:v>
                </c:pt>
                <c:pt idx="2265">
                  <c:v>6.2E-2</c:v>
                </c:pt>
                <c:pt idx="2266">
                  <c:v>6.3E-2</c:v>
                </c:pt>
                <c:pt idx="2267">
                  <c:v>6.3E-2</c:v>
                </c:pt>
                <c:pt idx="2268">
                  <c:v>6.5000000000000002E-2</c:v>
                </c:pt>
                <c:pt idx="2269">
                  <c:v>6.8000000000000005E-2</c:v>
                </c:pt>
                <c:pt idx="2270">
                  <c:v>7.4999999999999997E-2</c:v>
                </c:pt>
                <c:pt idx="2271">
                  <c:v>8.1000000000000003E-2</c:v>
                </c:pt>
                <c:pt idx="2272">
                  <c:v>7.8E-2</c:v>
                </c:pt>
                <c:pt idx="2273">
                  <c:v>7.5999999999999998E-2</c:v>
                </c:pt>
                <c:pt idx="2274">
                  <c:v>8.5000000000000006E-2</c:v>
                </c:pt>
                <c:pt idx="2275">
                  <c:v>6.4169519829999994E-2</c:v>
                </c:pt>
                <c:pt idx="2276">
                  <c:v>6.4169519829999994E-2</c:v>
                </c:pt>
                <c:pt idx="2277">
                  <c:v>6.4169519829999994E-2</c:v>
                </c:pt>
                <c:pt idx="2278">
                  <c:v>6.4169519829999994E-2</c:v>
                </c:pt>
                <c:pt idx="2279">
                  <c:v>6.4169519829999994E-2</c:v>
                </c:pt>
                <c:pt idx="2280">
                  <c:v>6.4169519829999994E-2</c:v>
                </c:pt>
                <c:pt idx="2281">
                  <c:v>6.4169519829999994E-2</c:v>
                </c:pt>
                <c:pt idx="2282">
                  <c:v>6.4169519829999994E-2</c:v>
                </c:pt>
                <c:pt idx="2283">
                  <c:v>6.4169519829999994E-2</c:v>
                </c:pt>
                <c:pt idx="2284">
                  <c:v>6.4169519829999994E-2</c:v>
                </c:pt>
                <c:pt idx="2285">
                  <c:v>6.4169519829999994E-2</c:v>
                </c:pt>
                <c:pt idx="2286">
                  <c:v>6.4169519829999994E-2</c:v>
                </c:pt>
                <c:pt idx="2287">
                  <c:v>6.4169519829999994E-2</c:v>
                </c:pt>
                <c:pt idx="2288">
                  <c:v>3.6999999999999998E-2</c:v>
                </c:pt>
                <c:pt idx="2289">
                  <c:v>3.5999999999999997E-2</c:v>
                </c:pt>
                <c:pt idx="2290">
                  <c:v>3.9E-2</c:v>
                </c:pt>
                <c:pt idx="2291">
                  <c:v>3.9E-2</c:v>
                </c:pt>
                <c:pt idx="2292">
                  <c:v>3.6999999999999998E-2</c:v>
                </c:pt>
                <c:pt idx="2293">
                  <c:v>3.6999999999999998E-2</c:v>
                </c:pt>
                <c:pt idx="2294">
                  <c:v>3.9E-2</c:v>
                </c:pt>
                <c:pt idx="2295">
                  <c:v>3.9E-2</c:v>
                </c:pt>
                <c:pt idx="2296">
                  <c:v>4.7E-2</c:v>
                </c:pt>
                <c:pt idx="2297">
                  <c:v>5.0999999999999997E-2</c:v>
                </c:pt>
                <c:pt idx="2298">
                  <c:v>4.7E-2</c:v>
                </c:pt>
                <c:pt idx="2299">
                  <c:v>4.9000000000000002E-2</c:v>
                </c:pt>
                <c:pt idx="2300">
                  <c:v>5.1999999999999998E-2</c:v>
                </c:pt>
                <c:pt idx="2301">
                  <c:v>3.4000000000000002E-2</c:v>
                </c:pt>
                <c:pt idx="2302">
                  <c:v>3.5000000000000003E-2</c:v>
                </c:pt>
                <c:pt idx="2303">
                  <c:v>3.5999999999999997E-2</c:v>
                </c:pt>
                <c:pt idx="2304">
                  <c:v>3.7999999999999999E-2</c:v>
                </c:pt>
                <c:pt idx="2305">
                  <c:v>4.1000000000000002E-2</c:v>
                </c:pt>
                <c:pt idx="2306">
                  <c:v>4.1000000000000002E-2</c:v>
                </c:pt>
                <c:pt idx="2307">
                  <c:v>0.05</c:v>
                </c:pt>
                <c:pt idx="2308">
                  <c:v>6.2E-2</c:v>
                </c:pt>
                <c:pt idx="2309">
                  <c:v>7.4999999999999997E-2</c:v>
                </c:pt>
                <c:pt idx="2310">
                  <c:v>7.3999999999999996E-2</c:v>
                </c:pt>
                <c:pt idx="2311">
                  <c:v>6.5000000000000002E-2</c:v>
                </c:pt>
                <c:pt idx="2312">
                  <c:v>6.7000000000000004E-2</c:v>
                </c:pt>
                <c:pt idx="2313">
                  <c:v>7.1999999999999995E-2</c:v>
                </c:pt>
                <c:pt idx="2314">
                  <c:v>8.6999999999999994E-2</c:v>
                </c:pt>
                <c:pt idx="2315">
                  <c:v>8.4000000000000005E-2</c:v>
                </c:pt>
                <c:pt idx="2316">
                  <c:v>7.0999999999999994E-2</c:v>
                </c:pt>
                <c:pt idx="2317">
                  <c:v>6.6000000000000003E-2</c:v>
                </c:pt>
                <c:pt idx="2318">
                  <c:v>6.9000000000000006E-2</c:v>
                </c:pt>
                <c:pt idx="2319">
                  <c:v>6.8000000000000005E-2</c:v>
                </c:pt>
                <c:pt idx="2320">
                  <c:v>6.2E-2</c:v>
                </c:pt>
                <c:pt idx="2321">
                  <c:v>5.8999999999999997E-2</c:v>
                </c:pt>
                <c:pt idx="2322">
                  <c:v>5.8999999999999997E-2</c:v>
                </c:pt>
                <c:pt idx="2323">
                  <c:v>6.0999999999999999E-2</c:v>
                </c:pt>
                <c:pt idx="2324">
                  <c:v>5.8000000000000003E-2</c:v>
                </c:pt>
                <c:pt idx="2325">
                  <c:v>0.06</c:v>
                </c:pt>
                <c:pt idx="2326">
                  <c:v>5.8999999999999997E-2</c:v>
                </c:pt>
                <c:pt idx="2327">
                  <c:v>5.2999999999999999E-2</c:v>
                </c:pt>
                <c:pt idx="2328">
                  <c:v>5.1999999999999998E-2</c:v>
                </c:pt>
                <c:pt idx="2329">
                  <c:v>5.1999999999999998E-2</c:v>
                </c:pt>
                <c:pt idx="2330">
                  <c:v>5.8000000000000003E-2</c:v>
                </c:pt>
                <c:pt idx="2331">
                  <c:v>5.8999999999999997E-2</c:v>
                </c:pt>
                <c:pt idx="2332">
                  <c:v>6.8000000000000005E-2</c:v>
                </c:pt>
                <c:pt idx="2333">
                  <c:v>6.8000000000000005E-2</c:v>
                </c:pt>
                <c:pt idx="2334">
                  <c:v>7.0000000000000007E-2</c:v>
                </c:pt>
                <c:pt idx="2335">
                  <c:v>8.2000000000000003E-2</c:v>
                </c:pt>
                <c:pt idx="2336">
                  <c:v>8.4000000000000005E-2</c:v>
                </c:pt>
                <c:pt idx="2337">
                  <c:v>8.4000000000000005E-2</c:v>
                </c:pt>
                <c:pt idx="2338">
                  <c:v>8.3000000000000004E-2</c:v>
                </c:pt>
                <c:pt idx="2339">
                  <c:v>8.5000000000000006E-2</c:v>
                </c:pt>
                <c:pt idx="2340">
                  <c:v>8.2000000000000003E-2</c:v>
                </c:pt>
                <c:pt idx="2341">
                  <c:v>8.8999999999999996E-2</c:v>
                </c:pt>
                <c:pt idx="2342">
                  <c:v>9.1999999999999998E-2</c:v>
                </c:pt>
                <c:pt idx="2343">
                  <c:v>9.2999999999999999E-2</c:v>
                </c:pt>
                <c:pt idx="2344">
                  <c:v>9.0999999999999998E-2</c:v>
                </c:pt>
                <c:pt idx="2345">
                  <c:v>9.0999999999999998E-2</c:v>
                </c:pt>
                <c:pt idx="2346">
                  <c:v>8.8999999999999996E-2</c:v>
                </c:pt>
                <c:pt idx="2347">
                  <c:v>8.8999999999999996E-2</c:v>
                </c:pt>
                <c:pt idx="2348">
                  <c:v>9.1999999999999998E-2</c:v>
                </c:pt>
                <c:pt idx="2349">
                  <c:v>9.9000000000000005E-2</c:v>
                </c:pt>
                <c:pt idx="2350">
                  <c:v>9.5000000000000001E-2</c:v>
                </c:pt>
                <c:pt idx="2351">
                  <c:v>9.5000000000000001E-2</c:v>
                </c:pt>
                <c:pt idx="2352">
                  <c:v>9.6000000000000002E-2</c:v>
                </c:pt>
                <c:pt idx="2353">
                  <c:v>9.9000000000000005E-2</c:v>
                </c:pt>
                <c:pt idx="2354">
                  <c:v>0.10299999999999999</c:v>
                </c:pt>
                <c:pt idx="2355">
                  <c:v>0.106</c:v>
                </c:pt>
                <c:pt idx="2356">
                  <c:v>0.109</c:v>
                </c:pt>
                <c:pt idx="2357">
                  <c:v>0.11</c:v>
                </c:pt>
                <c:pt idx="2358">
                  <c:v>0.109</c:v>
                </c:pt>
                <c:pt idx="2359">
                  <c:v>0.104</c:v>
                </c:pt>
                <c:pt idx="2360">
                  <c:v>0.10199999999999999</c:v>
                </c:pt>
                <c:pt idx="2361">
                  <c:v>0.10299999999999999</c:v>
                </c:pt>
                <c:pt idx="2362">
                  <c:v>0.11</c:v>
                </c:pt>
                <c:pt idx="2363">
                  <c:v>0.109</c:v>
                </c:pt>
                <c:pt idx="2364">
                  <c:v>0.11</c:v>
                </c:pt>
                <c:pt idx="2365">
                  <c:v>0.113</c:v>
                </c:pt>
                <c:pt idx="2366">
                  <c:v>4.9000000000000002E-2</c:v>
                </c:pt>
                <c:pt idx="2367">
                  <c:v>4.9000000000000002E-2</c:v>
                </c:pt>
                <c:pt idx="2368">
                  <c:v>4.9000000000000002E-2</c:v>
                </c:pt>
                <c:pt idx="2369">
                  <c:v>5.0999999999999997E-2</c:v>
                </c:pt>
                <c:pt idx="2370">
                  <c:v>4.4999999999999998E-2</c:v>
                </c:pt>
                <c:pt idx="2371">
                  <c:v>4.1000000000000002E-2</c:v>
                </c:pt>
                <c:pt idx="2372">
                  <c:v>3.7999999999999999E-2</c:v>
                </c:pt>
                <c:pt idx="2373">
                  <c:v>3.7999999999999999E-2</c:v>
                </c:pt>
                <c:pt idx="2374">
                  <c:v>3.4000000000000002E-2</c:v>
                </c:pt>
                <c:pt idx="2375">
                  <c:v>3.5000000000000003E-2</c:v>
                </c:pt>
                <c:pt idx="2376">
                  <c:v>3.4000000000000002E-2</c:v>
                </c:pt>
                <c:pt idx="2377">
                  <c:v>3.4000000000000002E-2</c:v>
                </c:pt>
                <c:pt idx="2378">
                  <c:v>3.4000000000000002E-2</c:v>
                </c:pt>
                <c:pt idx="2379">
                  <c:v>4.5999999999999999E-2</c:v>
                </c:pt>
                <c:pt idx="2380">
                  <c:v>4.5999999999999999E-2</c:v>
                </c:pt>
                <c:pt idx="2381">
                  <c:v>4.4999999999999998E-2</c:v>
                </c:pt>
                <c:pt idx="2382">
                  <c:v>4.4999999999999998E-2</c:v>
                </c:pt>
                <c:pt idx="2383">
                  <c:v>4.2999999999999997E-2</c:v>
                </c:pt>
                <c:pt idx="2384">
                  <c:v>4.8000000000000001E-2</c:v>
                </c:pt>
                <c:pt idx="2385">
                  <c:v>4.8000000000000001E-2</c:v>
                </c:pt>
                <c:pt idx="2386">
                  <c:v>5.2999999999999999E-2</c:v>
                </c:pt>
                <c:pt idx="2387">
                  <c:v>5.6000000000000001E-2</c:v>
                </c:pt>
                <c:pt idx="2388">
                  <c:v>5.8999999999999997E-2</c:v>
                </c:pt>
                <c:pt idx="2389">
                  <c:v>0.06</c:v>
                </c:pt>
                <c:pt idx="2390">
                  <c:v>5.8000000000000003E-2</c:v>
                </c:pt>
                <c:pt idx="2391">
                  <c:v>5.8000000000000003E-2</c:v>
                </c:pt>
                <c:pt idx="2392">
                  <c:v>3.4000000000000002E-2</c:v>
                </c:pt>
                <c:pt idx="2393">
                  <c:v>3.5000000000000003E-2</c:v>
                </c:pt>
                <c:pt idx="2394">
                  <c:v>3.4000000000000002E-2</c:v>
                </c:pt>
                <c:pt idx="2395">
                  <c:v>3.6999999999999998E-2</c:v>
                </c:pt>
                <c:pt idx="2396">
                  <c:v>3.4000000000000002E-2</c:v>
                </c:pt>
                <c:pt idx="2397">
                  <c:v>0.04</c:v>
                </c:pt>
                <c:pt idx="2398">
                  <c:v>6.5000000000000002E-2</c:v>
                </c:pt>
                <c:pt idx="2399">
                  <c:v>5.7000000000000002E-2</c:v>
                </c:pt>
                <c:pt idx="2400">
                  <c:v>5.3999999999999999E-2</c:v>
                </c:pt>
                <c:pt idx="2401">
                  <c:v>5.6000000000000001E-2</c:v>
                </c:pt>
                <c:pt idx="2402">
                  <c:v>7.1999999999999995E-2</c:v>
                </c:pt>
                <c:pt idx="2403">
                  <c:v>7.3999999999999996E-2</c:v>
                </c:pt>
                <c:pt idx="2404">
                  <c:v>7.0000000000000007E-2</c:v>
                </c:pt>
                <c:pt idx="2405">
                  <c:v>3.4000000000000002E-2</c:v>
                </c:pt>
                <c:pt idx="2406">
                  <c:v>3.3000000000000002E-2</c:v>
                </c:pt>
                <c:pt idx="2407">
                  <c:v>3.6999999999999998E-2</c:v>
                </c:pt>
                <c:pt idx="2408">
                  <c:v>3.5999999999999997E-2</c:v>
                </c:pt>
                <c:pt idx="2409">
                  <c:v>3.5000000000000003E-2</c:v>
                </c:pt>
                <c:pt idx="2410">
                  <c:v>3.5000000000000003E-2</c:v>
                </c:pt>
                <c:pt idx="2411">
                  <c:v>3.5000000000000003E-2</c:v>
                </c:pt>
                <c:pt idx="2412">
                  <c:v>3.5999999999999997E-2</c:v>
                </c:pt>
                <c:pt idx="2413">
                  <c:v>3.9E-2</c:v>
                </c:pt>
                <c:pt idx="2414">
                  <c:v>4.1000000000000002E-2</c:v>
                </c:pt>
                <c:pt idx="2415">
                  <c:v>3.7999999999999999E-2</c:v>
                </c:pt>
                <c:pt idx="2416">
                  <c:v>4.1000000000000002E-2</c:v>
                </c:pt>
                <c:pt idx="2417">
                  <c:v>3.9E-2</c:v>
                </c:pt>
                <c:pt idx="2418">
                  <c:v>5.0999999999999997E-2</c:v>
                </c:pt>
                <c:pt idx="2419">
                  <c:v>6.2E-2</c:v>
                </c:pt>
                <c:pt idx="2420">
                  <c:v>6.0999999999999999E-2</c:v>
                </c:pt>
                <c:pt idx="2421">
                  <c:v>7.4999999999999997E-2</c:v>
                </c:pt>
                <c:pt idx="2422">
                  <c:v>8.5999999999999993E-2</c:v>
                </c:pt>
                <c:pt idx="2423">
                  <c:v>7.2999999999999995E-2</c:v>
                </c:pt>
                <c:pt idx="2424">
                  <c:v>0.106</c:v>
                </c:pt>
                <c:pt idx="2425">
                  <c:v>0.08</c:v>
                </c:pt>
                <c:pt idx="2426">
                  <c:v>8.5999999999999993E-2</c:v>
                </c:pt>
                <c:pt idx="2427">
                  <c:v>6.8000000000000005E-2</c:v>
                </c:pt>
                <c:pt idx="2428">
                  <c:v>5.6000000000000001E-2</c:v>
                </c:pt>
                <c:pt idx="2429">
                  <c:v>4.5999999999999999E-2</c:v>
                </c:pt>
                <c:pt idx="2430">
                  <c:v>4.2999999999999997E-2</c:v>
                </c:pt>
                <c:pt idx="2431">
                  <c:v>5.2999999999999999E-2</c:v>
                </c:pt>
                <c:pt idx="2432">
                  <c:v>5.1999999999999998E-2</c:v>
                </c:pt>
                <c:pt idx="2433">
                  <c:v>0.05</c:v>
                </c:pt>
                <c:pt idx="2434">
                  <c:v>5.6000000000000001E-2</c:v>
                </c:pt>
                <c:pt idx="2435">
                  <c:v>5.8999999999999997E-2</c:v>
                </c:pt>
                <c:pt idx="2436">
                  <c:v>6.6000000000000003E-2</c:v>
                </c:pt>
                <c:pt idx="2437">
                  <c:v>6.4000000000000001E-2</c:v>
                </c:pt>
                <c:pt idx="2438">
                  <c:v>6.5000000000000002E-2</c:v>
                </c:pt>
                <c:pt idx="2439">
                  <c:v>6.5000000000000002E-2</c:v>
                </c:pt>
                <c:pt idx="2440">
                  <c:v>7.1999999999999995E-2</c:v>
                </c:pt>
                <c:pt idx="2441">
                  <c:v>7.4999999999999997E-2</c:v>
                </c:pt>
                <c:pt idx="2442">
                  <c:v>0.08</c:v>
                </c:pt>
                <c:pt idx="2443">
                  <c:v>8.5999999999999993E-2</c:v>
                </c:pt>
                <c:pt idx="2444">
                  <c:v>4.8000000000000001E-2</c:v>
                </c:pt>
                <c:pt idx="2445">
                  <c:v>5.7000000000000002E-2</c:v>
                </c:pt>
                <c:pt idx="2446">
                  <c:v>0.05</c:v>
                </c:pt>
                <c:pt idx="2447">
                  <c:v>5.0999999999999997E-2</c:v>
                </c:pt>
                <c:pt idx="2448">
                  <c:v>4.8000000000000001E-2</c:v>
                </c:pt>
                <c:pt idx="2449">
                  <c:v>6.4000000000000001E-2</c:v>
                </c:pt>
                <c:pt idx="2450">
                  <c:v>5.5E-2</c:v>
                </c:pt>
                <c:pt idx="2451">
                  <c:v>6.9000000000000006E-2</c:v>
                </c:pt>
                <c:pt idx="2452">
                  <c:v>6.3E-2</c:v>
                </c:pt>
                <c:pt idx="2453">
                  <c:v>4.5999999999999999E-2</c:v>
                </c:pt>
                <c:pt idx="2454">
                  <c:v>4.8000000000000001E-2</c:v>
                </c:pt>
                <c:pt idx="2455">
                  <c:v>0.05</c:v>
                </c:pt>
                <c:pt idx="2456">
                  <c:v>5.3999999999999999E-2</c:v>
                </c:pt>
                <c:pt idx="2457">
                  <c:v>0.04</c:v>
                </c:pt>
                <c:pt idx="2458">
                  <c:v>4.3999999999999997E-2</c:v>
                </c:pt>
                <c:pt idx="2459">
                  <c:v>0.05</c:v>
                </c:pt>
                <c:pt idx="2460">
                  <c:v>5.0999999999999997E-2</c:v>
                </c:pt>
                <c:pt idx="2461">
                  <c:v>5.1999999999999998E-2</c:v>
                </c:pt>
                <c:pt idx="2462">
                  <c:v>5.2999999999999999E-2</c:v>
                </c:pt>
                <c:pt idx="2463">
                  <c:v>4.3999999999999997E-2</c:v>
                </c:pt>
                <c:pt idx="2464">
                  <c:v>4.8000000000000001E-2</c:v>
                </c:pt>
                <c:pt idx="2465">
                  <c:v>4.3999999999999997E-2</c:v>
                </c:pt>
                <c:pt idx="2466">
                  <c:v>6.0999999999999999E-2</c:v>
                </c:pt>
                <c:pt idx="2467">
                  <c:v>5.1999999999999998E-2</c:v>
                </c:pt>
                <c:pt idx="2468">
                  <c:v>5.2999999999999999E-2</c:v>
                </c:pt>
                <c:pt idx="2469">
                  <c:v>5.3999999999999999E-2</c:v>
                </c:pt>
                <c:pt idx="2470">
                  <c:v>5.3999999999999999E-2</c:v>
                </c:pt>
                <c:pt idx="2471">
                  <c:v>5.2999999999999999E-2</c:v>
                </c:pt>
                <c:pt idx="2472">
                  <c:v>5.2999999999999999E-2</c:v>
                </c:pt>
                <c:pt idx="2473">
                  <c:v>5.3999999999999999E-2</c:v>
                </c:pt>
                <c:pt idx="2474">
                  <c:v>5.6000000000000001E-2</c:v>
                </c:pt>
                <c:pt idx="2475">
                  <c:v>5.6000000000000001E-2</c:v>
                </c:pt>
                <c:pt idx="2476">
                  <c:v>5.6000000000000001E-2</c:v>
                </c:pt>
                <c:pt idx="2477">
                  <c:v>5.6000000000000001E-2</c:v>
                </c:pt>
                <c:pt idx="2478">
                  <c:v>5.6000000000000001E-2</c:v>
                </c:pt>
                <c:pt idx="2479">
                  <c:v>6.2E-2</c:v>
                </c:pt>
                <c:pt idx="2480">
                  <c:v>6.7000000000000004E-2</c:v>
                </c:pt>
                <c:pt idx="2481">
                  <c:v>7.0000000000000007E-2</c:v>
                </c:pt>
                <c:pt idx="2482">
                  <c:v>7.0000000000000007E-2</c:v>
                </c:pt>
                <c:pt idx="2483">
                  <c:v>4.9000000000000002E-2</c:v>
                </c:pt>
                <c:pt idx="2484">
                  <c:v>5.1999999999999998E-2</c:v>
                </c:pt>
                <c:pt idx="2485">
                  <c:v>5.3999999999999999E-2</c:v>
                </c:pt>
                <c:pt idx="2486">
                  <c:v>5.2999999999999999E-2</c:v>
                </c:pt>
                <c:pt idx="2487">
                  <c:v>5.3999999999999999E-2</c:v>
                </c:pt>
                <c:pt idx="2488">
                  <c:v>5.3999999999999999E-2</c:v>
                </c:pt>
                <c:pt idx="2489">
                  <c:v>5.8000000000000003E-2</c:v>
                </c:pt>
                <c:pt idx="2490">
                  <c:v>0.06</c:v>
                </c:pt>
                <c:pt idx="2491">
                  <c:v>6.0999999999999999E-2</c:v>
                </c:pt>
                <c:pt idx="2492">
                  <c:v>6.7000000000000004E-2</c:v>
                </c:pt>
                <c:pt idx="2493">
                  <c:v>6.8000000000000005E-2</c:v>
                </c:pt>
                <c:pt idx="2494">
                  <c:v>6.0999999999999999E-2</c:v>
                </c:pt>
                <c:pt idx="2495">
                  <c:v>6.3E-2</c:v>
                </c:pt>
                <c:pt idx="2496">
                  <c:v>3.9E-2</c:v>
                </c:pt>
                <c:pt idx="2497">
                  <c:v>3.7999999999999999E-2</c:v>
                </c:pt>
                <c:pt idx="2498">
                  <c:v>3.3000000000000002E-2</c:v>
                </c:pt>
                <c:pt idx="2499">
                  <c:v>3.7999999999999999E-2</c:v>
                </c:pt>
                <c:pt idx="2500">
                  <c:v>3.6999999999999998E-2</c:v>
                </c:pt>
                <c:pt idx="2501">
                  <c:v>0.03</c:v>
                </c:pt>
                <c:pt idx="2502">
                  <c:v>2.1999999999999999E-2</c:v>
                </c:pt>
                <c:pt idx="2503">
                  <c:v>2.1000000000000001E-2</c:v>
                </c:pt>
                <c:pt idx="2504">
                  <c:v>1.9E-2</c:v>
                </c:pt>
                <c:pt idx="2505">
                  <c:v>2.1000000000000001E-2</c:v>
                </c:pt>
                <c:pt idx="2506">
                  <c:v>2.1000000000000001E-2</c:v>
                </c:pt>
                <c:pt idx="2507">
                  <c:v>2.1000000000000001E-2</c:v>
                </c:pt>
                <c:pt idx="2508">
                  <c:v>0.02</c:v>
                </c:pt>
                <c:pt idx="2509">
                  <c:v>6.4169519829999994E-2</c:v>
                </c:pt>
                <c:pt idx="2510">
                  <c:v>6.4169519829999994E-2</c:v>
                </c:pt>
                <c:pt idx="2511">
                  <c:v>6.4169519829999994E-2</c:v>
                </c:pt>
                <c:pt idx="2512">
                  <c:v>6.4169519829999994E-2</c:v>
                </c:pt>
                <c:pt idx="2513">
                  <c:v>6.4169519829999994E-2</c:v>
                </c:pt>
                <c:pt idx="2514">
                  <c:v>6.4169519829999994E-2</c:v>
                </c:pt>
                <c:pt idx="2515">
                  <c:v>6.4169519829999994E-2</c:v>
                </c:pt>
                <c:pt idx="2516">
                  <c:v>6.4169519829999994E-2</c:v>
                </c:pt>
                <c:pt idx="2517">
                  <c:v>6.4169519829999994E-2</c:v>
                </c:pt>
                <c:pt idx="2518">
                  <c:v>6.4169519829999994E-2</c:v>
                </c:pt>
                <c:pt idx="2519">
                  <c:v>6.4169519829999994E-2</c:v>
                </c:pt>
                <c:pt idx="2520">
                  <c:v>6.4169519829999994E-2</c:v>
                </c:pt>
                <c:pt idx="2521">
                  <c:v>6.4169519829999994E-2</c:v>
                </c:pt>
                <c:pt idx="2522">
                  <c:v>6.6000000000000003E-2</c:v>
                </c:pt>
                <c:pt idx="2523">
                  <c:v>7.1999999999999995E-2</c:v>
                </c:pt>
                <c:pt idx="2524">
                  <c:v>7.4999999999999997E-2</c:v>
                </c:pt>
                <c:pt idx="2525">
                  <c:v>7.5999999999999998E-2</c:v>
                </c:pt>
                <c:pt idx="2526">
                  <c:v>7.9000000000000001E-2</c:v>
                </c:pt>
                <c:pt idx="2527">
                  <c:v>9.1999999999999998E-2</c:v>
                </c:pt>
                <c:pt idx="2528">
                  <c:v>9.6000000000000002E-2</c:v>
                </c:pt>
                <c:pt idx="2529">
                  <c:v>9.4E-2</c:v>
                </c:pt>
                <c:pt idx="2530">
                  <c:v>8.7999999999999995E-2</c:v>
                </c:pt>
                <c:pt idx="2531">
                  <c:v>9.2999999999999999E-2</c:v>
                </c:pt>
                <c:pt idx="2532">
                  <c:v>9.1999999999999998E-2</c:v>
                </c:pt>
                <c:pt idx="2533">
                  <c:v>9.2999999999999999E-2</c:v>
                </c:pt>
                <c:pt idx="2534">
                  <c:v>0.08</c:v>
                </c:pt>
                <c:pt idx="2535">
                  <c:v>5.6000000000000001E-2</c:v>
                </c:pt>
                <c:pt idx="2536">
                  <c:v>5.7000000000000002E-2</c:v>
                </c:pt>
                <c:pt idx="2537">
                  <c:v>6.3E-2</c:v>
                </c:pt>
                <c:pt idx="2538">
                  <c:v>6.9000000000000006E-2</c:v>
                </c:pt>
                <c:pt idx="2539">
                  <c:v>6.6000000000000003E-2</c:v>
                </c:pt>
                <c:pt idx="2540">
                  <c:v>6.4000000000000001E-2</c:v>
                </c:pt>
                <c:pt idx="2541">
                  <c:v>6.4000000000000001E-2</c:v>
                </c:pt>
                <c:pt idx="2542">
                  <c:v>6.4000000000000001E-2</c:v>
                </c:pt>
                <c:pt idx="2543">
                  <c:v>6.6000000000000003E-2</c:v>
                </c:pt>
                <c:pt idx="2544">
                  <c:v>7.8E-2</c:v>
                </c:pt>
                <c:pt idx="2545">
                  <c:v>7.8E-2</c:v>
                </c:pt>
                <c:pt idx="2546">
                  <c:v>7.2999999999999995E-2</c:v>
                </c:pt>
                <c:pt idx="2547">
                  <c:v>7.5999999999999998E-2</c:v>
                </c:pt>
                <c:pt idx="2548">
                  <c:v>2.1999999999999999E-2</c:v>
                </c:pt>
                <c:pt idx="2549">
                  <c:v>2.5000000000000001E-2</c:v>
                </c:pt>
                <c:pt idx="2550">
                  <c:v>2.7E-2</c:v>
                </c:pt>
                <c:pt idx="2551">
                  <c:v>2.5999999999999999E-2</c:v>
                </c:pt>
                <c:pt idx="2552">
                  <c:v>2.5000000000000001E-2</c:v>
                </c:pt>
                <c:pt idx="2553">
                  <c:v>2.3E-2</c:v>
                </c:pt>
                <c:pt idx="2554">
                  <c:v>2.3E-2</c:v>
                </c:pt>
                <c:pt idx="2555">
                  <c:v>2.5000000000000001E-2</c:v>
                </c:pt>
                <c:pt idx="2556">
                  <c:v>2.7E-2</c:v>
                </c:pt>
                <c:pt idx="2557">
                  <c:v>3.4000000000000002E-2</c:v>
                </c:pt>
                <c:pt idx="2558">
                  <c:v>3.2000000000000001E-2</c:v>
                </c:pt>
                <c:pt idx="2559">
                  <c:v>3.1E-2</c:v>
                </c:pt>
                <c:pt idx="2560">
                  <c:v>2.8000000000000001E-2</c:v>
                </c:pt>
                <c:pt idx="2561">
                  <c:v>7.0000000000000007E-2</c:v>
                </c:pt>
                <c:pt idx="2562">
                  <c:v>7.2999999999999995E-2</c:v>
                </c:pt>
                <c:pt idx="2563">
                  <c:v>7.5999999999999998E-2</c:v>
                </c:pt>
                <c:pt idx="2564">
                  <c:v>7.8E-2</c:v>
                </c:pt>
                <c:pt idx="2565">
                  <c:v>0.08</c:v>
                </c:pt>
                <c:pt idx="2566">
                  <c:v>8.3000000000000004E-2</c:v>
                </c:pt>
                <c:pt idx="2567">
                  <c:v>8.4000000000000005E-2</c:v>
                </c:pt>
                <c:pt idx="2568">
                  <c:v>8.5000000000000006E-2</c:v>
                </c:pt>
                <c:pt idx="2569">
                  <c:v>0.09</c:v>
                </c:pt>
                <c:pt idx="2570">
                  <c:v>9.9000000000000005E-2</c:v>
                </c:pt>
                <c:pt idx="2571">
                  <c:v>9.6000000000000002E-2</c:v>
                </c:pt>
                <c:pt idx="2572">
                  <c:v>9.4E-2</c:v>
                </c:pt>
                <c:pt idx="2573">
                  <c:v>9.4E-2</c:v>
                </c:pt>
                <c:pt idx="2574">
                  <c:v>0.13600000000000001</c:v>
                </c:pt>
                <c:pt idx="2575">
                  <c:v>0.14199999999999999</c:v>
                </c:pt>
                <c:pt idx="2576">
                  <c:v>0.151</c:v>
                </c:pt>
                <c:pt idx="2577">
                  <c:v>0.156</c:v>
                </c:pt>
                <c:pt idx="2578">
                  <c:v>0.157</c:v>
                </c:pt>
                <c:pt idx="2579">
                  <c:v>0.158</c:v>
                </c:pt>
                <c:pt idx="2580">
                  <c:v>0.159</c:v>
                </c:pt>
                <c:pt idx="2581">
                  <c:v>0.161</c:v>
                </c:pt>
                <c:pt idx="2582">
                  <c:v>0.16500000000000001</c:v>
                </c:pt>
                <c:pt idx="2583">
                  <c:v>0.17699999999999999</c:v>
                </c:pt>
                <c:pt idx="2584">
                  <c:v>0.17699999999999999</c:v>
                </c:pt>
                <c:pt idx="2585">
                  <c:v>0.17699999999999999</c:v>
                </c:pt>
                <c:pt idx="2586">
                  <c:v>0.17899999999999999</c:v>
                </c:pt>
                <c:pt idx="2587">
                  <c:v>0.112</c:v>
                </c:pt>
                <c:pt idx="2588">
                  <c:v>0.112</c:v>
                </c:pt>
                <c:pt idx="2589">
                  <c:v>0.11</c:v>
                </c:pt>
                <c:pt idx="2590">
                  <c:v>9.7000000000000003E-2</c:v>
                </c:pt>
                <c:pt idx="2591">
                  <c:v>8.5000000000000006E-2</c:v>
                </c:pt>
                <c:pt idx="2592">
                  <c:v>8.2000000000000003E-2</c:v>
                </c:pt>
                <c:pt idx="2593">
                  <c:v>8.3000000000000004E-2</c:v>
                </c:pt>
                <c:pt idx="2594">
                  <c:v>0.08</c:v>
                </c:pt>
                <c:pt idx="2595">
                  <c:v>0.08</c:v>
                </c:pt>
                <c:pt idx="2596">
                  <c:v>8.8999999999999996E-2</c:v>
                </c:pt>
                <c:pt idx="2597">
                  <c:v>8.6999999999999994E-2</c:v>
                </c:pt>
                <c:pt idx="2598">
                  <c:v>8.7999999999999995E-2</c:v>
                </c:pt>
                <c:pt idx="2599">
                  <c:v>8.8999999999999996E-2</c:v>
                </c:pt>
                <c:pt idx="2600">
                  <c:v>5.2999999999999999E-2</c:v>
                </c:pt>
                <c:pt idx="2601">
                  <c:v>5.2999999999999999E-2</c:v>
                </c:pt>
                <c:pt idx="2602">
                  <c:v>5.3999999999999999E-2</c:v>
                </c:pt>
                <c:pt idx="2603">
                  <c:v>5.1999999999999998E-2</c:v>
                </c:pt>
                <c:pt idx="2604">
                  <c:v>5.0999999999999997E-2</c:v>
                </c:pt>
                <c:pt idx="2605">
                  <c:v>5.0999999999999997E-2</c:v>
                </c:pt>
                <c:pt idx="2606">
                  <c:v>5.5E-2</c:v>
                </c:pt>
                <c:pt idx="2607">
                  <c:v>5.3999999999999999E-2</c:v>
                </c:pt>
                <c:pt idx="2608">
                  <c:v>5.1999999999999998E-2</c:v>
                </c:pt>
                <c:pt idx="2609">
                  <c:v>5.3999999999999999E-2</c:v>
                </c:pt>
                <c:pt idx="2610">
                  <c:v>5.3999999999999999E-2</c:v>
                </c:pt>
                <c:pt idx="2611">
                  <c:v>5.6000000000000001E-2</c:v>
                </c:pt>
                <c:pt idx="2612">
                  <c:v>5.8999999999999997E-2</c:v>
                </c:pt>
                <c:pt idx="2613">
                  <c:v>3.5999999999999997E-2</c:v>
                </c:pt>
                <c:pt idx="2614">
                  <c:v>3.6999999999999998E-2</c:v>
                </c:pt>
                <c:pt idx="2615">
                  <c:v>3.7999999999999999E-2</c:v>
                </c:pt>
                <c:pt idx="2616">
                  <c:v>3.6999999999999998E-2</c:v>
                </c:pt>
                <c:pt idx="2617">
                  <c:v>3.5000000000000003E-2</c:v>
                </c:pt>
                <c:pt idx="2618">
                  <c:v>3.3000000000000002E-2</c:v>
                </c:pt>
                <c:pt idx="2619">
                  <c:v>3.1E-2</c:v>
                </c:pt>
                <c:pt idx="2620">
                  <c:v>3.6999999999999998E-2</c:v>
                </c:pt>
                <c:pt idx="2621">
                  <c:v>3.6999999999999998E-2</c:v>
                </c:pt>
                <c:pt idx="2622">
                  <c:v>3.9E-2</c:v>
                </c:pt>
                <c:pt idx="2623">
                  <c:v>4.7E-2</c:v>
                </c:pt>
                <c:pt idx="2624">
                  <c:v>3.7999999999999999E-2</c:v>
                </c:pt>
                <c:pt idx="2625">
                  <c:v>3.5999999999999997E-2</c:v>
                </c:pt>
                <c:pt idx="2626">
                  <c:v>5.7000000000000002E-2</c:v>
                </c:pt>
                <c:pt idx="2627">
                  <c:v>0.06</c:v>
                </c:pt>
                <c:pt idx="2628">
                  <c:v>5.7000000000000002E-2</c:v>
                </c:pt>
                <c:pt idx="2629">
                  <c:v>5.8999999999999997E-2</c:v>
                </c:pt>
                <c:pt idx="2630">
                  <c:v>5.6000000000000001E-2</c:v>
                </c:pt>
                <c:pt idx="2631">
                  <c:v>5.3999999999999999E-2</c:v>
                </c:pt>
                <c:pt idx="2632">
                  <c:v>5.7000000000000002E-2</c:v>
                </c:pt>
                <c:pt idx="2633">
                  <c:v>0.06</c:v>
                </c:pt>
                <c:pt idx="2634">
                  <c:v>5.6000000000000001E-2</c:v>
                </c:pt>
                <c:pt idx="2635">
                  <c:v>5.8000000000000003E-2</c:v>
                </c:pt>
                <c:pt idx="2636">
                  <c:v>4.7E-2</c:v>
                </c:pt>
                <c:pt idx="2637">
                  <c:v>4.4999999999999998E-2</c:v>
                </c:pt>
                <c:pt idx="2638">
                  <c:v>4.5999999999999999E-2</c:v>
                </c:pt>
                <c:pt idx="2639">
                  <c:v>5.2999999999999999E-2</c:v>
                </c:pt>
                <c:pt idx="2640">
                  <c:v>5.6000000000000001E-2</c:v>
                </c:pt>
                <c:pt idx="2641">
                  <c:v>5.0999999999999997E-2</c:v>
                </c:pt>
                <c:pt idx="2642">
                  <c:v>5.1999999999999998E-2</c:v>
                </c:pt>
                <c:pt idx="2643">
                  <c:v>5.5E-2</c:v>
                </c:pt>
                <c:pt idx="2644">
                  <c:v>5.8999999999999997E-2</c:v>
                </c:pt>
                <c:pt idx="2645">
                  <c:v>6.5000000000000002E-2</c:v>
                </c:pt>
                <c:pt idx="2646">
                  <c:v>7.0999999999999994E-2</c:v>
                </c:pt>
                <c:pt idx="2647">
                  <c:v>0.06</c:v>
                </c:pt>
                <c:pt idx="2648">
                  <c:v>6.5000000000000002E-2</c:v>
                </c:pt>
                <c:pt idx="2649">
                  <c:v>6.9000000000000006E-2</c:v>
                </c:pt>
                <c:pt idx="2650">
                  <c:v>6.8000000000000005E-2</c:v>
                </c:pt>
                <c:pt idx="2651">
                  <c:v>6.6000000000000003E-2</c:v>
                </c:pt>
                <c:pt idx="2652">
                  <c:v>4.1000000000000002E-2</c:v>
                </c:pt>
                <c:pt idx="2653">
                  <c:v>4.2999999999999997E-2</c:v>
                </c:pt>
                <c:pt idx="2654">
                  <c:v>4.2000000000000003E-2</c:v>
                </c:pt>
                <c:pt idx="2655">
                  <c:v>0.05</c:v>
                </c:pt>
                <c:pt idx="2656">
                  <c:v>4.9000000000000002E-2</c:v>
                </c:pt>
                <c:pt idx="2657">
                  <c:v>4.5999999999999999E-2</c:v>
                </c:pt>
                <c:pt idx="2658">
                  <c:v>4.8000000000000001E-2</c:v>
                </c:pt>
                <c:pt idx="2659">
                  <c:v>4.9000000000000002E-2</c:v>
                </c:pt>
                <c:pt idx="2660">
                  <c:v>5.0999999999999997E-2</c:v>
                </c:pt>
                <c:pt idx="2661">
                  <c:v>5.2999999999999999E-2</c:v>
                </c:pt>
                <c:pt idx="2662">
                  <c:v>5.0999999999999997E-2</c:v>
                </c:pt>
                <c:pt idx="2663">
                  <c:v>0.05</c:v>
                </c:pt>
                <c:pt idx="2664">
                  <c:v>5.5E-2</c:v>
                </c:pt>
                <c:pt idx="2665">
                  <c:v>5.6000000000000001E-2</c:v>
                </c:pt>
                <c:pt idx="2666">
                  <c:v>0.06</c:v>
                </c:pt>
                <c:pt idx="2667">
                  <c:v>6.7000000000000004E-2</c:v>
                </c:pt>
                <c:pt idx="2668">
                  <c:v>6.7000000000000004E-2</c:v>
                </c:pt>
                <c:pt idx="2669">
                  <c:v>6.7000000000000004E-2</c:v>
                </c:pt>
                <c:pt idx="2670">
                  <c:v>7.0999999999999994E-2</c:v>
                </c:pt>
                <c:pt idx="2671">
                  <c:v>6.4000000000000001E-2</c:v>
                </c:pt>
                <c:pt idx="2672">
                  <c:v>0.06</c:v>
                </c:pt>
                <c:pt idx="2673">
                  <c:v>6.6000000000000003E-2</c:v>
                </c:pt>
                <c:pt idx="2674">
                  <c:v>6.4000000000000001E-2</c:v>
                </c:pt>
                <c:pt idx="2675">
                  <c:v>6.0999999999999999E-2</c:v>
                </c:pt>
                <c:pt idx="2676">
                  <c:v>6.2E-2</c:v>
                </c:pt>
                <c:pt idx="2677">
                  <c:v>6.5000000000000002E-2</c:v>
                </c:pt>
                <c:pt idx="2678">
                  <c:v>6.4169519829999994E-2</c:v>
                </c:pt>
                <c:pt idx="2679">
                  <c:v>6.4169519829999994E-2</c:v>
                </c:pt>
                <c:pt idx="2680">
                  <c:v>6.4169519829999994E-2</c:v>
                </c:pt>
                <c:pt idx="2681">
                  <c:v>6.4169519829999994E-2</c:v>
                </c:pt>
                <c:pt idx="2682">
                  <c:v>6.4169519829999994E-2</c:v>
                </c:pt>
                <c:pt idx="2683">
                  <c:v>6.4169519829999994E-2</c:v>
                </c:pt>
                <c:pt idx="2684">
                  <c:v>6.4169519829999994E-2</c:v>
                </c:pt>
                <c:pt idx="2685">
                  <c:v>6.4169519829999994E-2</c:v>
                </c:pt>
                <c:pt idx="2686">
                  <c:v>6.4169519829999994E-2</c:v>
                </c:pt>
                <c:pt idx="2687">
                  <c:v>6.4169519829999994E-2</c:v>
                </c:pt>
                <c:pt idx="2688">
                  <c:v>6.4169519829999994E-2</c:v>
                </c:pt>
                <c:pt idx="2689">
                  <c:v>6.4169519829999994E-2</c:v>
                </c:pt>
                <c:pt idx="2690">
                  <c:v>6.4169519829999994E-2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AA2-4B86-ADB2-8A7314EB26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45332223"/>
        <c:axId val="350036303"/>
      </c:scatterChart>
      <c:valAx>
        <c:axId val="14453322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GDP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0036303"/>
        <c:crosses val="autoZero"/>
        <c:crossBetween val="midCat"/>
      </c:valAx>
      <c:valAx>
        <c:axId val="3500363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HEALTH_EXP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533222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800" dirty="0"/>
              <a:t>CO2 Emissions VS </a:t>
            </a:r>
            <a:r>
              <a:rPr lang="en-US" sz="1800" dirty="0" err="1"/>
              <a:t>GDP_MissingValues</a:t>
            </a:r>
            <a:endParaRPr lang="en-US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'gdp vs co2 emission'!$B$1</c:f>
              <c:strCache>
                <c:ptCount val="1"/>
                <c:pt idx="0">
                  <c:v>CO2 Emissions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1">
                      <a:shade val="88000"/>
                      <a:satMod val="130000"/>
                      <a:lumMod val="92000"/>
                    </a:schemeClr>
                  </a:gs>
                  <a:gs pos="100000">
                    <a:schemeClr val="accent1">
                      <a:shade val="78000"/>
                      <a:satMod val="130000"/>
                      <a:lumMod val="92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</c:marker>
          <c:xVal>
            <c:numRef>
              <c:f>'gdp vs co2 emission'!$A$2:$A$2692</c:f>
              <c:numCache>
                <c:formatCode>General</c:formatCode>
                <c:ptCount val="2691"/>
                <c:pt idx="0">
                  <c:v>2461666315</c:v>
                </c:pt>
                <c:pt idx="1">
                  <c:v>2461666315</c:v>
                </c:pt>
                <c:pt idx="2">
                  <c:v>4128818043</c:v>
                </c:pt>
                <c:pt idx="3">
                  <c:v>4583648922</c:v>
                </c:pt>
                <c:pt idx="4">
                  <c:v>5285461999</c:v>
                </c:pt>
                <c:pt idx="5">
                  <c:v>6275076016</c:v>
                </c:pt>
                <c:pt idx="6">
                  <c:v>7057597615</c:v>
                </c:pt>
                <c:pt idx="7">
                  <c:v>9843851009</c:v>
                </c:pt>
                <c:pt idx="8">
                  <c:v>10190534636</c:v>
                </c:pt>
                <c:pt idx="9">
                  <c:v>12486950469</c:v>
                </c:pt>
                <c:pt idx="10">
                  <c:v>15936784436</c:v>
                </c:pt>
                <c:pt idx="11">
                  <c:v>17870159082</c:v>
                </c:pt>
                <c:pt idx="12">
                  <c:v>20506795254</c:v>
                </c:pt>
                <c:pt idx="13">
                  <c:v>3686649387</c:v>
                </c:pt>
                <c:pt idx="14">
                  <c:v>4091020249</c:v>
                </c:pt>
                <c:pt idx="15">
                  <c:v>4449373456</c:v>
                </c:pt>
                <c:pt idx="16">
                  <c:v>5652325082</c:v>
                </c:pt>
                <c:pt idx="17">
                  <c:v>7464446950</c:v>
                </c:pt>
                <c:pt idx="18">
                  <c:v>8376483740</c:v>
                </c:pt>
                <c:pt idx="19">
                  <c:v>9132562332</c:v>
                </c:pt>
                <c:pt idx="20">
                  <c:v>10701011856</c:v>
                </c:pt>
                <c:pt idx="21">
                  <c:v>12881352688</c:v>
                </c:pt>
                <c:pt idx="22">
                  <c:v>12044212904</c:v>
                </c:pt>
                <c:pt idx="23">
                  <c:v>11926953259</c:v>
                </c:pt>
                <c:pt idx="24">
                  <c:v>12890867763</c:v>
                </c:pt>
                <c:pt idx="25">
                  <c:v>12344532541</c:v>
                </c:pt>
                <c:pt idx="26">
                  <c:v>54790058957</c:v>
                </c:pt>
                <c:pt idx="27">
                  <c:v>54744716706</c:v>
                </c:pt>
                <c:pt idx="28">
                  <c:v>56760288962</c:v>
                </c:pt>
                <c:pt idx="29">
                  <c:v>67863832648</c:v>
                </c:pt>
                <c:pt idx="30">
                  <c:v>85324997370</c:v>
                </c:pt>
                <c:pt idx="31">
                  <c:v>103000000000</c:v>
                </c:pt>
                <c:pt idx="32">
                  <c:v>117000000000</c:v>
                </c:pt>
                <c:pt idx="33">
                  <c:v>135000000000</c:v>
                </c:pt>
                <c:pt idx="34">
                  <c:v>171000000000</c:v>
                </c:pt>
                <c:pt idx="35">
                  <c:v>137000000000</c:v>
                </c:pt>
                <c:pt idx="36">
                  <c:v>161000000000</c:v>
                </c:pt>
                <c:pt idx="37">
                  <c:v>199000000000</c:v>
                </c:pt>
                <c:pt idx="38">
                  <c:v>204000000000</c:v>
                </c:pt>
                <c:pt idx="39">
                  <c:v>10417060605</c:v>
                </c:pt>
                <c:pt idx="40">
                  <c:v>10417060605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1133644295</c:v>
                </c:pt>
                <c:pt idx="54">
                  <c:v>1264760246</c:v>
                </c:pt>
                <c:pt idx="55">
                  <c:v>1456198796</c:v>
                </c:pt>
                <c:pt idx="56">
                  <c:v>1917948475</c:v>
                </c:pt>
                <c:pt idx="57">
                  <c:v>2322163502</c:v>
                </c:pt>
                <c:pt idx="58">
                  <c:v>2539759286</c:v>
                </c:pt>
                <c:pt idx="59">
                  <c:v>2823503853</c:v>
                </c:pt>
                <c:pt idx="60">
                  <c:v>3245411584</c:v>
                </c:pt>
                <c:pt idx="61">
                  <c:v>3712034267</c:v>
                </c:pt>
                <c:pt idx="62">
                  <c:v>3712034267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9129594819</c:v>
                </c:pt>
                <c:pt idx="67">
                  <c:v>8936079253</c:v>
                </c:pt>
                <c:pt idx="68">
                  <c:v>12497346043</c:v>
                </c:pt>
                <c:pt idx="69">
                  <c:v>14188949240</c:v>
                </c:pt>
                <c:pt idx="70">
                  <c:v>19640862550</c:v>
                </c:pt>
                <c:pt idx="71">
                  <c:v>28233699240</c:v>
                </c:pt>
                <c:pt idx="72">
                  <c:v>41789494462</c:v>
                </c:pt>
                <c:pt idx="73">
                  <c:v>60448890972</c:v>
                </c:pt>
                <c:pt idx="74">
                  <c:v>84178086999</c:v>
                </c:pt>
                <c:pt idx="75">
                  <c:v>75492417649</c:v>
                </c:pt>
                <c:pt idx="76">
                  <c:v>82470894868</c:v>
                </c:pt>
                <c:pt idx="77">
                  <c:v>104000000000</c:v>
                </c:pt>
                <c:pt idx="78">
                  <c:v>115000000000</c:v>
                </c:pt>
                <c:pt idx="79">
                  <c:v>787693391</c:v>
                </c:pt>
                <c:pt idx="80">
                  <c:v>778311557</c:v>
                </c:pt>
                <c:pt idx="81">
                  <c:v>806505874</c:v>
                </c:pt>
                <c:pt idx="82">
                  <c:v>849234754</c:v>
                </c:pt>
                <c:pt idx="83">
                  <c:v>905113767</c:v>
                </c:pt>
                <c:pt idx="84">
                  <c:v>1001970945</c:v>
                </c:pt>
                <c:pt idx="85">
                  <c:v>1141418340</c:v>
                </c:pt>
                <c:pt idx="86">
                  <c:v>1289259236</c:v>
                </c:pt>
                <c:pt idx="87">
                  <c:v>1347407407</c:v>
                </c:pt>
                <c:pt idx="88">
                  <c:v>1206296296</c:v>
                </c:pt>
                <c:pt idx="89">
                  <c:v>1135555556</c:v>
                </c:pt>
                <c:pt idx="90">
                  <c:v>1127037037</c:v>
                </c:pt>
                <c:pt idx="91">
                  <c:v>1194074074</c:v>
                </c:pt>
                <c:pt idx="92">
                  <c:v>344000000000</c:v>
                </c:pt>
                <c:pt idx="93">
                  <c:v>325000000000</c:v>
                </c:pt>
                <c:pt idx="94">
                  <c:v>124000000000</c:v>
                </c:pt>
                <c:pt idx="95">
                  <c:v>157000000000</c:v>
                </c:pt>
                <c:pt idx="96">
                  <c:v>183000000000</c:v>
                </c:pt>
                <c:pt idx="97">
                  <c:v>223000000000</c:v>
                </c:pt>
                <c:pt idx="98">
                  <c:v>264000000000</c:v>
                </c:pt>
                <c:pt idx="99">
                  <c:v>330000000000</c:v>
                </c:pt>
                <c:pt idx="100">
                  <c:v>406000000000</c:v>
                </c:pt>
                <c:pt idx="101">
                  <c:v>378000000000</c:v>
                </c:pt>
                <c:pt idx="102">
                  <c:v>463000000000</c:v>
                </c:pt>
                <c:pt idx="103">
                  <c:v>558000000000</c:v>
                </c:pt>
                <c:pt idx="104">
                  <c:v>603000000000</c:v>
                </c:pt>
                <c:pt idx="105">
                  <c:v>1911563665</c:v>
                </c:pt>
                <c:pt idx="106">
                  <c:v>2118467913</c:v>
                </c:pt>
                <c:pt idx="107">
                  <c:v>2376335048</c:v>
                </c:pt>
                <c:pt idx="108">
                  <c:v>2807061009</c:v>
                </c:pt>
                <c:pt idx="109">
                  <c:v>3576615240</c:v>
                </c:pt>
                <c:pt idx="110">
                  <c:v>4900436759</c:v>
                </c:pt>
                <c:pt idx="111">
                  <c:v>6384457744</c:v>
                </c:pt>
                <c:pt idx="112">
                  <c:v>9206301700</c:v>
                </c:pt>
                <c:pt idx="113">
                  <c:v>11662040714</c:v>
                </c:pt>
                <c:pt idx="114">
                  <c:v>8647936748</c:v>
                </c:pt>
                <c:pt idx="115">
                  <c:v>9260287416</c:v>
                </c:pt>
                <c:pt idx="116">
                  <c:v>10142342770</c:v>
                </c:pt>
                <c:pt idx="117">
                  <c:v>9958217880</c:v>
                </c:pt>
                <c:pt idx="118">
                  <c:v>1873452514</c:v>
                </c:pt>
                <c:pt idx="119">
                  <c:v>1920262570</c:v>
                </c:pt>
                <c:pt idx="120">
                  <c:v>1941094972</c:v>
                </c:pt>
                <c:pt idx="121">
                  <c:v>2021301676</c:v>
                </c:pt>
                <c:pt idx="122">
                  <c:v>2228279330</c:v>
                </c:pt>
                <c:pt idx="123">
                  <c:v>2331005587</c:v>
                </c:pt>
                <c:pt idx="124">
                  <c:v>2421474860</c:v>
                </c:pt>
                <c:pt idx="125">
                  <c:v>2623726257</c:v>
                </c:pt>
                <c:pt idx="126">
                  <c:v>2791960894</c:v>
                </c:pt>
                <c:pt idx="127">
                  <c:v>2498932961</c:v>
                </c:pt>
                <c:pt idx="128">
                  <c:v>2467703911</c:v>
                </c:pt>
                <c:pt idx="129">
                  <c:v>2584463687</c:v>
                </c:pt>
                <c:pt idx="130">
                  <c:v>2584463687</c:v>
                </c:pt>
                <c:pt idx="131">
                  <c:v>415000000000</c:v>
                </c:pt>
                <c:pt idx="132">
                  <c:v>379000000000</c:v>
                </c:pt>
                <c:pt idx="133">
                  <c:v>394000000000</c:v>
                </c:pt>
                <c:pt idx="134">
                  <c:v>467000000000</c:v>
                </c:pt>
                <c:pt idx="135">
                  <c:v>613000000000</c:v>
                </c:pt>
                <c:pt idx="136">
                  <c:v>694000000000</c:v>
                </c:pt>
                <c:pt idx="137">
                  <c:v>747000000000</c:v>
                </c:pt>
                <c:pt idx="138">
                  <c:v>854000000000</c:v>
                </c:pt>
                <c:pt idx="139">
                  <c:v>1060000000000</c:v>
                </c:pt>
                <c:pt idx="140">
                  <c:v>927000000000</c:v>
                </c:pt>
                <c:pt idx="141">
                  <c:v>1140000000000</c:v>
                </c:pt>
                <c:pt idx="142">
                  <c:v>1390000000000</c:v>
                </c:pt>
                <c:pt idx="143">
                  <c:v>1530000000000</c:v>
                </c:pt>
                <c:pt idx="144">
                  <c:v>192000000000</c:v>
                </c:pt>
                <c:pt idx="145">
                  <c:v>192000000000</c:v>
                </c:pt>
                <c:pt idx="146">
                  <c:v>208000000000</c:v>
                </c:pt>
                <c:pt idx="147">
                  <c:v>254000000000</c:v>
                </c:pt>
                <c:pt idx="148">
                  <c:v>291000000000</c:v>
                </c:pt>
                <c:pt idx="149">
                  <c:v>305000000000</c:v>
                </c:pt>
                <c:pt idx="150">
                  <c:v>325000000000</c:v>
                </c:pt>
                <c:pt idx="151">
                  <c:v>375000000000</c:v>
                </c:pt>
                <c:pt idx="152">
                  <c:v>414000000000</c:v>
                </c:pt>
                <c:pt idx="153">
                  <c:v>384000000000</c:v>
                </c:pt>
                <c:pt idx="154">
                  <c:v>378000000000</c:v>
                </c:pt>
                <c:pt idx="155">
                  <c:v>416000000000</c:v>
                </c:pt>
                <c:pt idx="156">
                  <c:v>394000000000</c:v>
                </c:pt>
                <c:pt idx="157">
                  <c:v>5272617196</c:v>
                </c:pt>
                <c:pt idx="158">
                  <c:v>5707618247</c:v>
                </c:pt>
                <c:pt idx="159">
                  <c:v>6236024951</c:v>
                </c:pt>
                <c:pt idx="160">
                  <c:v>7275766111</c:v>
                </c:pt>
                <c:pt idx="161">
                  <c:v>8680511918</c:v>
                </c:pt>
                <c:pt idx="162">
                  <c:v>13245421881</c:v>
                </c:pt>
                <c:pt idx="163">
                  <c:v>20982270733</c:v>
                </c:pt>
                <c:pt idx="164">
                  <c:v>33050343783</c:v>
                </c:pt>
                <c:pt idx="165">
                  <c:v>48852482960</c:v>
                </c:pt>
                <c:pt idx="166">
                  <c:v>44291490421</c:v>
                </c:pt>
                <c:pt idx="167">
                  <c:v>52902703376</c:v>
                </c:pt>
                <c:pt idx="168">
                  <c:v>65951627200</c:v>
                </c:pt>
                <c:pt idx="169">
                  <c:v>68730906314</c:v>
                </c:pt>
                <c:pt idx="170">
                  <c:v>6327552000</c:v>
                </c:pt>
                <c:pt idx="171">
                  <c:v>6516651000</c:v>
                </c:pt>
                <c:pt idx="172">
                  <c:v>6957996000</c:v>
                </c:pt>
                <c:pt idx="173">
                  <c:v>6949317000</c:v>
                </c:pt>
                <c:pt idx="174">
                  <c:v>7094413000</c:v>
                </c:pt>
                <c:pt idx="175">
                  <c:v>7706222000</c:v>
                </c:pt>
                <c:pt idx="176">
                  <c:v>7965588000</c:v>
                </c:pt>
                <c:pt idx="177">
                  <c:v>8318996000</c:v>
                </c:pt>
                <c:pt idx="178">
                  <c:v>8246650000</c:v>
                </c:pt>
                <c:pt idx="179">
                  <c:v>7820420000</c:v>
                </c:pt>
                <c:pt idx="180">
                  <c:v>7888087000</c:v>
                </c:pt>
                <c:pt idx="181">
                  <c:v>7872584000</c:v>
                </c:pt>
                <c:pt idx="182">
                  <c:v>8149004000</c:v>
                </c:pt>
                <c:pt idx="183">
                  <c:v>9063147901</c:v>
                </c:pt>
                <c:pt idx="184">
                  <c:v>8976446420</c:v>
                </c:pt>
                <c:pt idx="185">
                  <c:v>9632411109</c:v>
                </c:pt>
                <c:pt idx="186">
                  <c:v>11075116594</c:v>
                </c:pt>
                <c:pt idx="187">
                  <c:v>13150516509</c:v>
                </c:pt>
                <c:pt idx="188">
                  <c:v>15969151306</c:v>
                </c:pt>
                <c:pt idx="189">
                  <c:v>18505250857</c:v>
                </c:pt>
                <c:pt idx="190">
                  <c:v>21730590263</c:v>
                </c:pt>
                <c:pt idx="191">
                  <c:v>25711147929</c:v>
                </c:pt>
                <c:pt idx="192">
                  <c:v>22938464723</c:v>
                </c:pt>
                <c:pt idx="193">
                  <c:v>25713547869</c:v>
                </c:pt>
                <c:pt idx="194">
                  <c:v>29044378668</c:v>
                </c:pt>
                <c:pt idx="195">
                  <c:v>30362317939</c:v>
                </c:pt>
                <c:pt idx="196">
                  <c:v>47124925462</c:v>
                </c:pt>
                <c:pt idx="197">
                  <c:v>46987842847</c:v>
                </c:pt>
                <c:pt idx="198">
                  <c:v>47571130071</c:v>
                </c:pt>
                <c:pt idx="199">
                  <c:v>51913661485</c:v>
                </c:pt>
                <c:pt idx="200">
                  <c:v>56560744012</c:v>
                </c:pt>
                <c:pt idx="201">
                  <c:v>60277560976</c:v>
                </c:pt>
                <c:pt idx="202">
                  <c:v>61901116736</c:v>
                </c:pt>
                <c:pt idx="203">
                  <c:v>68415421373</c:v>
                </c:pt>
                <c:pt idx="204">
                  <c:v>79554350678</c:v>
                </c:pt>
                <c:pt idx="205">
                  <c:v>89356650349</c:v>
                </c:pt>
                <c:pt idx="206">
                  <c:v>100000000000</c:v>
                </c:pt>
                <c:pt idx="207">
                  <c:v>112000000000</c:v>
                </c:pt>
                <c:pt idx="208">
                  <c:v>116000000000</c:v>
                </c:pt>
                <c:pt idx="209">
                  <c:v>3119500000</c:v>
                </c:pt>
                <c:pt idx="210">
                  <c:v>3112350000</c:v>
                </c:pt>
                <c:pt idx="211">
                  <c:v>3168600000</c:v>
                </c:pt>
                <c:pt idx="212">
                  <c:v>3271200000</c:v>
                </c:pt>
                <c:pt idx="213">
                  <c:v>3509700000</c:v>
                </c:pt>
                <c:pt idx="214">
                  <c:v>3891500000</c:v>
                </c:pt>
                <c:pt idx="215">
                  <c:v>4314050000</c:v>
                </c:pt>
                <c:pt idx="216">
                  <c:v>4513250000</c:v>
                </c:pt>
                <c:pt idx="217">
                  <c:v>4541550000</c:v>
                </c:pt>
                <c:pt idx="218">
                  <c:v>4592650000</c:v>
                </c:pt>
                <c:pt idx="219">
                  <c:v>4433700000</c:v>
                </c:pt>
                <c:pt idx="220">
                  <c:v>4368900000</c:v>
                </c:pt>
                <c:pt idx="221">
                  <c:v>4224850000</c:v>
                </c:pt>
                <c:pt idx="222">
                  <c:v>12736856485</c:v>
                </c:pt>
                <c:pt idx="223">
                  <c:v>12354820144</c:v>
                </c:pt>
                <c:pt idx="224">
                  <c:v>14594925393</c:v>
                </c:pt>
                <c:pt idx="225">
                  <c:v>17825436035</c:v>
                </c:pt>
                <c:pt idx="226">
                  <c:v>23141587718</c:v>
                </c:pt>
                <c:pt idx="227">
                  <c:v>30210091837</c:v>
                </c:pt>
                <c:pt idx="228">
                  <c:v>36961918859</c:v>
                </c:pt>
                <c:pt idx="229">
                  <c:v>45275711996</c:v>
                </c:pt>
                <c:pt idx="230">
                  <c:v>60763483146</c:v>
                </c:pt>
                <c:pt idx="231">
                  <c:v>49208656976</c:v>
                </c:pt>
                <c:pt idx="232">
                  <c:v>55220932614</c:v>
                </c:pt>
                <c:pt idx="233">
                  <c:v>59734593905</c:v>
                </c:pt>
                <c:pt idx="234">
                  <c:v>63615445567</c:v>
                </c:pt>
                <c:pt idx="235">
                  <c:v>233000000000</c:v>
                </c:pt>
                <c:pt idx="236">
                  <c:v>232000000000</c:v>
                </c:pt>
                <c:pt idx="237">
                  <c:v>253000000000</c:v>
                </c:pt>
                <c:pt idx="238">
                  <c:v>312000000000</c:v>
                </c:pt>
                <c:pt idx="239">
                  <c:v>362000000000</c:v>
                </c:pt>
                <c:pt idx="240">
                  <c:v>377000000000</c:v>
                </c:pt>
                <c:pt idx="241">
                  <c:v>400000000000</c:v>
                </c:pt>
                <c:pt idx="242">
                  <c:v>460000000000</c:v>
                </c:pt>
                <c:pt idx="243">
                  <c:v>507000000000</c:v>
                </c:pt>
                <c:pt idx="244">
                  <c:v>473000000000</c:v>
                </c:pt>
                <c:pt idx="245">
                  <c:v>471000000000</c:v>
                </c:pt>
                <c:pt idx="246">
                  <c:v>513000000000</c:v>
                </c:pt>
                <c:pt idx="247">
                  <c:v>483000000000</c:v>
                </c:pt>
                <c:pt idx="248">
                  <c:v>831750000</c:v>
                </c:pt>
                <c:pt idx="249">
                  <c:v>871840755</c:v>
                </c:pt>
                <c:pt idx="250">
                  <c:v>932676403</c:v>
                </c:pt>
                <c:pt idx="251">
                  <c:v>990350000</c:v>
                </c:pt>
                <c:pt idx="252">
                  <c:v>1057850000</c:v>
                </c:pt>
                <c:pt idx="253">
                  <c:v>1114200000</c:v>
                </c:pt>
                <c:pt idx="254">
                  <c:v>1217450000</c:v>
                </c:pt>
                <c:pt idx="255">
                  <c:v>1290500000</c:v>
                </c:pt>
                <c:pt idx="256">
                  <c:v>1369500000</c:v>
                </c:pt>
                <c:pt idx="257">
                  <c:v>1338500000</c:v>
                </c:pt>
                <c:pt idx="258">
                  <c:v>1398500000</c:v>
                </c:pt>
                <c:pt idx="259">
                  <c:v>1489000000</c:v>
                </c:pt>
                <c:pt idx="260">
                  <c:v>1572500000</c:v>
                </c:pt>
                <c:pt idx="261">
                  <c:v>2359122303</c:v>
                </c:pt>
                <c:pt idx="262">
                  <c:v>2499269391</c:v>
                </c:pt>
                <c:pt idx="263">
                  <c:v>2807657386</c:v>
                </c:pt>
                <c:pt idx="264">
                  <c:v>3557229702</c:v>
                </c:pt>
                <c:pt idx="265">
                  <c:v>4050869968</c:v>
                </c:pt>
                <c:pt idx="266">
                  <c:v>4358015993</c:v>
                </c:pt>
                <c:pt idx="267">
                  <c:v>4705087452</c:v>
                </c:pt>
                <c:pt idx="268">
                  <c:v>5506275948</c:v>
                </c:pt>
                <c:pt idx="269">
                  <c:v>6633561835</c:v>
                </c:pt>
                <c:pt idx="270">
                  <c:v>6585134688</c:v>
                </c:pt>
                <c:pt idx="271">
                  <c:v>6558416322</c:v>
                </c:pt>
                <c:pt idx="272">
                  <c:v>7294900431</c:v>
                </c:pt>
                <c:pt idx="273">
                  <c:v>7543183759</c:v>
                </c:pt>
                <c:pt idx="274">
                  <c:v>3480219000</c:v>
                </c:pt>
                <c:pt idx="275">
                  <c:v>3680483000</c:v>
                </c:pt>
                <c:pt idx="276">
                  <c:v>3937228000</c:v>
                </c:pt>
                <c:pt idx="277">
                  <c:v>4186525000</c:v>
                </c:pt>
                <c:pt idx="278">
                  <c:v>4484703000</c:v>
                </c:pt>
                <c:pt idx="279">
                  <c:v>4868136000</c:v>
                </c:pt>
                <c:pt idx="280">
                  <c:v>5414299000</c:v>
                </c:pt>
                <c:pt idx="281">
                  <c:v>5895048000</c:v>
                </c:pt>
                <c:pt idx="282">
                  <c:v>6109928000</c:v>
                </c:pt>
                <c:pt idx="283">
                  <c:v>5806378000</c:v>
                </c:pt>
                <c:pt idx="284">
                  <c:v>5744414000</c:v>
                </c:pt>
                <c:pt idx="285">
                  <c:v>5550771000</c:v>
                </c:pt>
                <c:pt idx="286">
                  <c:v>5473536000</c:v>
                </c:pt>
                <c:pt idx="287">
                  <c:v>439158233</c:v>
                </c:pt>
                <c:pt idx="288">
                  <c:v>476360697</c:v>
                </c:pt>
                <c:pt idx="289">
                  <c:v>537050133</c:v>
                </c:pt>
                <c:pt idx="290">
                  <c:v>622026107</c:v>
                </c:pt>
                <c:pt idx="291">
                  <c:v>702682018</c:v>
                </c:pt>
                <c:pt idx="292">
                  <c:v>818869146</c:v>
                </c:pt>
                <c:pt idx="293">
                  <c:v>897672086</c:v>
                </c:pt>
                <c:pt idx="294">
                  <c:v>1196091806</c:v>
                </c:pt>
                <c:pt idx="295">
                  <c:v>1258193519</c:v>
                </c:pt>
                <c:pt idx="296">
                  <c:v>1264758198</c:v>
                </c:pt>
                <c:pt idx="297">
                  <c:v>1585396256</c:v>
                </c:pt>
                <c:pt idx="298">
                  <c:v>1840841618</c:v>
                </c:pt>
                <c:pt idx="299">
                  <c:v>1861157558</c:v>
                </c:pt>
                <c:pt idx="300">
                  <c:v>8397858185</c:v>
                </c:pt>
                <c:pt idx="301">
                  <c:v>8141513292</c:v>
                </c:pt>
                <c:pt idx="302">
                  <c:v>7905485216</c:v>
                </c:pt>
                <c:pt idx="303">
                  <c:v>8082396526</c:v>
                </c:pt>
                <c:pt idx="304">
                  <c:v>8773451739</c:v>
                </c:pt>
                <c:pt idx="305">
                  <c:v>9549196256</c:v>
                </c:pt>
                <c:pt idx="306">
                  <c:v>11451845341</c:v>
                </c:pt>
                <c:pt idx="307">
                  <c:v>13120183157</c:v>
                </c:pt>
                <c:pt idx="308">
                  <c:v>16674324634</c:v>
                </c:pt>
                <c:pt idx="309">
                  <c:v>17339992165</c:v>
                </c:pt>
                <c:pt idx="310">
                  <c:v>19649631308</c:v>
                </c:pt>
                <c:pt idx="311">
                  <c:v>23948541156</c:v>
                </c:pt>
                <c:pt idx="312">
                  <c:v>27035110130</c:v>
                </c:pt>
                <c:pt idx="313">
                  <c:v>5505984456</c:v>
                </c:pt>
                <c:pt idx="314">
                  <c:v>5748990555</c:v>
                </c:pt>
                <c:pt idx="315">
                  <c:v>6651226179</c:v>
                </c:pt>
                <c:pt idx="316">
                  <c:v>8370020196</c:v>
                </c:pt>
                <c:pt idx="317">
                  <c:v>10022840635</c:v>
                </c:pt>
                <c:pt idx="318">
                  <c:v>10948051122</c:v>
                </c:pt>
                <c:pt idx="319">
                  <c:v>12400102623</c:v>
                </c:pt>
                <c:pt idx="320">
                  <c:v>15280615815</c:v>
                </c:pt>
                <c:pt idx="321">
                  <c:v>18543289395</c:v>
                </c:pt>
                <c:pt idx="322">
                  <c:v>17082889410</c:v>
                </c:pt>
                <c:pt idx="323">
                  <c:v>16775919279</c:v>
                </c:pt>
                <c:pt idx="324">
                  <c:v>18252896439</c:v>
                </c:pt>
                <c:pt idx="325">
                  <c:v>16853238733</c:v>
                </c:pt>
                <c:pt idx="326">
                  <c:v>5788311645</c:v>
                </c:pt>
                <c:pt idx="327">
                  <c:v>5489646903</c:v>
                </c:pt>
                <c:pt idx="328">
                  <c:v>5438856515</c:v>
                </c:pt>
                <c:pt idx="329">
                  <c:v>7511538765</c:v>
                </c:pt>
                <c:pt idx="330">
                  <c:v>8957491785</c:v>
                </c:pt>
                <c:pt idx="331">
                  <c:v>9931223496</c:v>
                </c:pt>
                <c:pt idx="332">
                  <c:v>10126990488</c:v>
                </c:pt>
                <c:pt idx="333">
                  <c:v>10939028155</c:v>
                </c:pt>
                <c:pt idx="334">
                  <c:v>11113042238</c:v>
                </c:pt>
                <c:pt idx="335">
                  <c:v>10106837286</c:v>
                </c:pt>
                <c:pt idx="336">
                  <c:v>13746712706</c:v>
                </c:pt>
                <c:pt idx="337">
                  <c:v>15292424757</c:v>
                </c:pt>
                <c:pt idx="338">
                  <c:v>14537490553</c:v>
                </c:pt>
                <c:pt idx="339">
                  <c:v>645000000000</c:v>
                </c:pt>
                <c:pt idx="340">
                  <c:v>554000000000</c:v>
                </c:pt>
                <c:pt idx="341">
                  <c:v>504000000000</c:v>
                </c:pt>
                <c:pt idx="342">
                  <c:v>552000000000</c:v>
                </c:pt>
                <c:pt idx="343">
                  <c:v>664000000000</c:v>
                </c:pt>
                <c:pt idx="344">
                  <c:v>882000000000</c:v>
                </c:pt>
                <c:pt idx="345">
                  <c:v>1090000000000</c:v>
                </c:pt>
                <c:pt idx="346">
                  <c:v>1370000000000</c:v>
                </c:pt>
                <c:pt idx="347">
                  <c:v>1650000000000</c:v>
                </c:pt>
                <c:pt idx="348">
                  <c:v>1620000000000</c:v>
                </c:pt>
                <c:pt idx="349">
                  <c:v>2140000000000</c:v>
                </c:pt>
                <c:pt idx="350">
                  <c:v>2480000000000</c:v>
                </c:pt>
                <c:pt idx="351">
                  <c:v>2250000000000</c:v>
                </c:pt>
                <c:pt idx="352">
                  <c:v>6001153318</c:v>
                </c:pt>
                <c:pt idx="353">
                  <c:v>5601090584</c:v>
                </c:pt>
                <c:pt idx="354">
                  <c:v>5843329102</c:v>
                </c:pt>
                <c:pt idx="355">
                  <c:v>6557333067</c:v>
                </c:pt>
                <c:pt idx="356">
                  <c:v>7872333197</c:v>
                </c:pt>
                <c:pt idx="357">
                  <c:v>9531402830</c:v>
                </c:pt>
                <c:pt idx="358">
                  <c:v>11470703002</c:v>
                </c:pt>
                <c:pt idx="359">
                  <c:v>12247694247</c:v>
                </c:pt>
                <c:pt idx="360">
                  <c:v>14393099069</c:v>
                </c:pt>
                <c:pt idx="361">
                  <c:v>10732366286</c:v>
                </c:pt>
                <c:pt idx="362">
                  <c:v>12369708859</c:v>
                </c:pt>
                <c:pt idx="363">
                  <c:v>16691360399</c:v>
                </c:pt>
                <c:pt idx="364">
                  <c:v>16953952625</c:v>
                </c:pt>
                <c:pt idx="365">
                  <c:v>12903546765</c:v>
                </c:pt>
                <c:pt idx="366">
                  <c:v>13868600710</c:v>
                </c:pt>
                <c:pt idx="367">
                  <c:v>15979194511</c:v>
                </c:pt>
                <c:pt idx="368">
                  <c:v>20668176834</c:v>
                </c:pt>
                <c:pt idx="369">
                  <c:v>25283228366</c:v>
                </c:pt>
                <c:pt idx="370">
                  <c:v>28895083540</c:v>
                </c:pt>
                <c:pt idx="371">
                  <c:v>33209188739</c:v>
                </c:pt>
                <c:pt idx="372">
                  <c:v>42113656147</c:v>
                </c:pt>
                <c:pt idx="373">
                  <c:v>51824892678</c:v>
                </c:pt>
                <c:pt idx="374">
                  <c:v>48568714012</c:v>
                </c:pt>
                <c:pt idx="375">
                  <c:v>47726575741</c:v>
                </c:pt>
                <c:pt idx="376">
                  <c:v>53542780661</c:v>
                </c:pt>
                <c:pt idx="377">
                  <c:v>51303659418</c:v>
                </c:pt>
                <c:pt idx="378">
                  <c:v>2610959139</c:v>
                </c:pt>
                <c:pt idx="379">
                  <c:v>2812845486</c:v>
                </c:pt>
                <c:pt idx="380">
                  <c:v>3205592273</c:v>
                </c:pt>
                <c:pt idx="381">
                  <c:v>4205691122</c:v>
                </c:pt>
                <c:pt idx="382">
                  <c:v>4838551014</c:v>
                </c:pt>
                <c:pt idx="383">
                  <c:v>5462709055</c:v>
                </c:pt>
                <c:pt idx="384">
                  <c:v>5844669738</c:v>
                </c:pt>
                <c:pt idx="385">
                  <c:v>6755823933</c:v>
                </c:pt>
                <c:pt idx="386">
                  <c:v>8350710389</c:v>
                </c:pt>
                <c:pt idx="387">
                  <c:v>8348156389</c:v>
                </c:pt>
                <c:pt idx="388">
                  <c:v>9209288383</c:v>
                </c:pt>
                <c:pt idx="389">
                  <c:v>10395757480</c:v>
                </c:pt>
                <c:pt idx="390">
                  <c:v>10726305450</c:v>
                </c:pt>
                <c:pt idx="391">
                  <c:v>870486066</c:v>
                </c:pt>
                <c:pt idx="392">
                  <c:v>876794723</c:v>
                </c:pt>
                <c:pt idx="393">
                  <c:v>825394484</c:v>
                </c:pt>
                <c:pt idx="394">
                  <c:v>784654424</c:v>
                </c:pt>
                <c:pt idx="395">
                  <c:v>915257323</c:v>
                </c:pt>
                <c:pt idx="396">
                  <c:v>1117254387</c:v>
                </c:pt>
                <c:pt idx="397">
                  <c:v>1273180655</c:v>
                </c:pt>
                <c:pt idx="398">
                  <c:v>1356078300</c:v>
                </c:pt>
                <c:pt idx="399">
                  <c:v>1611634286</c:v>
                </c:pt>
                <c:pt idx="400">
                  <c:v>1739781536</c:v>
                </c:pt>
                <c:pt idx="401">
                  <c:v>2026864414</c:v>
                </c:pt>
                <c:pt idx="402">
                  <c:v>2355652064</c:v>
                </c:pt>
                <c:pt idx="403">
                  <c:v>2472384813</c:v>
                </c:pt>
                <c:pt idx="404">
                  <c:v>3654031716</c:v>
                </c:pt>
                <c:pt idx="405">
                  <c:v>3979813388</c:v>
                </c:pt>
                <c:pt idx="406">
                  <c:v>4284028138</c:v>
                </c:pt>
                <c:pt idx="407">
                  <c:v>4658246907</c:v>
                </c:pt>
                <c:pt idx="408">
                  <c:v>5337833256</c:v>
                </c:pt>
                <c:pt idx="409">
                  <c:v>6293046162</c:v>
                </c:pt>
                <c:pt idx="410">
                  <c:v>7274424519</c:v>
                </c:pt>
                <c:pt idx="411">
                  <c:v>8639164917</c:v>
                </c:pt>
                <c:pt idx="412">
                  <c:v>10351829066</c:v>
                </c:pt>
                <c:pt idx="413">
                  <c:v>10401935532</c:v>
                </c:pt>
                <c:pt idx="414">
                  <c:v>11242266334</c:v>
                </c:pt>
                <c:pt idx="415">
                  <c:v>12829541141</c:v>
                </c:pt>
                <c:pt idx="416">
                  <c:v>14054443213</c:v>
                </c:pt>
                <c:pt idx="417">
                  <c:v>9287367569</c:v>
                </c:pt>
                <c:pt idx="418">
                  <c:v>9633109257</c:v>
                </c:pt>
                <c:pt idx="419">
                  <c:v>10879778328</c:v>
                </c:pt>
                <c:pt idx="420">
                  <c:v>13621809574</c:v>
                </c:pt>
                <c:pt idx="421">
                  <c:v>15775356737</c:v>
                </c:pt>
                <c:pt idx="422">
                  <c:v>16587921221</c:v>
                </c:pt>
                <c:pt idx="423">
                  <c:v>17953103009</c:v>
                </c:pt>
                <c:pt idx="424">
                  <c:v>20431779034</c:v>
                </c:pt>
                <c:pt idx="425">
                  <c:v>23735537026</c:v>
                </c:pt>
                <c:pt idx="426">
                  <c:v>22165009363</c:v>
                </c:pt>
                <c:pt idx="427">
                  <c:v>22493301699</c:v>
                </c:pt>
                <c:pt idx="428">
                  <c:v>25486923059</c:v>
                </c:pt>
                <c:pt idx="429">
                  <c:v>26472637887</c:v>
                </c:pt>
                <c:pt idx="430">
                  <c:v>739000000000</c:v>
                </c:pt>
                <c:pt idx="431">
                  <c:v>733000000000</c:v>
                </c:pt>
                <c:pt idx="432">
                  <c:v>753000000000</c:v>
                </c:pt>
                <c:pt idx="433">
                  <c:v>888000000000</c:v>
                </c:pt>
                <c:pt idx="434">
                  <c:v>1020000000000</c:v>
                </c:pt>
                <c:pt idx="435">
                  <c:v>1160000000000</c:v>
                </c:pt>
                <c:pt idx="436">
                  <c:v>1310000000000</c:v>
                </c:pt>
                <c:pt idx="437">
                  <c:v>1460000000000</c:v>
                </c:pt>
                <c:pt idx="438">
                  <c:v>1540000000000</c:v>
                </c:pt>
                <c:pt idx="439">
                  <c:v>1370000000000</c:v>
                </c:pt>
                <c:pt idx="440">
                  <c:v>1610000000000</c:v>
                </c:pt>
                <c:pt idx="441">
                  <c:v>1780000000000</c:v>
                </c:pt>
                <c:pt idx="442">
                  <c:v>1820000000000</c:v>
                </c:pt>
                <c:pt idx="443">
                  <c:v>1820000000000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914500332</c:v>
                </c:pt>
                <c:pt idx="457">
                  <c:v>931833294</c:v>
                </c:pt>
                <c:pt idx="458">
                  <c:v>991387865</c:v>
                </c:pt>
                <c:pt idx="459">
                  <c:v>1139754772</c:v>
                </c:pt>
                <c:pt idx="460">
                  <c:v>1270080228</c:v>
                </c:pt>
                <c:pt idx="461">
                  <c:v>1350300947</c:v>
                </c:pt>
                <c:pt idx="462">
                  <c:v>1473721521</c:v>
                </c:pt>
                <c:pt idx="463">
                  <c:v>1698125680</c:v>
                </c:pt>
                <c:pt idx="464">
                  <c:v>1985370255</c:v>
                </c:pt>
                <c:pt idx="465">
                  <c:v>1981728179</c:v>
                </c:pt>
                <c:pt idx="466">
                  <c:v>1986014759</c:v>
                </c:pt>
                <c:pt idx="467">
                  <c:v>2195599491</c:v>
                </c:pt>
                <c:pt idx="468">
                  <c:v>2169706411</c:v>
                </c:pt>
                <c:pt idx="469">
                  <c:v>1385058212</c:v>
                </c:pt>
                <c:pt idx="470">
                  <c:v>1709347777</c:v>
                </c:pt>
                <c:pt idx="471">
                  <c:v>1987622269</c:v>
                </c:pt>
                <c:pt idx="472">
                  <c:v>2736666451</c:v>
                </c:pt>
                <c:pt idx="473">
                  <c:v>4414929142</c:v>
                </c:pt>
                <c:pt idx="474">
                  <c:v>6646663021</c:v>
                </c:pt>
                <c:pt idx="475">
                  <c:v>7422102520</c:v>
                </c:pt>
                <c:pt idx="476">
                  <c:v>8638711757</c:v>
                </c:pt>
                <c:pt idx="477">
                  <c:v>10351933632</c:v>
                </c:pt>
                <c:pt idx="478">
                  <c:v>9253484290</c:v>
                </c:pt>
                <c:pt idx="479">
                  <c:v>10657705072</c:v>
                </c:pt>
                <c:pt idx="480">
                  <c:v>12156380062</c:v>
                </c:pt>
                <c:pt idx="481">
                  <c:v>12887072082</c:v>
                </c:pt>
                <c:pt idx="482">
                  <c:v>79328640264</c:v>
                </c:pt>
                <c:pt idx="483">
                  <c:v>72336972322</c:v>
                </c:pt>
                <c:pt idx="484">
                  <c:v>70984568429</c:v>
                </c:pt>
                <c:pt idx="485">
                  <c:v>77840186385</c:v>
                </c:pt>
                <c:pt idx="486">
                  <c:v>101000000000</c:v>
                </c:pt>
                <c:pt idx="487">
                  <c:v>124000000000</c:v>
                </c:pt>
                <c:pt idx="488">
                  <c:v>155000000000</c:v>
                </c:pt>
                <c:pt idx="489">
                  <c:v>173000000000</c:v>
                </c:pt>
                <c:pt idx="490">
                  <c:v>180000000000</c:v>
                </c:pt>
                <c:pt idx="491">
                  <c:v>172000000000</c:v>
                </c:pt>
                <c:pt idx="492">
                  <c:v>218000000000</c:v>
                </c:pt>
                <c:pt idx="493">
                  <c:v>251000000000</c:v>
                </c:pt>
                <c:pt idx="494">
                  <c:v>266000000000</c:v>
                </c:pt>
                <c:pt idx="495">
                  <c:v>1200000000000</c:v>
                </c:pt>
                <c:pt idx="496">
                  <c:v>1320000000000</c:v>
                </c:pt>
                <c:pt idx="497">
                  <c:v>1450000000000</c:v>
                </c:pt>
                <c:pt idx="498">
                  <c:v>1640000000000</c:v>
                </c:pt>
                <c:pt idx="499">
                  <c:v>1930000000000</c:v>
                </c:pt>
                <c:pt idx="500">
                  <c:v>2260000000000</c:v>
                </c:pt>
                <c:pt idx="501">
                  <c:v>2710000000000</c:v>
                </c:pt>
                <c:pt idx="502">
                  <c:v>3490000000000</c:v>
                </c:pt>
                <c:pt idx="503">
                  <c:v>4520000000000</c:v>
                </c:pt>
                <c:pt idx="504">
                  <c:v>4990000000000</c:v>
                </c:pt>
                <c:pt idx="505">
                  <c:v>5930000000000</c:v>
                </c:pt>
                <c:pt idx="506">
                  <c:v>7320000000000</c:v>
                </c:pt>
                <c:pt idx="507">
                  <c:v>8230000000000</c:v>
                </c:pt>
                <c:pt idx="508">
                  <c:v>99886577576</c:v>
                </c:pt>
                <c:pt idx="509">
                  <c:v>98203544965</c:v>
                </c:pt>
                <c:pt idx="510">
                  <c:v>97933392356</c:v>
                </c:pt>
                <c:pt idx="511">
                  <c:v>94684582573</c:v>
                </c:pt>
                <c:pt idx="512">
                  <c:v>117000000000</c:v>
                </c:pt>
                <c:pt idx="513">
                  <c:v>147000000000</c:v>
                </c:pt>
                <c:pt idx="514">
                  <c:v>163000000000</c:v>
                </c:pt>
                <c:pt idx="515">
                  <c:v>208000000000</c:v>
                </c:pt>
                <c:pt idx="516">
                  <c:v>244000000000</c:v>
                </c:pt>
                <c:pt idx="517">
                  <c:v>234000000000</c:v>
                </c:pt>
                <c:pt idx="518">
                  <c:v>287000000000</c:v>
                </c:pt>
                <c:pt idx="519">
                  <c:v>335000000000</c:v>
                </c:pt>
                <c:pt idx="520">
                  <c:v>370000000000</c:v>
                </c:pt>
                <c:pt idx="521">
                  <c:v>201899884</c:v>
                </c:pt>
                <c:pt idx="522">
                  <c:v>220115655</c:v>
                </c:pt>
                <c:pt idx="523">
                  <c:v>251162421</c:v>
                </c:pt>
                <c:pt idx="524">
                  <c:v>324470869</c:v>
                </c:pt>
                <c:pt idx="525">
                  <c:v>362420484</c:v>
                </c:pt>
                <c:pt idx="526">
                  <c:v>387036132</c:v>
                </c:pt>
                <c:pt idx="527">
                  <c:v>403179474</c:v>
                </c:pt>
                <c:pt idx="528">
                  <c:v>464948879</c:v>
                </c:pt>
                <c:pt idx="529">
                  <c:v>530131963</c:v>
                </c:pt>
                <c:pt idx="530">
                  <c:v>535199686</c:v>
                </c:pt>
                <c:pt idx="531">
                  <c:v>543376206</c:v>
                </c:pt>
                <c:pt idx="532">
                  <c:v>610372697</c:v>
                </c:pt>
                <c:pt idx="533">
                  <c:v>595898770</c:v>
                </c:pt>
                <c:pt idx="534">
                  <c:v>3219910666</c:v>
                </c:pt>
                <c:pt idx="535">
                  <c:v>2794259756</c:v>
                </c:pt>
                <c:pt idx="536">
                  <c:v>3019993723</c:v>
                </c:pt>
                <c:pt idx="537">
                  <c:v>3495868725</c:v>
                </c:pt>
                <c:pt idx="538">
                  <c:v>4648628839</c:v>
                </c:pt>
                <c:pt idx="539">
                  <c:v>6087002682</c:v>
                </c:pt>
                <c:pt idx="540">
                  <c:v>7731261169</c:v>
                </c:pt>
                <c:pt idx="541">
                  <c:v>8394688589</c:v>
                </c:pt>
                <c:pt idx="542">
                  <c:v>11859015181</c:v>
                </c:pt>
                <c:pt idx="543">
                  <c:v>9593536719</c:v>
                </c:pt>
                <c:pt idx="544">
                  <c:v>12007880067</c:v>
                </c:pt>
                <c:pt idx="545">
                  <c:v>14425606793</c:v>
                </c:pt>
                <c:pt idx="546">
                  <c:v>13677929162</c:v>
                </c:pt>
                <c:pt idx="547">
                  <c:v>19088046305</c:v>
                </c:pt>
                <c:pt idx="548">
                  <c:v>7438189100</c:v>
                </c:pt>
                <c:pt idx="549">
                  <c:v>8728037672</c:v>
                </c:pt>
                <c:pt idx="550">
                  <c:v>8937565919</c:v>
                </c:pt>
                <c:pt idx="551">
                  <c:v>10297481118</c:v>
                </c:pt>
                <c:pt idx="552">
                  <c:v>11964484458</c:v>
                </c:pt>
                <c:pt idx="553">
                  <c:v>14296505933</c:v>
                </c:pt>
                <c:pt idx="554">
                  <c:v>16364027647</c:v>
                </c:pt>
                <c:pt idx="555">
                  <c:v>19206060075</c:v>
                </c:pt>
                <c:pt idx="556">
                  <c:v>18262773766</c:v>
                </c:pt>
                <c:pt idx="557">
                  <c:v>20523286237</c:v>
                </c:pt>
                <c:pt idx="558">
                  <c:v>23831631365</c:v>
                </c:pt>
                <c:pt idx="559">
                  <c:v>27452795398</c:v>
                </c:pt>
                <c:pt idx="560">
                  <c:v>15946443103</c:v>
                </c:pt>
                <c:pt idx="561">
                  <c:v>16403602943</c:v>
                </c:pt>
                <c:pt idx="562">
                  <c:v>16844378578</c:v>
                </c:pt>
                <c:pt idx="563">
                  <c:v>17517536016</c:v>
                </c:pt>
                <c:pt idx="564">
                  <c:v>18596365927</c:v>
                </c:pt>
                <c:pt idx="565">
                  <c:v>19964893807</c:v>
                </c:pt>
                <c:pt idx="566">
                  <c:v>22526464409</c:v>
                </c:pt>
                <c:pt idx="567">
                  <c:v>26321999607</c:v>
                </c:pt>
                <c:pt idx="568">
                  <c:v>29831167681</c:v>
                </c:pt>
                <c:pt idx="569">
                  <c:v>29382692643</c:v>
                </c:pt>
                <c:pt idx="570">
                  <c:v>36298327670</c:v>
                </c:pt>
                <c:pt idx="571">
                  <c:v>41237296807</c:v>
                </c:pt>
                <c:pt idx="572">
                  <c:v>45374788701</c:v>
                </c:pt>
                <c:pt idx="573">
                  <c:v>10545285037</c:v>
                </c:pt>
                <c:pt idx="574">
                  <c:v>11486664265</c:v>
                </c:pt>
                <c:pt idx="575">
                  <c:v>13737482343</c:v>
                </c:pt>
                <c:pt idx="576">
                  <c:v>15481092596</c:v>
                </c:pt>
                <c:pt idx="577">
                  <c:v>16363437145</c:v>
                </c:pt>
                <c:pt idx="578">
                  <c:v>17367303156</c:v>
                </c:pt>
                <c:pt idx="579">
                  <c:v>19795705245</c:v>
                </c:pt>
                <c:pt idx="580">
                  <c:v>23414253328</c:v>
                </c:pt>
                <c:pt idx="581">
                  <c:v>23041633638</c:v>
                </c:pt>
                <c:pt idx="582">
                  <c:v>22920779598</c:v>
                </c:pt>
                <c:pt idx="583">
                  <c:v>24074553674</c:v>
                </c:pt>
                <c:pt idx="584">
                  <c:v>24680372724</c:v>
                </c:pt>
                <c:pt idx="585">
                  <c:v>21517784659</c:v>
                </c:pt>
                <c:pt idx="586">
                  <c:v>23052044813</c:v>
                </c:pt>
                <c:pt idx="587">
                  <c:v>26524896398</c:v>
                </c:pt>
                <c:pt idx="588">
                  <c:v>34143409062</c:v>
                </c:pt>
                <c:pt idx="589">
                  <c:v>41003558916</c:v>
                </c:pt>
                <c:pt idx="590">
                  <c:v>44821408831</c:v>
                </c:pt>
                <c:pt idx="591">
                  <c:v>49855078905</c:v>
                </c:pt>
                <c:pt idx="592">
                  <c:v>59319390298</c:v>
                </c:pt>
                <c:pt idx="593">
                  <c:v>69595512099</c:v>
                </c:pt>
                <c:pt idx="594">
                  <c:v>62202619240</c:v>
                </c:pt>
                <c:pt idx="595">
                  <c:v>58873994412</c:v>
                </c:pt>
                <c:pt idx="596">
                  <c:v>61520901516</c:v>
                </c:pt>
                <c:pt idx="597">
                  <c:v>56155732957</c:v>
                </c:pt>
                <c:pt idx="598">
                  <c:v>30565200000</c:v>
                </c:pt>
                <c:pt idx="599">
                  <c:v>31683300000</c:v>
                </c:pt>
                <c:pt idx="600">
                  <c:v>33590400000</c:v>
                </c:pt>
                <c:pt idx="601">
                  <c:v>35901500000</c:v>
                </c:pt>
                <c:pt idx="602">
                  <c:v>38202800000</c:v>
                </c:pt>
                <c:pt idx="603">
                  <c:v>42644200000</c:v>
                </c:pt>
                <c:pt idx="604">
                  <c:v>52742100000</c:v>
                </c:pt>
                <c:pt idx="605">
                  <c:v>58603500000</c:v>
                </c:pt>
                <c:pt idx="606">
                  <c:v>60806200000</c:v>
                </c:pt>
                <c:pt idx="607">
                  <c:v>62078610000</c:v>
                </c:pt>
                <c:pt idx="608">
                  <c:v>64328220000</c:v>
                </c:pt>
                <c:pt idx="609">
                  <c:v>68233900000</c:v>
                </c:pt>
                <c:pt idx="610">
                  <c:v>68233900000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9314937556</c:v>
                </c:pt>
                <c:pt idx="625">
                  <c:v>9679304971</c:v>
                </c:pt>
                <c:pt idx="626">
                  <c:v>10557366162</c:v>
                </c:pt>
                <c:pt idx="627">
                  <c:v>13319544758</c:v>
                </c:pt>
                <c:pt idx="628">
                  <c:v>15816972051</c:v>
                </c:pt>
                <c:pt idx="629">
                  <c:v>16997801392</c:v>
                </c:pt>
                <c:pt idx="630">
                  <c:v>18435765910</c:v>
                </c:pt>
                <c:pt idx="631">
                  <c:v>21841815681</c:v>
                </c:pt>
                <c:pt idx="632">
                  <c:v>25321517504</c:v>
                </c:pt>
                <c:pt idx="633">
                  <c:v>23542650736</c:v>
                </c:pt>
                <c:pt idx="634">
                  <c:v>23132450331</c:v>
                </c:pt>
                <c:pt idx="635">
                  <c:v>24851264943</c:v>
                </c:pt>
                <c:pt idx="636">
                  <c:v>22766912960</c:v>
                </c:pt>
                <c:pt idx="637">
                  <c:v>58807244368</c:v>
                </c:pt>
                <c:pt idx="638">
                  <c:v>64375288107</c:v>
                </c:pt>
                <c:pt idx="639">
                  <c:v>78425201661</c:v>
                </c:pt>
                <c:pt idx="640">
                  <c:v>95292530753</c:v>
                </c:pt>
                <c:pt idx="641">
                  <c:v>114000000000</c:v>
                </c:pt>
                <c:pt idx="642">
                  <c:v>130000000000</c:v>
                </c:pt>
                <c:pt idx="643">
                  <c:v>148000000000</c:v>
                </c:pt>
                <c:pt idx="644">
                  <c:v>180000000000</c:v>
                </c:pt>
                <c:pt idx="645">
                  <c:v>225000000000</c:v>
                </c:pt>
                <c:pt idx="646">
                  <c:v>197000000000</c:v>
                </c:pt>
                <c:pt idx="647">
                  <c:v>198000000000</c:v>
                </c:pt>
                <c:pt idx="648">
                  <c:v>216000000000</c:v>
                </c:pt>
                <c:pt idx="649">
                  <c:v>196000000000</c:v>
                </c:pt>
                <c:pt idx="650">
                  <c:v>160000000000</c:v>
                </c:pt>
                <c:pt idx="651">
                  <c:v>160000000000</c:v>
                </c:pt>
                <c:pt idx="652">
                  <c:v>174000000000</c:v>
                </c:pt>
                <c:pt idx="653">
                  <c:v>213000000000</c:v>
                </c:pt>
                <c:pt idx="654">
                  <c:v>245000000000</c:v>
                </c:pt>
                <c:pt idx="655">
                  <c:v>258000000000</c:v>
                </c:pt>
                <c:pt idx="656">
                  <c:v>274000000000</c:v>
                </c:pt>
                <c:pt idx="657">
                  <c:v>311000000000</c:v>
                </c:pt>
                <c:pt idx="658">
                  <c:v>344000000000</c:v>
                </c:pt>
                <c:pt idx="659">
                  <c:v>311000000000</c:v>
                </c:pt>
                <c:pt idx="660">
                  <c:v>313000000000</c:v>
                </c:pt>
                <c:pt idx="661">
                  <c:v>334000000000</c:v>
                </c:pt>
                <c:pt idx="662">
                  <c:v>315000000000</c:v>
                </c:pt>
                <c:pt idx="663">
                  <c:v>551230862</c:v>
                </c:pt>
                <c:pt idx="664">
                  <c:v>572417441</c:v>
                </c:pt>
                <c:pt idx="665">
                  <c:v>591122040</c:v>
                </c:pt>
                <c:pt idx="666">
                  <c:v>622044666</c:v>
                </c:pt>
                <c:pt idx="667">
                  <c:v>666072102</c:v>
                </c:pt>
                <c:pt idx="668">
                  <c:v>708633195</c:v>
                </c:pt>
                <c:pt idx="669">
                  <c:v>768873684</c:v>
                </c:pt>
                <c:pt idx="670">
                  <c:v>847918929</c:v>
                </c:pt>
                <c:pt idx="671">
                  <c:v>999105339</c:v>
                </c:pt>
                <c:pt idx="672">
                  <c:v>1198997305</c:v>
                </c:pt>
                <c:pt idx="673">
                  <c:v>1128611700</c:v>
                </c:pt>
                <c:pt idx="674">
                  <c:v>1239144502</c:v>
                </c:pt>
                <c:pt idx="675">
                  <c:v>1353632942</c:v>
                </c:pt>
                <c:pt idx="676">
                  <c:v>324463833</c:v>
                </c:pt>
                <c:pt idx="677">
                  <c:v>330949850</c:v>
                </c:pt>
                <c:pt idx="678">
                  <c:v>326998081</c:v>
                </c:pt>
                <c:pt idx="679">
                  <c:v>340803913</c:v>
                </c:pt>
                <c:pt idx="680">
                  <c:v>366976849</c:v>
                </c:pt>
                <c:pt idx="681">
                  <c:v>361615918</c:v>
                </c:pt>
                <c:pt idx="682">
                  <c:v>382299140</c:v>
                </c:pt>
                <c:pt idx="683">
                  <c:v>412592593</c:v>
                </c:pt>
                <c:pt idx="684">
                  <c:v>452222222</c:v>
                </c:pt>
                <c:pt idx="685">
                  <c:v>482592593</c:v>
                </c:pt>
                <c:pt idx="686">
                  <c:v>475185185</c:v>
                </c:pt>
                <c:pt idx="687">
                  <c:v>491481481</c:v>
                </c:pt>
                <c:pt idx="688">
                  <c:v>495555556</c:v>
                </c:pt>
                <c:pt idx="689">
                  <c:v>23996656676</c:v>
                </c:pt>
                <c:pt idx="690">
                  <c:v>24894907435</c:v>
                </c:pt>
                <c:pt idx="691">
                  <c:v>26570402719</c:v>
                </c:pt>
                <c:pt idx="692">
                  <c:v>21268012747</c:v>
                </c:pt>
                <c:pt idx="693">
                  <c:v>22163928097</c:v>
                </c:pt>
                <c:pt idx="694">
                  <c:v>33969724872</c:v>
                </c:pt>
                <c:pt idx="695">
                  <c:v>35965041793</c:v>
                </c:pt>
                <c:pt idx="696">
                  <c:v>41320673508</c:v>
                </c:pt>
                <c:pt idx="697">
                  <c:v>45796187338</c:v>
                </c:pt>
                <c:pt idx="698">
                  <c:v>46484962937</c:v>
                </c:pt>
                <c:pt idx="699">
                  <c:v>50980167048</c:v>
                </c:pt>
                <c:pt idx="700">
                  <c:v>55433248935</c:v>
                </c:pt>
                <c:pt idx="701">
                  <c:v>58920504571</c:v>
                </c:pt>
                <c:pt idx="702">
                  <c:v>18327386416</c:v>
                </c:pt>
                <c:pt idx="703">
                  <c:v>24468324000</c:v>
                </c:pt>
                <c:pt idx="704">
                  <c:v>28548945000</c:v>
                </c:pt>
                <c:pt idx="705">
                  <c:v>32432859000</c:v>
                </c:pt>
                <c:pt idx="706">
                  <c:v>36591661000</c:v>
                </c:pt>
                <c:pt idx="707">
                  <c:v>41507085000</c:v>
                </c:pt>
                <c:pt idx="708">
                  <c:v>46802044000</c:v>
                </c:pt>
                <c:pt idx="709">
                  <c:v>51007777000</c:v>
                </c:pt>
                <c:pt idx="710">
                  <c:v>61762635000</c:v>
                </c:pt>
                <c:pt idx="711">
                  <c:v>62519686000</c:v>
                </c:pt>
                <c:pt idx="712">
                  <c:v>67513698000</c:v>
                </c:pt>
                <c:pt idx="713">
                  <c:v>76769729000</c:v>
                </c:pt>
                <c:pt idx="714">
                  <c:v>84039856000</c:v>
                </c:pt>
                <c:pt idx="715">
                  <c:v>99838540997</c:v>
                </c:pt>
                <c:pt idx="716">
                  <c:v>97632008051</c:v>
                </c:pt>
                <c:pt idx="717">
                  <c:v>87850680573</c:v>
                </c:pt>
                <c:pt idx="718">
                  <c:v>82923680622</c:v>
                </c:pt>
                <c:pt idx="719">
                  <c:v>78845185709</c:v>
                </c:pt>
                <c:pt idx="720">
                  <c:v>89685724889</c:v>
                </c:pt>
                <c:pt idx="721">
                  <c:v>107000000000</c:v>
                </c:pt>
                <c:pt idx="722">
                  <c:v>130000000000</c:v>
                </c:pt>
                <c:pt idx="723">
                  <c:v>163000000000</c:v>
                </c:pt>
                <c:pt idx="724">
                  <c:v>189000000000</c:v>
                </c:pt>
                <c:pt idx="725">
                  <c:v>219000000000</c:v>
                </c:pt>
                <c:pt idx="726">
                  <c:v>236000000000</c:v>
                </c:pt>
                <c:pt idx="727">
                  <c:v>263000000000</c:v>
                </c:pt>
                <c:pt idx="728">
                  <c:v>13134100000</c:v>
                </c:pt>
                <c:pt idx="729">
                  <c:v>13812700000</c:v>
                </c:pt>
                <c:pt idx="730">
                  <c:v>14306700000</c:v>
                </c:pt>
                <c:pt idx="731">
                  <c:v>15046700000</c:v>
                </c:pt>
                <c:pt idx="732">
                  <c:v>15798300000</c:v>
                </c:pt>
                <c:pt idx="733">
                  <c:v>17093800000</c:v>
                </c:pt>
                <c:pt idx="734">
                  <c:v>18550700000</c:v>
                </c:pt>
                <c:pt idx="735">
                  <c:v>20104900000</c:v>
                </c:pt>
                <c:pt idx="736">
                  <c:v>21431000000</c:v>
                </c:pt>
                <c:pt idx="737">
                  <c:v>20661000000</c:v>
                </c:pt>
                <c:pt idx="738">
                  <c:v>21418300000</c:v>
                </c:pt>
                <c:pt idx="739">
                  <c:v>23139000000</c:v>
                </c:pt>
                <c:pt idx="740">
                  <c:v>23813600000</c:v>
                </c:pt>
                <c:pt idx="741">
                  <c:v>1045998534</c:v>
                </c:pt>
                <c:pt idx="742">
                  <c:v>1461139008</c:v>
                </c:pt>
                <c:pt idx="743">
                  <c:v>1806742733</c:v>
                </c:pt>
                <c:pt idx="744">
                  <c:v>2484745876</c:v>
                </c:pt>
                <c:pt idx="745">
                  <c:v>4410764261</c:v>
                </c:pt>
                <c:pt idx="746">
                  <c:v>6915849240</c:v>
                </c:pt>
                <c:pt idx="747">
                  <c:v>8081982438</c:v>
                </c:pt>
                <c:pt idx="748">
                  <c:v>10197937673</c:v>
                </c:pt>
                <c:pt idx="749">
                  <c:v>15419096232</c:v>
                </c:pt>
                <c:pt idx="750">
                  <c:v>9380412630</c:v>
                </c:pt>
                <c:pt idx="751">
                  <c:v>11586407487</c:v>
                </c:pt>
                <c:pt idx="752">
                  <c:v>15715842151</c:v>
                </c:pt>
                <c:pt idx="753">
                  <c:v>16486743747</c:v>
                </c:pt>
                <c:pt idx="754">
                  <c:v>706370812</c:v>
                </c:pt>
                <c:pt idx="755">
                  <c:v>752368494</c:v>
                </c:pt>
                <c:pt idx="756">
                  <c:v>729321364</c:v>
                </c:pt>
                <c:pt idx="757">
                  <c:v>870247702</c:v>
                </c:pt>
                <c:pt idx="758">
                  <c:v>1109054002</c:v>
                </c:pt>
                <c:pt idx="759">
                  <c:v>1098425900</c:v>
                </c:pt>
                <c:pt idx="760">
                  <c:v>1211161880</c:v>
                </c:pt>
                <c:pt idx="761">
                  <c:v>1317974493</c:v>
                </c:pt>
                <c:pt idx="762">
                  <c:v>1380188800</c:v>
                </c:pt>
                <c:pt idx="763">
                  <c:v>1856695550</c:v>
                </c:pt>
                <c:pt idx="764">
                  <c:v>2117039511</c:v>
                </c:pt>
                <c:pt idx="765">
                  <c:v>2607739837</c:v>
                </c:pt>
                <c:pt idx="766">
                  <c:v>3091967480</c:v>
                </c:pt>
                <c:pt idx="767">
                  <c:v>5675697575</c:v>
                </c:pt>
                <c:pt idx="768">
                  <c:v>6240147810</c:v>
                </c:pt>
                <c:pt idx="769">
                  <c:v>7324390332</c:v>
                </c:pt>
                <c:pt idx="770">
                  <c:v>9845187817</c:v>
                </c:pt>
                <c:pt idx="771">
                  <c:v>12031396467</c:v>
                </c:pt>
                <c:pt idx="772">
                  <c:v>13905561150</c:v>
                </c:pt>
                <c:pt idx="773">
                  <c:v>16798498860</c:v>
                </c:pt>
                <c:pt idx="774">
                  <c:v>21993674015</c:v>
                </c:pt>
                <c:pt idx="775">
                  <c:v>23781549758</c:v>
                </c:pt>
                <c:pt idx="776">
                  <c:v>19406617022</c:v>
                </c:pt>
                <c:pt idx="777">
                  <c:v>19033475893</c:v>
                </c:pt>
                <c:pt idx="778">
                  <c:v>22542967739</c:v>
                </c:pt>
                <c:pt idx="779">
                  <c:v>22376042498</c:v>
                </c:pt>
                <c:pt idx="780">
                  <c:v>8091384891</c:v>
                </c:pt>
                <c:pt idx="781">
                  <c:v>8080496318</c:v>
                </c:pt>
                <c:pt idx="782">
                  <c:v>7707034813</c:v>
                </c:pt>
                <c:pt idx="783">
                  <c:v>8465744001</c:v>
                </c:pt>
                <c:pt idx="784">
                  <c:v>9945571030</c:v>
                </c:pt>
                <c:pt idx="785">
                  <c:v>12173919387</c:v>
                </c:pt>
                <c:pt idx="786">
                  <c:v>15000803171</c:v>
                </c:pt>
                <c:pt idx="787">
                  <c:v>19346646117</c:v>
                </c:pt>
                <c:pt idx="788">
                  <c:v>26571320718</c:v>
                </c:pt>
                <c:pt idx="789">
                  <c:v>31843357840</c:v>
                </c:pt>
                <c:pt idx="790">
                  <c:v>29385611867</c:v>
                </c:pt>
                <c:pt idx="791">
                  <c:v>31367606700</c:v>
                </c:pt>
                <c:pt idx="792">
                  <c:v>42805215879</c:v>
                </c:pt>
                <c:pt idx="793">
                  <c:v>1062339944</c:v>
                </c:pt>
                <c:pt idx="794">
                  <c:v>1154899793</c:v>
                </c:pt>
                <c:pt idx="795">
                  <c:v>1268445919</c:v>
                </c:pt>
                <c:pt idx="796">
                  <c:v>1486861879</c:v>
                </c:pt>
                <c:pt idx="797">
                  <c:v>1683997930</c:v>
                </c:pt>
                <c:pt idx="798">
                  <c:v>1730894295</c:v>
                </c:pt>
                <c:pt idx="799">
                  <c:v>1970135199</c:v>
                </c:pt>
                <c:pt idx="800">
                  <c:v>2278229880</c:v>
                </c:pt>
                <c:pt idx="801">
                  <c:v>2412859693</c:v>
                </c:pt>
                <c:pt idx="802">
                  <c:v>2198138372</c:v>
                </c:pt>
                <c:pt idx="803">
                  <c:v>2198138372</c:v>
                </c:pt>
                <c:pt idx="804">
                  <c:v>0</c:v>
                </c:pt>
                <c:pt idx="805">
                  <c:v>0</c:v>
                </c:pt>
                <c:pt idx="806">
                  <c:v>1684109743</c:v>
                </c:pt>
                <c:pt idx="807">
                  <c:v>1660102346</c:v>
                </c:pt>
                <c:pt idx="808">
                  <c:v>1842691481</c:v>
                </c:pt>
                <c:pt idx="809">
                  <c:v>2315935753</c:v>
                </c:pt>
                <c:pt idx="810">
                  <c:v>2727507213</c:v>
                </c:pt>
                <c:pt idx="811">
                  <c:v>3006725015</c:v>
                </c:pt>
                <c:pt idx="812">
                  <c:v>3103099942</c:v>
                </c:pt>
                <c:pt idx="813">
                  <c:v>3405050612</c:v>
                </c:pt>
                <c:pt idx="814">
                  <c:v>3629936625</c:v>
                </c:pt>
                <c:pt idx="815">
                  <c:v>2925499821</c:v>
                </c:pt>
                <c:pt idx="816">
                  <c:v>3225095136</c:v>
                </c:pt>
                <c:pt idx="817">
                  <c:v>3753485389</c:v>
                </c:pt>
                <c:pt idx="818">
                  <c:v>4035420973</c:v>
                </c:pt>
                <c:pt idx="819">
                  <c:v>122000000000</c:v>
                </c:pt>
                <c:pt idx="820">
                  <c:v>125000000000</c:v>
                </c:pt>
                <c:pt idx="821">
                  <c:v>135000000000</c:v>
                </c:pt>
                <c:pt idx="822">
                  <c:v>164000000000</c:v>
                </c:pt>
                <c:pt idx="823">
                  <c:v>189000000000</c:v>
                </c:pt>
                <c:pt idx="824">
                  <c:v>196000000000</c:v>
                </c:pt>
                <c:pt idx="825">
                  <c:v>208000000000</c:v>
                </c:pt>
                <c:pt idx="826">
                  <c:v>246000000000</c:v>
                </c:pt>
                <c:pt idx="827">
                  <c:v>272000000000</c:v>
                </c:pt>
                <c:pt idx="828">
                  <c:v>239000000000</c:v>
                </c:pt>
                <c:pt idx="829">
                  <c:v>237000000000</c:v>
                </c:pt>
                <c:pt idx="830">
                  <c:v>262000000000</c:v>
                </c:pt>
                <c:pt idx="831">
                  <c:v>247000000000</c:v>
                </c:pt>
                <c:pt idx="832">
                  <c:v>1330000000000</c:v>
                </c:pt>
                <c:pt idx="833">
                  <c:v>1340000000000</c:v>
                </c:pt>
                <c:pt idx="834">
                  <c:v>1450000000000</c:v>
                </c:pt>
                <c:pt idx="835">
                  <c:v>1790000000000</c:v>
                </c:pt>
                <c:pt idx="836">
                  <c:v>2060000000000</c:v>
                </c:pt>
                <c:pt idx="837">
                  <c:v>2140000000000</c:v>
                </c:pt>
                <c:pt idx="838">
                  <c:v>2260000000000</c:v>
                </c:pt>
                <c:pt idx="839">
                  <c:v>2580000000000</c:v>
                </c:pt>
                <c:pt idx="840">
                  <c:v>2830000000000</c:v>
                </c:pt>
                <c:pt idx="841">
                  <c:v>2620000000000</c:v>
                </c:pt>
                <c:pt idx="842">
                  <c:v>2570000000000</c:v>
                </c:pt>
                <c:pt idx="843">
                  <c:v>2780000000000</c:v>
                </c:pt>
                <c:pt idx="844">
                  <c:v>2610000000000</c:v>
                </c:pt>
                <c:pt idx="845">
                  <c:v>3447543138</c:v>
                </c:pt>
                <c:pt idx="846">
                  <c:v>3447543138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5067865503</c:v>
                </c:pt>
                <c:pt idx="859">
                  <c:v>4712849280</c:v>
                </c:pt>
                <c:pt idx="860">
                  <c:v>4931503836</c:v>
                </c:pt>
                <c:pt idx="861">
                  <c:v>6054883172</c:v>
                </c:pt>
                <c:pt idx="862">
                  <c:v>7178135606</c:v>
                </c:pt>
                <c:pt idx="863">
                  <c:v>8665736618</c:v>
                </c:pt>
                <c:pt idx="864">
                  <c:v>9545982814</c:v>
                </c:pt>
                <c:pt idx="865">
                  <c:v>11570860872</c:v>
                </c:pt>
                <c:pt idx="866">
                  <c:v>15685389827</c:v>
                </c:pt>
                <c:pt idx="867">
                  <c:v>12031268402</c:v>
                </c:pt>
                <c:pt idx="868">
                  <c:v>14569527125</c:v>
                </c:pt>
                <c:pt idx="869">
                  <c:v>18796191833</c:v>
                </c:pt>
                <c:pt idx="870">
                  <c:v>17843815459</c:v>
                </c:pt>
                <c:pt idx="871">
                  <c:v>782913866</c:v>
                </c:pt>
                <c:pt idx="872">
                  <c:v>687410629</c:v>
                </c:pt>
                <c:pt idx="873">
                  <c:v>578235310</c:v>
                </c:pt>
                <c:pt idx="874">
                  <c:v>487038678</c:v>
                </c:pt>
                <c:pt idx="875">
                  <c:v>578785601</c:v>
                </c:pt>
                <c:pt idx="876">
                  <c:v>624173996</c:v>
                </c:pt>
                <c:pt idx="877">
                  <c:v>655068112</c:v>
                </c:pt>
                <c:pt idx="878">
                  <c:v>798869805</c:v>
                </c:pt>
                <c:pt idx="879">
                  <c:v>965771303</c:v>
                </c:pt>
                <c:pt idx="880">
                  <c:v>900629373</c:v>
                </c:pt>
                <c:pt idx="881">
                  <c:v>951805801</c:v>
                </c:pt>
                <c:pt idx="882">
                  <c:v>898282866</c:v>
                </c:pt>
                <c:pt idx="883">
                  <c:v>914109100</c:v>
                </c:pt>
                <c:pt idx="884">
                  <c:v>3057453461</c:v>
                </c:pt>
                <c:pt idx="885">
                  <c:v>3219487823</c:v>
                </c:pt>
                <c:pt idx="886">
                  <c:v>3395778661</c:v>
                </c:pt>
                <c:pt idx="887">
                  <c:v>3991374540</c:v>
                </c:pt>
                <c:pt idx="888">
                  <c:v>5125273877</c:v>
                </c:pt>
                <c:pt idx="889">
                  <c:v>6411147323</c:v>
                </c:pt>
                <c:pt idx="890">
                  <c:v>7761900179</c:v>
                </c:pt>
                <c:pt idx="891">
                  <c:v>10172260738</c:v>
                </c:pt>
                <c:pt idx="892">
                  <c:v>12799337250</c:v>
                </c:pt>
                <c:pt idx="893">
                  <c:v>10766836277</c:v>
                </c:pt>
                <c:pt idx="894">
                  <c:v>11638536862</c:v>
                </c:pt>
                <c:pt idx="895">
                  <c:v>14434619972</c:v>
                </c:pt>
                <c:pt idx="896">
                  <c:v>15846484588</c:v>
                </c:pt>
                <c:pt idx="897">
                  <c:v>1890000000000</c:v>
                </c:pt>
                <c:pt idx="898">
                  <c:v>1880000000000</c:v>
                </c:pt>
                <c:pt idx="899">
                  <c:v>2010000000000</c:v>
                </c:pt>
                <c:pt idx="900">
                  <c:v>2420000000000</c:v>
                </c:pt>
                <c:pt idx="901">
                  <c:v>2730000000000</c:v>
                </c:pt>
                <c:pt idx="902">
                  <c:v>2770000000000</c:v>
                </c:pt>
                <c:pt idx="903">
                  <c:v>2900000000000</c:v>
                </c:pt>
                <c:pt idx="904">
                  <c:v>3320000000000</c:v>
                </c:pt>
                <c:pt idx="905">
                  <c:v>3620000000000</c:v>
                </c:pt>
                <c:pt idx="906">
                  <c:v>3300000000000</c:v>
                </c:pt>
                <c:pt idx="907">
                  <c:v>3300000000000</c:v>
                </c:pt>
                <c:pt idx="908">
                  <c:v>3630000000000</c:v>
                </c:pt>
                <c:pt idx="909">
                  <c:v>3430000000000</c:v>
                </c:pt>
                <c:pt idx="910">
                  <c:v>4982849054</c:v>
                </c:pt>
                <c:pt idx="911">
                  <c:v>5314871684</c:v>
                </c:pt>
                <c:pt idx="912">
                  <c:v>6166197192</c:v>
                </c:pt>
                <c:pt idx="913">
                  <c:v>7632720680</c:v>
                </c:pt>
                <c:pt idx="914">
                  <c:v>8881419348</c:v>
                </c:pt>
                <c:pt idx="915">
                  <c:v>10731883141</c:v>
                </c:pt>
                <c:pt idx="916">
                  <c:v>20410239313</c:v>
                </c:pt>
                <c:pt idx="917">
                  <c:v>24757608488</c:v>
                </c:pt>
                <c:pt idx="918">
                  <c:v>28528016511</c:v>
                </c:pt>
                <c:pt idx="919">
                  <c:v>25978563316</c:v>
                </c:pt>
                <c:pt idx="920">
                  <c:v>32174210793</c:v>
                </c:pt>
                <c:pt idx="921">
                  <c:v>39564970070</c:v>
                </c:pt>
                <c:pt idx="922">
                  <c:v>41740897827</c:v>
                </c:pt>
                <c:pt idx="923">
                  <c:v>124000000000</c:v>
                </c:pt>
                <c:pt idx="924">
                  <c:v>130000000000</c:v>
                </c:pt>
                <c:pt idx="925">
                  <c:v>146000000000</c:v>
                </c:pt>
                <c:pt idx="926">
                  <c:v>193000000000</c:v>
                </c:pt>
                <c:pt idx="927">
                  <c:v>228000000000</c:v>
                </c:pt>
                <c:pt idx="928">
                  <c:v>240000000000</c:v>
                </c:pt>
                <c:pt idx="929">
                  <c:v>262000000000</c:v>
                </c:pt>
                <c:pt idx="930">
                  <c:v>305000000000</c:v>
                </c:pt>
                <c:pt idx="931">
                  <c:v>342000000000</c:v>
                </c:pt>
                <c:pt idx="932">
                  <c:v>321000000000</c:v>
                </c:pt>
                <c:pt idx="933">
                  <c:v>294000000000</c:v>
                </c:pt>
                <c:pt idx="934">
                  <c:v>290000000000</c:v>
                </c:pt>
                <c:pt idx="935">
                  <c:v>248000000000</c:v>
                </c:pt>
                <c:pt idx="936">
                  <c:v>1068024994</c:v>
                </c:pt>
                <c:pt idx="937">
                  <c:v>1086170639</c:v>
                </c:pt>
                <c:pt idx="938">
                  <c:v>1169136691</c:v>
                </c:pt>
                <c:pt idx="939">
                  <c:v>1426452030</c:v>
                </c:pt>
                <c:pt idx="940">
                  <c:v>1644951892</c:v>
                </c:pt>
                <c:pt idx="941">
                  <c:v>1702543477</c:v>
                </c:pt>
                <c:pt idx="942">
                  <c:v>1738432116</c:v>
                </c:pt>
                <c:pt idx="943">
                  <c:v>2121759848</c:v>
                </c:pt>
                <c:pt idx="944">
                  <c:v>1739579594</c:v>
                </c:pt>
                <c:pt idx="945">
                  <c:v>1267711816</c:v>
                </c:pt>
                <c:pt idx="946">
                  <c:v>1267711816</c:v>
                </c:pt>
                <c:pt idx="947">
                  <c:v>0</c:v>
                </c:pt>
                <c:pt idx="948">
                  <c:v>0</c:v>
                </c:pt>
                <c:pt idx="949">
                  <c:v>523256355</c:v>
                </c:pt>
                <c:pt idx="950">
                  <c:v>523279846</c:v>
                </c:pt>
                <c:pt idx="951">
                  <c:v>544381962</c:v>
                </c:pt>
                <c:pt idx="952">
                  <c:v>596339089</c:v>
                </c:pt>
                <c:pt idx="953">
                  <c:v>600014341</c:v>
                </c:pt>
                <c:pt idx="954">
                  <c:v>700431791</c:v>
                </c:pt>
                <c:pt idx="955">
                  <c:v>704762536</c:v>
                </c:pt>
                <c:pt idx="956">
                  <c:v>758888875</c:v>
                </c:pt>
                <c:pt idx="957">
                  <c:v>825925911</c:v>
                </c:pt>
                <c:pt idx="958">
                  <c:v>771481468</c:v>
                </c:pt>
                <c:pt idx="959">
                  <c:v>771111097</c:v>
                </c:pt>
                <c:pt idx="960">
                  <c:v>778518505</c:v>
                </c:pt>
                <c:pt idx="961">
                  <c:v>801481467</c:v>
                </c:pt>
                <c:pt idx="962">
                  <c:v>801481467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19290566570</c:v>
                </c:pt>
                <c:pt idx="976">
                  <c:v>18702820735</c:v>
                </c:pt>
                <c:pt idx="977">
                  <c:v>20776536920</c:v>
                </c:pt>
                <c:pt idx="978">
                  <c:v>21917565500</c:v>
                </c:pt>
                <c:pt idx="979">
                  <c:v>23965280312</c:v>
                </c:pt>
                <c:pt idx="980">
                  <c:v>27211230374</c:v>
                </c:pt>
                <c:pt idx="981">
                  <c:v>30231130543</c:v>
                </c:pt>
                <c:pt idx="982">
                  <c:v>34113106486</c:v>
                </c:pt>
                <c:pt idx="983">
                  <c:v>39136441799</c:v>
                </c:pt>
                <c:pt idx="984">
                  <c:v>37733606156</c:v>
                </c:pt>
                <c:pt idx="985">
                  <c:v>41338007893</c:v>
                </c:pt>
                <c:pt idx="986">
                  <c:v>47654789735</c:v>
                </c:pt>
                <c:pt idx="987">
                  <c:v>50388454861</c:v>
                </c:pt>
                <c:pt idx="988">
                  <c:v>2995360969</c:v>
                </c:pt>
                <c:pt idx="989">
                  <c:v>2833442750</c:v>
                </c:pt>
                <c:pt idx="990">
                  <c:v>2949637039</c:v>
                </c:pt>
                <c:pt idx="991">
                  <c:v>3446442219</c:v>
                </c:pt>
                <c:pt idx="992">
                  <c:v>3666349049</c:v>
                </c:pt>
                <c:pt idx="993">
                  <c:v>2937072009</c:v>
                </c:pt>
                <c:pt idx="994">
                  <c:v>2821346684</c:v>
                </c:pt>
                <c:pt idx="995">
                  <c:v>4134173271</c:v>
                </c:pt>
                <c:pt idx="996">
                  <c:v>4515824643</c:v>
                </c:pt>
                <c:pt idx="997">
                  <c:v>4609923720</c:v>
                </c:pt>
                <c:pt idx="998">
                  <c:v>4735956476</c:v>
                </c:pt>
                <c:pt idx="999">
                  <c:v>5067360041</c:v>
                </c:pt>
                <c:pt idx="1000">
                  <c:v>5651088170</c:v>
                </c:pt>
                <c:pt idx="1001">
                  <c:v>361858968</c:v>
                </c:pt>
                <c:pt idx="1002">
                  <c:v>384270400</c:v>
                </c:pt>
                <c:pt idx="1003">
                  <c:v>406669723</c:v>
                </c:pt>
                <c:pt idx="1004">
                  <c:v>465414408</c:v>
                </c:pt>
                <c:pt idx="1005">
                  <c:v>522651788</c:v>
                </c:pt>
                <c:pt idx="1006">
                  <c:v>572853554</c:v>
                </c:pt>
                <c:pt idx="1007">
                  <c:v>578517349</c:v>
                </c:pt>
                <c:pt idx="1008">
                  <c:v>690721769</c:v>
                </c:pt>
                <c:pt idx="1009">
                  <c:v>842890956</c:v>
                </c:pt>
                <c:pt idx="1010">
                  <c:v>832530157</c:v>
                </c:pt>
                <c:pt idx="1011">
                  <c:v>835390893</c:v>
                </c:pt>
                <c:pt idx="1012">
                  <c:v>967762549</c:v>
                </c:pt>
                <c:pt idx="1013">
                  <c:v>822320638</c:v>
                </c:pt>
                <c:pt idx="1014">
                  <c:v>712667925</c:v>
                </c:pt>
                <c:pt idx="1015">
                  <c:v>696281469</c:v>
                </c:pt>
                <c:pt idx="1016">
                  <c:v>722460912</c:v>
                </c:pt>
                <c:pt idx="1017">
                  <c:v>741929343</c:v>
                </c:pt>
                <c:pt idx="1018">
                  <c:v>785918770</c:v>
                </c:pt>
                <c:pt idx="1019">
                  <c:v>824880550</c:v>
                </c:pt>
                <c:pt idx="1020">
                  <c:v>1458449058</c:v>
                </c:pt>
                <c:pt idx="1021">
                  <c:v>1740334782</c:v>
                </c:pt>
                <c:pt idx="1022">
                  <c:v>1922598121</c:v>
                </c:pt>
                <c:pt idx="1023">
                  <c:v>2025565089</c:v>
                </c:pt>
                <c:pt idx="1024">
                  <c:v>2259288396</c:v>
                </c:pt>
                <c:pt idx="1025">
                  <c:v>2576602497</c:v>
                </c:pt>
                <c:pt idx="1026">
                  <c:v>2851154076</c:v>
                </c:pt>
                <c:pt idx="1027">
                  <c:v>3664503846</c:v>
                </c:pt>
                <c:pt idx="1028">
                  <c:v>3507981946</c:v>
                </c:pt>
                <c:pt idx="1029">
                  <c:v>3214632479</c:v>
                </c:pt>
                <c:pt idx="1030">
                  <c:v>2826481072</c:v>
                </c:pt>
                <c:pt idx="1031">
                  <c:v>3660483886</c:v>
                </c:pt>
                <c:pt idx="1032">
                  <c:v>4154289832</c:v>
                </c:pt>
                <c:pt idx="1033">
                  <c:v>4879738636</c:v>
                </c:pt>
                <c:pt idx="1034">
                  <c:v>5885325590</c:v>
                </c:pt>
                <c:pt idx="1035">
                  <c:v>6548530572</c:v>
                </c:pt>
                <c:pt idx="1036">
                  <c:v>6584649419</c:v>
                </c:pt>
                <c:pt idx="1037">
                  <c:v>6622541529</c:v>
                </c:pt>
                <c:pt idx="1038">
                  <c:v>7516834160</c:v>
                </c:pt>
                <c:pt idx="1039">
                  <c:v>7890216508</c:v>
                </c:pt>
                <c:pt idx="1040">
                  <c:v>7105529647</c:v>
                </c:pt>
                <c:pt idx="1041">
                  <c:v>7566517572</c:v>
                </c:pt>
                <c:pt idx="1042">
                  <c:v>7776459964</c:v>
                </c:pt>
                <c:pt idx="1043">
                  <c:v>8140294080</c:v>
                </c:pt>
                <c:pt idx="1044">
                  <c:v>8772197585</c:v>
                </c:pt>
                <c:pt idx="1045">
                  <c:v>9672006169</c:v>
                </c:pt>
                <c:pt idx="1046">
                  <c:v>10841723354</c:v>
                </c:pt>
                <c:pt idx="1047">
                  <c:v>12275491273</c:v>
                </c:pt>
                <c:pt idx="1048">
                  <c:v>13789720387</c:v>
                </c:pt>
                <c:pt idx="1049">
                  <c:v>14587485644</c:v>
                </c:pt>
                <c:pt idx="1050">
                  <c:v>15839344592</c:v>
                </c:pt>
                <c:pt idx="1051">
                  <c:v>17710325578</c:v>
                </c:pt>
                <c:pt idx="1052">
                  <c:v>18564264545</c:v>
                </c:pt>
                <c:pt idx="1053">
                  <c:v>172000000000</c:v>
                </c:pt>
                <c:pt idx="1054">
                  <c:v>169000000000</c:v>
                </c:pt>
                <c:pt idx="1055">
                  <c:v>166000000000</c:v>
                </c:pt>
                <c:pt idx="1056">
                  <c:v>161000000000</c:v>
                </c:pt>
                <c:pt idx="1057">
                  <c:v>169000000000</c:v>
                </c:pt>
                <c:pt idx="1058">
                  <c:v>182000000000</c:v>
                </c:pt>
                <c:pt idx="1059">
                  <c:v>194000000000</c:v>
                </c:pt>
                <c:pt idx="1060">
                  <c:v>212000000000</c:v>
                </c:pt>
                <c:pt idx="1061">
                  <c:v>219000000000</c:v>
                </c:pt>
                <c:pt idx="1062">
                  <c:v>214000000000</c:v>
                </c:pt>
                <c:pt idx="1063">
                  <c:v>229000000000</c:v>
                </c:pt>
                <c:pt idx="1064">
                  <c:v>249000000000</c:v>
                </c:pt>
                <c:pt idx="1065">
                  <c:v>263000000000</c:v>
                </c:pt>
                <c:pt idx="1066">
                  <c:v>46385589534</c:v>
                </c:pt>
                <c:pt idx="1067">
                  <c:v>52720966883</c:v>
                </c:pt>
                <c:pt idx="1068">
                  <c:v>66389489264</c:v>
                </c:pt>
                <c:pt idx="1069">
                  <c:v>83538373061</c:v>
                </c:pt>
                <c:pt idx="1070">
                  <c:v>102000000000</c:v>
                </c:pt>
                <c:pt idx="1071">
                  <c:v>110000000000</c:v>
                </c:pt>
                <c:pt idx="1072">
                  <c:v>113000000000</c:v>
                </c:pt>
                <c:pt idx="1073">
                  <c:v>136000000000</c:v>
                </c:pt>
                <c:pt idx="1074">
                  <c:v>154000000000</c:v>
                </c:pt>
                <c:pt idx="1075">
                  <c:v>127000000000</c:v>
                </c:pt>
                <c:pt idx="1076">
                  <c:v>128000000000</c:v>
                </c:pt>
                <c:pt idx="1077">
                  <c:v>137000000000</c:v>
                </c:pt>
                <c:pt idx="1078">
                  <c:v>125000000000</c:v>
                </c:pt>
                <c:pt idx="1079">
                  <c:v>8697298234</c:v>
                </c:pt>
                <c:pt idx="1080">
                  <c:v>7922983043</c:v>
                </c:pt>
                <c:pt idx="1081">
                  <c:v>8907207933</c:v>
                </c:pt>
                <c:pt idx="1082">
                  <c:v>10969898924</c:v>
                </c:pt>
                <c:pt idx="1083">
                  <c:v>13251434311</c:v>
                </c:pt>
                <c:pt idx="1084">
                  <c:v>16286331747</c:v>
                </c:pt>
                <c:pt idx="1085">
                  <c:v>16651492784</c:v>
                </c:pt>
                <c:pt idx="1086">
                  <c:v>20428232684</c:v>
                </c:pt>
                <c:pt idx="1087">
                  <c:v>16832076487</c:v>
                </c:pt>
                <c:pt idx="1088">
                  <c:v>12115441517</c:v>
                </c:pt>
                <c:pt idx="1089">
                  <c:v>12564705489</c:v>
                </c:pt>
                <c:pt idx="1090">
                  <c:v>14042801904</c:v>
                </c:pt>
                <c:pt idx="1091">
                  <c:v>13586213061</c:v>
                </c:pt>
                <c:pt idx="1092">
                  <c:v>477000000000</c:v>
                </c:pt>
                <c:pt idx="1093">
                  <c:v>494000000000</c:v>
                </c:pt>
                <c:pt idx="1094">
                  <c:v>524000000000</c:v>
                </c:pt>
                <c:pt idx="1095">
                  <c:v>618000000000</c:v>
                </c:pt>
                <c:pt idx="1096">
                  <c:v>722000000000</c:v>
                </c:pt>
                <c:pt idx="1097">
                  <c:v>834000000000</c:v>
                </c:pt>
                <c:pt idx="1098">
                  <c:v>949000000000</c:v>
                </c:pt>
                <c:pt idx="1099">
                  <c:v>1240000000000</c:v>
                </c:pt>
                <c:pt idx="1100">
                  <c:v>1220000000000</c:v>
                </c:pt>
                <c:pt idx="1101">
                  <c:v>1370000000000</c:v>
                </c:pt>
                <c:pt idx="1102">
                  <c:v>1710000000000</c:v>
                </c:pt>
                <c:pt idx="1103">
                  <c:v>1880000000000</c:v>
                </c:pt>
                <c:pt idx="1104">
                  <c:v>1860000000000</c:v>
                </c:pt>
                <c:pt idx="1105">
                  <c:v>165000000000</c:v>
                </c:pt>
                <c:pt idx="1106">
                  <c:v>160000000000</c:v>
                </c:pt>
                <c:pt idx="1107">
                  <c:v>196000000000</c:v>
                </c:pt>
                <c:pt idx="1108">
                  <c:v>235000000000</c:v>
                </c:pt>
                <c:pt idx="1109">
                  <c:v>257000000000</c:v>
                </c:pt>
                <c:pt idx="1110">
                  <c:v>286000000000</c:v>
                </c:pt>
                <c:pt idx="1111">
                  <c:v>365000000000</c:v>
                </c:pt>
                <c:pt idx="1112">
                  <c:v>432000000000</c:v>
                </c:pt>
                <c:pt idx="1113">
                  <c:v>510000000000</c:v>
                </c:pt>
                <c:pt idx="1114">
                  <c:v>540000000000</c:v>
                </c:pt>
                <c:pt idx="1115">
                  <c:v>709000000000</c:v>
                </c:pt>
                <c:pt idx="1116">
                  <c:v>846000000000</c:v>
                </c:pt>
                <c:pt idx="1117">
                  <c:v>877000000000</c:v>
                </c:pt>
                <c:pt idx="1118">
                  <c:v>101000000000</c:v>
                </c:pt>
                <c:pt idx="1119">
                  <c:v>115000000000</c:v>
                </c:pt>
                <c:pt idx="1120">
                  <c:v>116000000000</c:v>
                </c:pt>
                <c:pt idx="1121">
                  <c:v>135000000000</c:v>
                </c:pt>
                <c:pt idx="1122">
                  <c:v>163000000000</c:v>
                </c:pt>
                <c:pt idx="1123">
                  <c:v>192000000000</c:v>
                </c:pt>
                <c:pt idx="1124">
                  <c:v>223000000000</c:v>
                </c:pt>
                <c:pt idx="1125">
                  <c:v>286000000000</c:v>
                </c:pt>
                <c:pt idx="1126">
                  <c:v>356000000000</c:v>
                </c:pt>
                <c:pt idx="1127">
                  <c:v>363000000000</c:v>
                </c:pt>
                <c:pt idx="1128">
                  <c:v>423000000000</c:v>
                </c:pt>
                <c:pt idx="1129">
                  <c:v>528000000000</c:v>
                </c:pt>
                <c:pt idx="1130">
                  <c:v>503000000000</c:v>
                </c:pt>
                <c:pt idx="1131">
                  <c:v>503000000000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36627901762</c:v>
                </c:pt>
                <c:pt idx="1136">
                  <c:v>49954890353</c:v>
                </c:pt>
                <c:pt idx="1137">
                  <c:v>65141035028</c:v>
                </c:pt>
                <c:pt idx="1138">
                  <c:v>88837727881</c:v>
                </c:pt>
                <c:pt idx="1139">
                  <c:v>132000000000</c:v>
                </c:pt>
                <c:pt idx="1140">
                  <c:v>112000000000</c:v>
                </c:pt>
                <c:pt idx="1141">
                  <c:v>143000000000</c:v>
                </c:pt>
                <c:pt idx="1142">
                  <c:v>191000000000</c:v>
                </c:pt>
                <c:pt idx="1143">
                  <c:v>216000000000</c:v>
                </c:pt>
                <c:pt idx="1144">
                  <c:v>97331522066</c:v>
                </c:pt>
                <c:pt idx="1145">
                  <c:v>105000000000</c:v>
                </c:pt>
                <c:pt idx="1146">
                  <c:v>123000000000</c:v>
                </c:pt>
                <c:pt idx="1147">
                  <c:v>159000000000</c:v>
                </c:pt>
                <c:pt idx="1148">
                  <c:v>186000000000</c:v>
                </c:pt>
                <c:pt idx="1149">
                  <c:v>203000000000</c:v>
                </c:pt>
                <c:pt idx="1150">
                  <c:v>223000000000</c:v>
                </c:pt>
                <c:pt idx="1151">
                  <c:v>260000000000</c:v>
                </c:pt>
                <c:pt idx="1152">
                  <c:v>264000000000</c:v>
                </c:pt>
                <c:pt idx="1153">
                  <c:v>225000000000</c:v>
                </c:pt>
                <c:pt idx="1154">
                  <c:v>209000000000</c:v>
                </c:pt>
                <c:pt idx="1155">
                  <c:v>226000000000</c:v>
                </c:pt>
                <c:pt idx="1156">
                  <c:v>211000000000</c:v>
                </c:pt>
                <c:pt idx="1157">
                  <c:v>1563667800</c:v>
                </c:pt>
                <c:pt idx="1158">
                  <c:v>1614595291</c:v>
                </c:pt>
                <c:pt idx="1159">
                  <c:v>1897606791</c:v>
                </c:pt>
                <c:pt idx="1160">
                  <c:v>2264911807</c:v>
                </c:pt>
                <c:pt idx="1161">
                  <c:v>2758117365</c:v>
                </c:pt>
                <c:pt idx="1162">
                  <c:v>2915710378</c:v>
                </c:pt>
                <c:pt idx="1163">
                  <c:v>3437450712</c:v>
                </c:pt>
                <c:pt idx="1164">
                  <c:v>4075664785</c:v>
                </c:pt>
                <c:pt idx="1165">
                  <c:v>4075664785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125000000000</c:v>
                </c:pt>
                <c:pt idx="1171">
                  <c:v>123000000000</c:v>
                </c:pt>
                <c:pt idx="1172">
                  <c:v>113000000000</c:v>
                </c:pt>
                <c:pt idx="1173">
                  <c:v>119000000000</c:v>
                </c:pt>
                <c:pt idx="1174">
                  <c:v>127000000000</c:v>
                </c:pt>
                <c:pt idx="1175">
                  <c:v>134000000000</c:v>
                </c:pt>
                <c:pt idx="1176">
                  <c:v>151000000000</c:v>
                </c:pt>
                <c:pt idx="1177">
                  <c:v>175000000000</c:v>
                </c:pt>
                <c:pt idx="1178">
                  <c:v>213000000000</c:v>
                </c:pt>
                <c:pt idx="1179">
                  <c:v>206000000000</c:v>
                </c:pt>
                <c:pt idx="1180">
                  <c:v>232000000000</c:v>
                </c:pt>
                <c:pt idx="1181">
                  <c:v>258000000000</c:v>
                </c:pt>
                <c:pt idx="1182">
                  <c:v>258000000000</c:v>
                </c:pt>
                <c:pt idx="1183">
                  <c:v>1100000000000</c:v>
                </c:pt>
                <c:pt idx="1184">
                  <c:v>1120000000000</c:v>
                </c:pt>
                <c:pt idx="1185">
                  <c:v>1230000000000</c:v>
                </c:pt>
                <c:pt idx="1186">
                  <c:v>1510000000000</c:v>
                </c:pt>
                <c:pt idx="1187">
                  <c:v>1740000000000</c:v>
                </c:pt>
                <c:pt idx="1188">
                  <c:v>1790000000000</c:v>
                </c:pt>
                <c:pt idx="1189">
                  <c:v>1870000000000</c:v>
                </c:pt>
                <c:pt idx="1190">
                  <c:v>2130000000000</c:v>
                </c:pt>
                <c:pt idx="1191">
                  <c:v>2310000000000</c:v>
                </c:pt>
                <c:pt idx="1192">
                  <c:v>2110000000000</c:v>
                </c:pt>
                <c:pt idx="1193">
                  <c:v>2060000000000</c:v>
                </c:pt>
                <c:pt idx="1194">
                  <c:v>2200000000000</c:v>
                </c:pt>
                <c:pt idx="1195">
                  <c:v>2010000000000</c:v>
                </c:pt>
                <c:pt idx="1196">
                  <c:v>9008629729</c:v>
                </c:pt>
                <c:pt idx="1197">
                  <c:v>9104515930</c:v>
                </c:pt>
                <c:pt idx="1198">
                  <c:v>9718989517</c:v>
                </c:pt>
                <c:pt idx="1199">
                  <c:v>9430236065</c:v>
                </c:pt>
                <c:pt idx="1200">
                  <c:v>10173234921</c:v>
                </c:pt>
                <c:pt idx="1201">
                  <c:v>11075778481</c:v>
                </c:pt>
                <c:pt idx="1202">
                  <c:v>11903020644</c:v>
                </c:pt>
                <c:pt idx="1203">
                  <c:v>12820055025</c:v>
                </c:pt>
                <c:pt idx="1204">
                  <c:v>13676837630</c:v>
                </c:pt>
                <c:pt idx="1205">
                  <c:v>12125023181</c:v>
                </c:pt>
                <c:pt idx="1206">
                  <c:v>13230844040</c:v>
                </c:pt>
                <c:pt idx="1207">
                  <c:v>14433926129</c:v>
                </c:pt>
                <c:pt idx="1208">
                  <c:v>14794802081</c:v>
                </c:pt>
                <c:pt idx="1209">
                  <c:v>4730000000000</c:v>
                </c:pt>
                <c:pt idx="1210">
                  <c:v>4160000000000</c:v>
                </c:pt>
                <c:pt idx="1211">
                  <c:v>3980000000000</c:v>
                </c:pt>
                <c:pt idx="1212">
                  <c:v>4300000000000</c:v>
                </c:pt>
                <c:pt idx="1213">
                  <c:v>4660000000000</c:v>
                </c:pt>
                <c:pt idx="1214">
                  <c:v>4570000000000</c:v>
                </c:pt>
                <c:pt idx="1215">
                  <c:v>4360000000000</c:v>
                </c:pt>
                <c:pt idx="1216">
                  <c:v>4360000000000</c:v>
                </c:pt>
                <c:pt idx="1217">
                  <c:v>4850000000000</c:v>
                </c:pt>
                <c:pt idx="1218">
                  <c:v>5040000000000</c:v>
                </c:pt>
                <c:pt idx="1219">
                  <c:v>5500000000000</c:v>
                </c:pt>
                <c:pt idx="1220">
                  <c:v>5910000000000</c:v>
                </c:pt>
                <c:pt idx="1221">
                  <c:v>5940000000000</c:v>
                </c:pt>
                <c:pt idx="1222">
                  <c:v>8457923945</c:v>
                </c:pt>
                <c:pt idx="1223">
                  <c:v>8972965061</c:v>
                </c:pt>
                <c:pt idx="1224">
                  <c:v>9580161951</c:v>
                </c:pt>
                <c:pt idx="1225">
                  <c:v>10193023726</c:v>
                </c:pt>
                <c:pt idx="1226">
                  <c:v>11407566660</c:v>
                </c:pt>
                <c:pt idx="1227">
                  <c:v>12582876895</c:v>
                </c:pt>
                <c:pt idx="1228">
                  <c:v>15056937190</c:v>
                </c:pt>
                <c:pt idx="1229">
                  <c:v>17110610000</c:v>
                </c:pt>
                <c:pt idx="1230">
                  <c:v>21971835256</c:v>
                </c:pt>
                <c:pt idx="1231">
                  <c:v>23818322918</c:v>
                </c:pt>
                <c:pt idx="1232">
                  <c:v>26425379367</c:v>
                </c:pt>
                <c:pt idx="1233">
                  <c:v>28840197019</c:v>
                </c:pt>
                <c:pt idx="1234">
                  <c:v>31015239496</c:v>
                </c:pt>
                <c:pt idx="1235">
                  <c:v>18291990619</c:v>
                </c:pt>
                <c:pt idx="1236">
                  <c:v>22152689130</c:v>
                </c:pt>
                <c:pt idx="1237">
                  <c:v>24636598581</c:v>
                </c:pt>
                <c:pt idx="1238">
                  <c:v>30833692831</c:v>
                </c:pt>
                <c:pt idx="1239">
                  <c:v>43151647003</c:v>
                </c:pt>
                <c:pt idx="1240">
                  <c:v>57123671734</c:v>
                </c:pt>
                <c:pt idx="1241">
                  <c:v>81003864916</c:v>
                </c:pt>
                <c:pt idx="1242">
                  <c:v>105000000000</c:v>
                </c:pt>
                <c:pt idx="1243">
                  <c:v>133000000000</c:v>
                </c:pt>
                <c:pt idx="1244">
                  <c:v>115000000000</c:v>
                </c:pt>
                <c:pt idx="1245">
                  <c:v>148000000000</c:v>
                </c:pt>
                <c:pt idx="1246">
                  <c:v>188000000000</c:v>
                </c:pt>
                <c:pt idx="1247">
                  <c:v>204000000000</c:v>
                </c:pt>
                <c:pt idx="1248">
                  <c:v>12705350153</c:v>
                </c:pt>
                <c:pt idx="1249">
                  <c:v>12985991723</c:v>
                </c:pt>
                <c:pt idx="1250">
                  <c:v>13147736954</c:v>
                </c:pt>
                <c:pt idx="1251">
                  <c:v>14904504019</c:v>
                </c:pt>
                <c:pt idx="1252">
                  <c:v>16095321631</c:v>
                </c:pt>
                <c:pt idx="1253">
                  <c:v>18737895401</c:v>
                </c:pt>
                <c:pt idx="1254">
                  <c:v>22504136042</c:v>
                </c:pt>
                <c:pt idx="1255">
                  <c:v>27236739896</c:v>
                </c:pt>
                <c:pt idx="1256">
                  <c:v>30465489796</c:v>
                </c:pt>
                <c:pt idx="1257">
                  <c:v>30716343757</c:v>
                </c:pt>
                <c:pt idx="1258">
                  <c:v>32440133261</c:v>
                </c:pt>
                <c:pt idx="1259">
                  <c:v>34313315840</c:v>
                </c:pt>
                <c:pt idx="1260">
                  <c:v>40264403585</c:v>
                </c:pt>
                <c:pt idx="1261">
                  <c:v>67512715</c:v>
                </c:pt>
                <c:pt idx="1262">
                  <c:v>63101272</c:v>
                </c:pt>
                <c:pt idx="1263">
                  <c:v>72259046</c:v>
                </c:pt>
                <c:pt idx="1264">
                  <c:v>90148518</c:v>
                </c:pt>
                <c:pt idx="1265">
                  <c:v>102220915</c:v>
                </c:pt>
                <c:pt idx="1266">
                  <c:v>106147384</c:v>
                </c:pt>
                <c:pt idx="1267">
                  <c:v>104668675</c:v>
                </c:pt>
                <c:pt idx="1268">
                  <c:v>123005090</c:v>
                </c:pt>
                <c:pt idx="1269">
                  <c:v>135044456</c:v>
                </c:pt>
                <c:pt idx="1270">
                  <c:v>127125253</c:v>
                </c:pt>
                <c:pt idx="1271">
                  <c:v>150431114</c:v>
                </c:pt>
                <c:pt idx="1272">
                  <c:v>172253739</c:v>
                </c:pt>
                <c:pt idx="1273">
                  <c:v>174984469</c:v>
                </c:pt>
                <c:pt idx="1274">
                  <c:v>1849196082</c:v>
                </c:pt>
                <c:pt idx="1275">
                  <c:v>2535333632</c:v>
                </c:pt>
                <c:pt idx="1276">
                  <c:v>2702427047</c:v>
                </c:pt>
                <c:pt idx="1277">
                  <c:v>3355083117</c:v>
                </c:pt>
                <c:pt idx="1278">
                  <c:v>3639935348</c:v>
                </c:pt>
                <c:pt idx="1279">
                  <c:v>3743116980</c:v>
                </c:pt>
                <c:pt idx="1280">
                  <c:v>3918176308</c:v>
                </c:pt>
                <c:pt idx="1281">
                  <c:v>4743437689</c:v>
                </c:pt>
                <c:pt idx="1282">
                  <c:v>5771473142</c:v>
                </c:pt>
                <c:pt idx="1283">
                  <c:v>5620572910</c:v>
                </c:pt>
                <c:pt idx="1284">
                  <c:v>5740438192</c:v>
                </c:pt>
                <c:pt idx="1285">
                  <c:v>6630214452</c:v>
                </c:pt>
                <c:pt idx="1286">
                  <c:v>6445460830</c:v>
                </c:pt>
                <c:pt idx="1287">
                  <c:v>37718011469</c:v>
                </c:pt>
                <c:pt idx="1288">
                  <c:v>34890773740</c:v>
                </c:pt>
                <c:pt idx="1289">
                  <c:v>38138801497</c:v>
                </c:pt>
                <c:pt idx="1290">
                  <c:v>47875837662</c:v>
                </c:pt>
                <c:pt idx="1291">
                  <c:v>59440511982</c:v>
                </c:pt>
                <c:pt idx="1292">
                  <c:v>80797945205</c:v>
                </c:pt>
                <c:pt idx="1293">
                  <c:v>102000000000</c:v>
                </c:pt>
                <c:pt idx="1294">
                  <c:v>115000000000</c:v>
                </c:pt>
                <c:pt idx="1295">
                  <c:v>147000000000</c:v>
                </c:pt>
                <c:pt idx="1296">
                  <c:v>106000000000</c:v>
                </c:pt>
                <c:pt idx="1297">
                  <c:v>120000000000</c:v>
                </c:pt>
                <c:pt idx="1298">
                  <c:v>161000000000</c:v>
                </c:pt>
                <c:pt idx="1299">
                  <c:v>183000000000</c:v>
                </c:pt>
                <c:pt idx="1300">
                  <c:v>1369691955</c:v>
                </c:pt>
                <c:pt idx="1301">
                  <c:v>1525113501</c:v>
                </c:pt>
                <c:pt idx="1302">
                  <c:v>1605640633</c:v>
                </c:pt>
                <c:pt idx="1303">
                  <c:v>1919012781</c:v>
                </c:pt>
                <c:pt idx="1304">
                  <c:v>2211535312</c:v>
                </c:pt>
                <c:pt idx="1305">
                  <c:v>2459876152</c:v>
                </c:pt>
                <c:pt idx="1306">
                  <c:v>2834168889</c:v>
                </c:pt>
                <c:pt idx="1307">
                  <c:v>3802566171</c:v>
                </c:pt>
                <c:pt idx="1308">
                  <c:v>5139957785</c:v>
                </c:pt>
                <c:pt idx="1309">
                  <c:v>4690062255</c:v>
                </c:pt>
                <c:pt idx="1310">
                  <c:v>4794357795</c:v>
                </c:pt>
                <c:pt idx="1311">
                  <c:v>6197766119</c:v>
                </c:pt>
                <c:pt idx="1312">
                  <c:v>6605133551</c:v>
                </c:pt>
                <c:pt idx="1313">
                  <c:v>1731198022</c:v>
                </c:pt>
                <c:pt idx="1314">
                  <c:v>1768619058</c:v>
                </c:pt>
                <c:pt idx="1315">
                  <c:v>1758176653</c:v>
                </c:pt>
                <c:pt idx="1316">
                  <c:v>2023324407</c:v>
                </c:pt>
                <c:pt idx="1317">
                  <c:v>2366398120</c:v>
                </c:pt>
                <c:pt idx="1318">
                  <c:v>2735550177</c:v>
                </c:pt>
                <c:pt idx="1319">
                  <c:v>3452895836</c:v>
                </c:pt>
                <c:pt idx="1320">
                  <c:v>4222945530</c:v>
                </c:pt>
                <c:pt idx="1321">
                  <c:v>5443930125</c:v>
                </c:pt>
                <c:pt idx="1322">
                  <c:v>5832882922</c:v>
                </c:pt>
                <c:pt idx="1323">
                  <c:v>7181441152</c:v>
                </c:pt>
                <c:pt idx="1324">
                  <c:v>8254088067</c:v>
                </c:pt>
                <c:pt idx="1325">
                  <c:v>9386913253</c:v>
                </c:pt>
                <c:pt idx="1326">
                  <c:v>7833068425</c:v>
                </c:pt>
                <c:pt idx="1327">
                  <c:v>8313047744</c:v>
                </c:pt>
                <c:pt idx="1328">
                  <c:v>9314784080</c:v>
                </c:pt>
                <c:pt idx="1329">
                  <c:v>11186452601</c:v>
                </c:pt>
                <c:pt idx="1330">
                  <c:v>13761569545</c:v>
                </c:pt>
                <c:pt idx="1331">
                  <c:v>16041840426</c:v>
                </c:pt>
                <c:pt idx="1332">
                  <c:v>19935046397</c:v>
                </c:pt>
                <c:pt idx="1333">
                  <c:v>28765687042</c:v>
                </c:pt>
                <c:pt idx="1334">
                  <c:v>33669367720</c:v>
                </c:pt>
                <c:pt idx="1335">
                  <c:v>25875781250</c:v>
                </c:pt>
                <c:pt idx="1336">
                  <c:v>24009680460</c:v>
                </c:pt>
                <c:pt idx="1337">
                  <c:v>28480338368</c:v>
                </c:pt>
                <c:pt idx="1338">
                  <c:v>28372577697</c:v>
                </c:pt>
                <c:pt idx="1339">
                  <c:v>17260364842</c:v>
                </c:pt>
                <c:pt idx="1340">
                  <c:v>17649751244</c:v>
                </c:pt>
                <c:pt idx="1341">
                  <c:v>19152238806</c:v>
                </c:pt>
                <c:pt idx="1342">
                  <c:v>20082918740</c:v>
                </c:pt>
                <c:pt idx="1343">
                  <c:v>20955223881</c:v>
                </c:pt>
                <c:pt idx="1344">
                  <c:v>21287562189</c:v>
                </c:pt>
                <c:pt idx="1345">
                  <c:v>21796351575</c:v>
                </c:pt>
                <c:pt idx="1346">
                  <c:v>24577114428</c:v>
                </c:pt>
                <c:pt idx="1347">
                  <c:v>28829850746</c:v>
                </c:pt>
                <c:pt idx="1348">
                  <c:v>35139635158</c:v>
                </c:pt>
                <c:pt idx="1349">
                  <c:v>38009950249</c:v>
                </c:pt>
                <c:pt idx="1350">
                  <c:v>40078938640</c:v>
                </c:pt>
                <c:pt idx="1351">
                  <c:v>43205095854</c:v>
                </c:pt>
                <c:pt idx="1352">
                  <c:v>771200632</c:v>
                </c:pt>
                <c:pt idx="1353">
                  <c:v>706430933</c:v>
                </c:pt>
                <c:pt idx="1354">
                  <c:v>656802669</c:v>
                </c:pt>
                <c:pt idx="1355">
                  <c:v>969181551</c:v>
                </c:pt>
                <c:pt idx="1356">
                  <c:v>1234197704</c:v>
                </c:pt>
                <c:pt idx="1357">
                  <c:v>1368405301</c:v>
                </c:pt>
                <c:pt idx="1358">
                  <c:v>1428842600</c:v>
                </c:pt>
                <c:pt idx="1359">
                  <c:v>1597484736</c:v>
                </c:pt>
                <c:pt idx="1360">
                  <c:v>1630667593</c:v>
                </c:pt>
                <c:pt idx="1361">
                  <c:v>1708772782</c:v>
                </c:pt>
                <c:pt idx="1362">
                  <c:v>2175685681</c:v>
                </c:pt>
                <c:pt idx="1363">
                  <c:v>2487352968</c:v>
                </c:pt>
                <c:pt idx="1364">
                  <c:v>2328196275</c:v>
                </c:pt>
                <c:pt idx="1365">
                  <c:v>529064647</c:v>
                </c:pt>
                <c:pt idx="1366">
                  <c:v>515000000</c:v>
                </c:pt>
                <c:pt idx="1367">
                  <c:v>536000000</c:v>
                </c:pt>
                <c:pt idx="1368">
                  <c:v>409000000</c:v>
                </c:pt>
                <c:pt idx="1369">
                  <c:v>467000000</c:v>
                </c:pt>
                <c:pt idx="1370">
                  <c:v>542000000</c:v>
                </c:pt>
                <c:pt idx="1371">
                  <c:v>604028582</c:v>
                </c:pt>
                <c:pt idx="1372">
                  <c:v>739026892</c:v>
                </c:pt>
                <c:pt idx="1373">
                  <c:v>850040459</c:v>
                </c:pt>
                <c:pt idx="1374">
                  <c:v>1155146230</c:v>
                </c:pt>
                <c:pt idx="1375">
                  <c:v>1292696476</c:v>
                </c:pt>
                <c:pt idx="1376">
                  <c:v>1537753885</c:v>
                </c:pt>
                <c:pt idx="1377">
                  <c:v>1733828405</c:v>
                </c:pt>
                <c:pt idx="1378">
                  <c:v>33896600871</c:v>
                </c:pt>
                <c:pt idx="1379">
                  <c:v>28420321952</c:v>
                </c:pt>
                <c:pt idx="1380">
                  <c:v>19842519685</c:v>
                </c:pt>
                <c:pt idx="1381">
                  <c:v>24062500000</c:v>
                </c:pt>
                <c:pt idx="1382">
                  <c:v>33384615385</c:v>
                </c:pt>
                <c:pt idx="1383">
                  <c:v>44000000000</c:v>
                </c:pt>
                <c:pt idx="1384">
                  <c:v>56484375000</c:v>
                </c:pt>
                <c:pt idx="1385">
                  <c:v>71803278689</c:v>
                </c:pt>
                <c:pt idx="1386">
                  <c:v>93167701863</c:v>
                </c:pt>
                <c:pt idx="1387">
                  <c:v>62360446571</c:v>
                </c:pt>
                <c:pt idx="1388">
                  <c:v>74755288917</c:v>
                </c:pt>
                <c:pt idx="1389">
                  <c:v>34699395524</c:v>
                </c:pt>
                <c:pt idx="1390">
                  <c:v>81873662519</c:v>
                </c:pt>
                <c:pt idx="1391">
                  <c:v>2483890594</c:v>
                </c:pt>
                <c:pt idx="1392">
                  <c:v>2491800559</c:v>
                </c:pt>
                <c:pt idx="1393">
                  <c:v>2688617885</c:v>
                </c:pt>
                <c:pt idx="1394">
                  <c:v>3070803431</c:v>
                </c:pt>
                <c:pt idx="1395">
                  <c:v>3454374261</c:v>
                </c:pt>
                <c:pt idx="1396">
                  <c:v>3658356378</c:v>
                </c:pt>
                <c:pt idx="1397">
                  <c:v>3988775844</c:v>
                </c:pt>
                <c:pt idx="1398">
                  <c:v>4602346923</c:v>
                </c:pt>
                <c:pt idx="1399">
                  <c:v>4929414915</c:v>
                </c:pt>
                <c:pt idx="1400">
                  <c:v>4826167676</c:v>
                </c:pt>
                <c:pt idx="1401">
                  <c:v>4826167676</c:v>
                </c:pt>
                <c:pt idx="1402">
                  <c:v>0</c:v>
                </c:pt>
                <c:pt idx="1403">
                  <c:v>0</c:v>
                </c:pt>
                <c:pt idx="1404">
                  <c:v>11434200000</c:v>
                </c:pt>
                <c:pt idx="1405">
                  <c:v>12159225000</c:v>
                </c:pt>
                <c:pt idx="1406">
                  <c:v>14163949142</c:v>
                </c:pt>
                <c:pt idx="1407">
                  <c:v>18608709857</c:v>
                </c:pt>
                <c:pt idx="1408">
                  <c:v>22659294573</c:v>
                </c:pt>
                <c:pt idx="1409">
                  <c:v>26085307222</c:v>
                </c:pt>
                <c:pt idx="1410">
                  <c:v>30246361657</c:v>
                </c:pt>
                <c:pt idx="1411">
                  <c:v>39325985931</c:v>
                </c:pt>
                <c:pt idx="1412">
                  <c:v>47438363056</c:v>
                </c:pt>
                <c:pt idx="1413">
                  <c:v>37050081723</c:v>
                </c:pt>
                <c:pt idx="1414">
                  <c:v>36709511568</c:v>
                </c:pt>
                <c:pt idx="1415">
                  <c:v>43083067994</c:v>
                </c:pt>
                <c:pt idx="1416">
                  <c:v>42343559196</c:v>
                </c:pt>
                <c:pt idx="1417">
                  <c:v>20267551133</c:v>
                </c:pt>
                <c:pt idx="1418">
                  <c:v>20196868009</c:v>
                </c:pt>
                <c:pt idx="1419">
                  <c:v>22568793525</c:v>
                </c:pt>
                <c:pt idx="1420">
                  <c:v>29144582393</c:v>
                </c:pt>
                <c:pt idx="1421">
                  <c:v>34077095478</c:v>
                </c:pt>
                <c:pt idx="1422">
                  <c:v>37643013481</c:v>
                </c:pt>
                <c:pt idx="1423">
                  <c:v>42544677906</c:v>
                </c:pt>
                <c:pt idx="1424">
                  <c:v>51320661751</c:v>
                </c:pt>
                <c:pt idx="1425">
                  <c:v>54742763112</c:v>
                </c:pt>
                <c:pt idx="1426">
                  <c:v>49420751774</c:v>
                </c:pt>
                <c:pt idx="1427">
                  <c:v>52053324635</c:v>
                </c:pt>
                <c:pt idx="1428">
                  <c:v>58009863403</c:v>
                </c:pt>
                <c:pt idx="1429">
                  <c:v>55143457330</c:v>
                </c:pt>
                <c:pt idx="1430">
                  <c:v>6101794939</c:v>
                </c:pt>
                <c:pt idx="1431">
                  <c:v>6514271488</c:v>
                </c:pt>
                <c:pt idx="1432">
                  <c:v>7008026415</c:v>
                </c:pt>
                <c:pt idx="1433">
                  <c:v>7926373572</c:v>
                </c:pt>
                <c:pt idx="1434">
                  <c:v>10258324479</c:v>
                </c:pt>
                <c:pt idx="1435">
                  <c:v>11792570016</c:v>
                </c:pt>
                <c:pt idx="1436">
                  <c:v>14568709574</c:v>
                </c:pt>
                <c:pt idx="1437">
                  <c:v>18054684854</c:v>
                </c:pt>
                <c:pt idx="1438">
                  <c:v>20731022857</c:v>
                </c:pt>
                <c:pt idx="1439">
                  <c:v>21313263933</c:v>
                </c:pt>
                <c:pt idx="1440">
                  <c:v>28359706123</c:v>
                </c:pt>
                <c:pt idx="1441">
                  <c:v>36634742799</c:v>
                </c:pt>
                <c:pt idx="1442">
                  <c:v>42981497744</c:v>
                </c:pt>
                <c:pt idx="1443">
                  <c:v>3877673635</c:v>
                </c:pt>
                <c:pt idx="1444">
                  <c:v>4529575233</c:v>
                </c:pt>
                <c:pt idx="1445">
                  <c:v>4397254715</c:v>
                </c:pt>
                <c:pt idx="1446">
                  <c:v>5474030228</c:v>
                </c:pt>
                <c:pt idx="1447">
                  <c:v>4363934417</c:v>
                </c:pt>
                <c:pt idx="1448">
                  <c:v>5038577519</c:v>
                </c:pt>
                <c:pt idx="1449">
                  <c:v>5515236338</c:v>
                </c:pt>
                <c:pt idx="1450">
                  <c:v>7342905883</c:v>
                </c:pt>
                <c:pt idx="1451">
                  <c:v>9413002737</c:v>
                </c:pt>
                <c:pt idx="1452">
                  <c:v>8550363829</c:v>
                </c:pt>
                <c:pt idx="1453">
                  <c:v>8704983553</c:v>
                </c:pt>
                <c:pt idx="1454">
                  <c:v>9853981624</c:v>
                </c:pt>
                <c:pt idx="1455">
                  <c:v>9880703883</c:v>
                </c:pt>
                <c:pt idx="1456">
                  <c:v>1743506287</c:v>
                </c:pt>
                <c:pt idx="1457">
                  <c:v>1716502069</c:v>
                </c:pt>
                <c:pt idx="1458">
                  <c:v>2665158943</c:v>
                </c:pt>
                <c:pt idx="1459">
                  <c:v>2424656666</c:v>
                </c:pt>
                <c:pt idx="1460">
                  <c:v>2625127098</c:v>
                </c:pt>
                <c:pt idx="1461">
                  <c:v>2754995877</c:v>
                </c:pt>
                <c:pt idx="1462">
                  <c:v>3116789658</c:v>
                </c:pt>
                <c:pt idx="1463">
                  <c:v>3647817219</c:v>
                </c:pt>
                <c:pt idx="1464">
                  <c:v>4276769712</c:v>
                </c:pt>
                <c:pt idx="1465">
                  <c:v>5030639934</c:v>
                </c:pt>
                <c:pt idx="1466">
                  <c:v>5398616985</c:v>
                </c:pt>
                <c:pt idx="1467">
                  <c:v>5627898037</c:v>
                </c:pt>
                <c:pt idx="1468">
                  <c:v>4240492849</c:v>
                </c:pt>
                <c:pt idx="1469">
                  <c:v>93789473684</c:v>
                </c:pt>
                <c:pt idx="1470">
                  <c:v>92783947368</c:v>
                </c:pt>
                <c:pt idx="1471">
                  <c:v>101000000000</c:v>
                </c:pt>
                <c:pt idx="1472">
                  <c:v>110000000000</c:v>
                </c:pt>
                <c:pt idx="1473">
                  <c:v>125000000000</c:v>
                </c:pt>
                <c:pt idx="1474">
                  <c:v>144000000000</c:v>
                </c:pt>
                <c:pt idx="1475">
                  <c:v>163000000000</c:v>
                </c:pt>
                <c:pt idx="1476">
                  <c:v>194000000000</c:v>
                </c:pt>
                <c:pt idx="1477">
                  <c:v>231000000000</c:v>
                </c:pt>
                <c:pt idx="1478">
                  <c:v>202000000000</c:v>
                </c:pt>
                <c:pt idx="1479">
                  <c:v>248000000000</c:v>
                </c:pt>
                <c:pt idx="1480">
                  <c:v>289000000000</c:v>
                </c:pt>
                <c:pt idx="1481">
                  <c:v>305000000000</c:v>
                </c:pt>
                <c:pt idx="1482">
                  <c:v>624337144</c:v>
                </c:pt>
                <c:pt idx="1483">
                  <c:v>802442810</c:v>
                </c:pt>
                <c:pt idx="1484">
                  <c:v>828240882</c:v>
                </c:pt>
                <c:pt idx="1485">
                  <c:v>949867662</c:v>
                </c:pt>
                <c:pt idx="1486">
                  <c:v>1075605492</c:v>
                </c:pt>
                <c:pt idx="1487">
                  <c:v>992473987</c:v>
                </c:pt>
                <c:pt idx="1488">
                  <c:v>1303375806</c:v>
                </c:pt>
                <c:pt idx="1489">
                  <c:v>1541978559</c:v>
                </c:pt>
                <c:pt idx="1490">
                  <c:v>1891633531</c:v>
                </c:pt>
                <c:pt idx="1491">
                  <c:v>1984639641</c:v>
                </c:pt>
                <c:pt idx="1492">
                  <c:v>2134104884</c:v>
                </c:pt>
                <c:pt idx="1493">
                  <c:v>2162990126</c:v>
                </c:pt>
                <c:pt idx="1494">
                  <c:v>2113179304</c:v>
                </c:pt>
                <c:pt idx="1495">
                  <c:v>2422482318</c:v>
                </c:pt>
                <c:pt idx="1496">
                  <c:v>2629739067</c:v>
                </c:pt>
                <c:pt idx="1497">
                  <c:v>3342824260</c:v>
                </c:pt>
                <c:pt idx="1498">
                  <c:v>4362439887</c:v>
                </c:pt>
                <c:pt idx="1499">
                  <c:v>4874178417</c:v>
                </c:pt>
                <c:pt idx="1500">
                  <c:v>5305317555</c:v>
                </c:pt>
                <c:pt idx="1501">
                  <c:v>6122644015</c:v>
                </c:pt>
                <c:pt idx="1502">
                  <c:v>7145394015</c:v>
                </c:pt>
                <c:pt idx="1503">
                  <c:v>8737687353</c:v>
                </c:pt>
                <c:pt idx="1504">
                  <c:v>8964480570</c:v>
                </c:pt>
                <c:pt idx="1505">
                  <c:v>9422267260</c:v>
                </c:pt>
                <c:pt idx="1506">
                  <c:v>10647545670</c:v>
                </c:pt>
                <c:pt idx="1507">
                  <c:v>10340794110</c:v>
                </c:pt>
                <c:pt idx="1508">
                  <c:v>3957418083</c:v>
                </c:pt>
                <c:pt idx="1509">
                  <c:v>3917620728</c:v>
                </c:pt>
                <c:pt idx="1510">
                  <c:v>4296164768</c:v>
                </c:pt>
                <c:pt idx="1511">
                  <c:v>5119621569</c:v>
                </c:pt>
                <c:pt idx="1512">
                  <c:v>5643525282</c:v>
                </c:pt>
                <c:pt idx="1513">
                  <c:v>5980795756</c:v>
                </c:pt>
                <c:pt idx="1514">
                  <c:v>6390123590</c:v>
                </c:pt>
                <c:pt idx="1515">
                  <c:v>7513834700</c:v>
                </c:pt>
                <c:pt idx="1516">
                  <c:v>8554293727</c:v>
                </c:pt>
                <c:pt idx="1517">
                  <c:v>8099400961</c:v>
                </c:pt>
                <c:pt idx="1518">
                  <c:v>8163841060</c:v>
                </c:pt>
                <c:pt idx="1519">
                  <c:v>9302057270</c:v>
                </c:pt>
                <c:pt idx="1520">
                  <c:v>8863076923</c:v>
                </c:pt>
                <c:pt idx="1521">
                  <c:v>110937729</c:v>
                </c:pt>
                <c:pt idx="1522">
                  <c:v>115152143</c:v>
                </c:pt>
                <c:pt idx="1523">
                  <c:v>124735072</c:v>
                </c:pt>
                <c:pt idx="1524">
                  <c:v>126887585</c:v>
                </c:pt>
                <c:pt idx="1525">
                  <c:v>131106366</c:v>
                </c:pt>
                <c:pt idx="1526">
                  <c:v>137556823</c:v>
                </c:pt>
                <c:pt idx="1527">
                  <c:v>143352031</c:v>
                </c:pt>
                <c:pt idx="1528">
                  <c:v>149739017</c:v>
                </c:pt>
                <c:pt idx="1529">
                  <c:v>152565763</c:v>
                </c:pt>
                <c:pt idx="1530">
                  <c:v>151560778</c:v>
                </c:pt>
                <c:pt idx="1531">
                  <c:v>163200000</c:v>
                </c:pt>
                <c:pt idx="1532">
                  <c:v>170700000</c:v>
                </c:pt>
                <c:pt idx="1533">
                  <c:v>173000000</c:v>
                </c:pt>
                <c:pt idx="1534">
                  <c:v>1293653473</c:v>
                </c:pt>
                <c:pt idx="1535">
                  <c:v>1295536829</c:v>
                </c:pt>
                <c:pt idx="1536">
                  <c:v>1324424463</c:v>
                </c:pt>
                <c:pt idx="1537">
                  <c:v>1563072653</c:v>
                </c:pt>
                <c:pt idx="1538">
                  <c:v>1833445283</c:v>
                </c:pt>
                <c:pt idx="1539">
                  <c:v>2184444849</c:v>
                </c:pt>
                <c:pt idx="1540">
                  <c:v>3040718541</c:v>
                </c:pt>
                <c:pt idx="1541">
                  <c:v>3356758534</c:v>
                </c:pt>
                <c:pt idx="1542">
                  <c:v>3790240831</c:v>
                </c:pt>
                <c:pt idx="1543">
                  <c:v>3027032864</c:v>
                </c:pt>
                <c:pt idx="1544">
                  <c:v>3526946625</c:v>
                </c:pt>
                <c:pt idx="1545">
                  <c:v>4136083856</c:v>
                </c:pt>
                <c:pt idx="1546">
                  <c:v>3958701369</c:v>
                </c:pt>
                <c:pt idx="1547">
                  <c:v>4582562398</c:v>
                </c:pt>
                <c:pt idx="1548">
                  <c:v>4536544699</c:v>
                </c:pt>
                <c:pt idx="1549">
                  <c:v>4767303153</c:v>
                </c:pt>
                <c:pt idx="1550">
                  <c:v>5609836354</c:v>
                </c:pt>
                <c:pt idx="1551">
                  <c:v>6385691315</c:v>
                </c:pt>
                <c:pt idx="1552">
                  <c:v>6283796155</c:v>
                </c:pt>
                <c:pt idx="1553">
                  <c:v>6731536244</c:v>
                </c:pt>
                <c:pt idx="1554">
                  <c:v>7792063567</c:v>
                </c:pt>
                <c:pt idx="1555">
                  <c:v>9641077098</c:v>
                </c:pt>
                <c:pt idx="1556">
                  <c:v>8834661043</c:v>
                </c:pt>
                <c:pt idx="1557">
                  <c:v>9718331363</c:v>
                </c:pt>
                <c:pt idx="1558">
                  <c:v>11252405860</c:v>
                </c:pt>
                <c:pt idx="1559">
                  <c:v>11442063228</c:v>
                </c:pt>
                <c:pt idx="1560">
                  <c:v>684000000000</c:v>
                </c:pt>
                <c:pt idx="1561">
                  <c:v>725000000000</c:v>
                </c:pt>
                <c:pt idx="1562">
                  <c:v>742000000000</c:v>
                </c:pt>
                <c:pt idx="1563">
                  <c:v>713000000000</c:v>
                </c:pt>
                <c:pt idx="1564">
                  <c:v>770000000000</c:v>
                </c:pt>
                <c:pt idx="1565">
                  <c:v>866000000000</c:v>
                </c:pt>
                <c:pt idx="1566">
                  <c:v>967000000000</c:v>
                </c:pt>
                <c:pt idx="1567">
                  <c:v>1040000000000</c:v>
                </c:pt>
                <c:pt idx="1568">
                  <c:v>1100000000000</c:v>
                </c:pt>
                <c:pt idx="1569">
                  <c:v>895000000000</c:v>
                </c:pt>
                <c:pt idx="1570">
                  <c:v>1050000000000</c:v>
                </c:pt>
                <c:pt idx="1571">
                  <c:v>1170000000000</c:v>
                </c:pt>
                <c:pt idx="1572">
                  <c:v>1190000000000</c:v>
                </c:pt>
                <c:pt idx="1573">
                  <c:v>233226323</c:v>
                </c:pt>
                <c:pt idx="1574">
                  <c:v>240051900</c:v>
                </c:pt>
                <c:pt idx="1575">
                  <c:v>241543396</c:v>
                </c:pt>
                <c:pt idx="1576">
                  <c:v>244990984</c:v>
                </c:pt>
                <c:pt idx="1577">
                  <c:v>239563310</c:v>
                </c:pt>
                <c:pt idx="1578">
                  <c:v>249845593</c:v>
                </c:pt>
                <c:pt idx="1579">
                  <c:v>252991205</c:v>
                </c:pt>
                <c:pt idx="1580">
                  <c:v>255890836</c:v>
                </c:pt>
                <c:pt idx="1581">
                  <c:v>261339642</c:v>
                </c:pt>
                <c:pt idx="1582">
                  <c:v>277510923</c:v>
                </c:pt>
                <c:pt idx="1583">
                  <c:v>294117230</c:v>
                </c:pt>
                <c:pt idx="1584">
                  <c:v>310287519</c:v>
                </c:pt>
                <c:pt idx="1585">
                  <c:v>326160961</c:v>
                </c:pt>
                <c:pt idx="1586">
                  <c:v>1288420223</c:v>
                </c:pt>
                <c:pt idx="1587">
                  <c:v>1480656884</c:v>
                </c:pt>
                <c:pt idx="1588">
                  <c:v>1661818168</c:v>
                </c:pt>
                <c:pt idx="1589">
                  <c:v>1980901554</c:v>
                </c:pt>
                <c:pt idx="1590">
                  <c:v>2598231467</c:v>
                </c:pt>
                <c:pt idx="1591">
                  <c:v>2988172424</c:v>
                </c:pt>
                <c:pt idx="1592">
                  <c:v>3408454198</c:v>
                </c:pt>
                <c:pt idx="1593">
                  <c:v>4402495921</c:v>
                </c:pt>
                <c:pt idx="1594">
                  <c:v>6054806101</c:v>
                </c:pt>
                <c:pt idx="1595">
                  <c:v>5439422031</c:v>
                </c:pt>
                <c:pt idx="1596">
                  <c:v>5811604052</c:v>
                </c:pt>
                <c:pt idx="1597">
                  <c:v>7016162818</c:v>
                </c:pt>
                <c:pt idx="1598">
                  <c:v>7284686576</c:v>
                </c:pt>
                <c:pt idx="1599">
                  <c:v>2647883820</c:v>
                </c:pt>
                <c:pt idx="1600">
                  <c:v>2671401083</c:v>
                </c:pt>
                <c:pt idx="1601">
                  <c:v>2905973022</c:v>
                </c:pt>
                <c:pt idx="1602">
                  <c:v>3588988601</c:v>
                </c:pt>
                <c:pt idx="1603">
                  <c:v>4110348444</c:v>
                </c:pt>
                <c:pt idx="1604">
                  <c:v>4280072626</c:v>
                </c:pt>
                <c:pt idx="1605">
                  <c:v>4663488363</c:v>
                </c:pt>
                <c:pt idx="1606">
                  <c:v>5974371696</c:v>
                </c:pt>
                <c:pt idx="1607">
                  <c:v>6919241412</c:v>
                </c:pt>
                <c:pt idx="1608">
                  <c:v>5557579883</c:v>
                </c:pt>
                <c:pt idx="1609">
                  <c:v>5350993377</c:v>
                </c:pt>
                <c:pt idx="1610">
                  <c:v>6074506533</c:v>
                </c:pt>
                <c:pt idx="1611">
                  <c:v>6074506533</c:v>
                </c:pt>
                <c:pt idx="1612">
                  <c:v>1136896162</c:v>
                </c:pt>
                <c:pt idx="1613">
                  <c:v>1267997923</c:v>
                </c:pt>
                <c:pt idx="1614">
                  <c:v>1396555772</c:v>
                </c:pt>
                <c:pt idx="1615">
                  <c:v>1595297301</c:v>
                </c:pt>
                <c:pt idx="1616">
                  <c:v>1992066759</c:v>
                </c:pt>
                <c:pt idx="1617">
                  <c:v>2523359941</c:v>
                </c:pt>
                <c:pt idx="1618">
                  <c:v>3414053251</c:v>
                </c:pt>
                <c:pt idx="1619">
                  <c:v>4234894168</c:v>
                </c:pt>
                <c:pt idx="1620">
                  <c:v>5623236708</c:v>
                </c:pt>
                <c:pt idx="1621">
                  <c:v>4583834427</c:v>
                </c:pt>
                <c:pt idx="1622">
                  <c:v>6200357070</c:v>
                </c:pt>
                <c:pt idx="1623">
                  <c:v>8761426371</c:v>
                </c:pt>
                <c:pt idx="1624">
                  <c:v>10321968595</c:v>
                </c:pt>
                <c:pt idx="1625">
                  <c:v>984279596</c:v>
                </c:pt>
                <c:pt idx="1626">
                  <c:v>1159891560</c:v>
                </c:pt>
                <c:pt idx="1627">
                  <c:v>1284504509</c:v>
                </c:pt>
                <c:pt idx="1628">
                  <c:v>1707662608</c:v>
                </c:pt>
                <c:pt idx="1629">
                  <c:v>2073255525</c:v>
                </c:pt>
                <c:pt idx="1630">
                  <c:v>2257181943</c:v>
                </c:pt>
                <c:pt idx="1631">
                  <c:v>2696020575</c:v>
                </c:pt>
                <c:pt idx="1632">
                  <c:v>3673382212</c:v>
                </c:pt>
                <c:pt idx="1633">
                  <c:v>4538345345</c:v>
                </c:pt>
                <c:pt idx="1634">
                  <c:v>4158135026</c:v>
                </c:pt>
                <c:pt idx="1635">
                  <c:v>4114881347</c:v>
                </c:pt>
                <c:pt idx="1636">
                  <c:v>4501753898</c:v>
                </c:pt>
                <c:pt idx="1637">
                  <c:v>4045813953</c:v>
                </c:pt>
                <c:pt idx="1638">
                  <c:v>37020609825</c:v>
                </c:pt>
                <c:pt idx="1639">
                  <c:v>37724674865</c:v>
                </c:pt>
                <c:pt idx="1640">
                  <c:v>40416114690</c:v>
                </c:pt>
                <c:pt idx="1641">
                  <c:v>49822651702</c:v>
                </c:pt>
                <c:pt idx="1642">
                  <c:v>56948015336</c:v>
                </c:pt>
                <c:pt idx="1643">
                  <c:v>59523857868</c:v>
                </c:pt>
                <c:pt idx="1644">
                  <c:v>65637107776</c:v>
                </c:pt>
                <c:pt idx="1645">
                  <c:v>75226318359</c:v>
                </c:pt>
                <c:pt idx="1646">
                  <c:v>88882967742</c:v>
                </c:pt>
                <c:pt idx="1647">
                  <c:v>90908402631</c:v>
                </c:pt>
                <c:pt idx="1648">
                  <c:v>90770671432</c:v>
                </c:pt>
                <c:pt idx="1649">
                  <c:v>99211339029</c:v>
                </c:pt>
                <c:pt idx="1650">
                  <c:v>95981572517</c:v>
                </c:pt>
                <c:pt idx="1651">
                  <c:v>4310090791</c:v>
                </c:pt>
                <c:pt idx="1652">
                  <c:v>4075049537</c:v>
                </c:pt>
                <c:pt idx="1653">
                  <c:v>4201332885</c:v>
                </c:pt>
                <c:pt idx="1654">
                  <c:v>4666197195</c:v>
                </c:pt>
                <c:pt idx="1655">
                  <c:v>5697991241</c:v>
                </c:pt>
                <c:pt idx="1656">
                  <c:v>6578515331</c:v>
                </c:pt>
                <c:pt idx="1657">
                  <c:v>7095910828</c:v>
                </c:pt>
                <c:pt idx="1658">
                  <c:v>8035635713</c:v>
                </c:pt>
                <c:pt idx="1659">
                  <c:v>9891003405</c:v>
                </c:pt>
                <c:pt idx="1660">
                  <c:v>9674037707</c:v>
                </c:pt>
                <c:pt idx="1661">
                  <c:v>9274448732</c:v>
                </c:pt>
                <c:pt idx="1662">
                  <c:v>12547888400</c:v>
                </c:pt>
                <c:pt idx="1663">
                  <c:v>14376457305</c:v>
                </c:pt>
                <c:pt idx="1664">
                  <c:v>14376457305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3908645566</c:v>
                </c:pt>
                <c:pt idx="1678">
                  <c:v>3546791603</c:v>
                </c:pt>
                <c:pt idx="1679">
                  <c:v>3361236321</c:v>
                </c:pt>
                <c:pt idx="1680">
                  <c:v>4931280096</c:v>
                </c:pt>
                <c:pt idx="1681">
                  <c:v>6606866450</c:v>
                </c:pt>
                <c:pt idx="1682">
                  <c:v>7261366632</c:v>
                </c:pt>
                <c:pt idx="1683">
                  <c:v>7978609422</c:v>
                </c:pt>
                <c:pt idx="1684">
                  <c:v>8836063690</c:v>
                </c:pt>
                <c:pt idx="1685">
                  <c:v>8493167843</c:v>
                </c:pt>
                <c:pt idx="1686">
                  <c:v>8724107049</c:v>
                </c:pt>
                <c:pt idx="1687">
                  <c:v>11141417478</c:v>
                </c:pt>
                <c:pt idx="1688">
                  <c:v>12451760766</c:v>
                </c:pt>
                <c:pt idx="1689">
                  <c:v>13399386550</c:v>
                </c:pt>
                <c:pt idx="1690">
                  <c:v>5494252208</c:v>
                </c:pt>
                <c:pt idx="1691">
                  <c:v>6007061224</c:v>
                </c:pt>
                <c:pt idx="1692">
                  <c:v>6050875807</c:v>
                </c:pt>
                <c:pt idx="1693">
                  <c:v>6330476435</c:v>
                </c:pt>
                <c:pt idx="1694">
                  <c:v>7273933993</c:v>
                </c:pt>
                <c:pt idx="1695">
                  <c:v>8130258976</c:v>
                </c:pt>
                <c:pt idx="1696">
                  <c:v>9043715356</c:v>
                </c:pt>
                <c:pt idx="1697">
                  <c:v>10325618017</c:v>
                </c:pt>
                <c:pt idx="1698">
                  <c:v>12545438605</c:v>
                </c:pt>
                <c:pt idx="1699">
                  <c:v>12899651884</c:v>
                </c:pt>
                <c:pt idx="1700">
                  <c:v>15994094607</c:v>
                </c:pt>
                <c:pt idx="1701">
                  <c:v>18850351853</c:v>
                </c:pt>
                <c:pt idx="1702">
                  <c:v>19206800719</c:v>
                </c:pt>
                <c:pt idx="1703">
                  <c:v>385000000000</c:v>
                </c:pt>
                <c:pt idx="1704">
                  <c:v>401000000000</c:v>
                </c:pt>
                <c:pt idx="1705">
                  <c:v>438000000000</c:v>
                </c:pt>
                <c:pt idx="1706">
                  <c:v>538000000000</c:v>
                </c:pt>
                <c:pt idx="1707">
                  <c:v>610000000000</c:v>
                </c:pt>
                <c:pt idx="1708">
                  <c:v>638000000000</c:v>
                </c:pt>
                <c:pt idx="1709">
                  <c:v>678000000000</c:v>
                </c:pt>
                <c:pt idx="1710">
                  <c:v>783000000000</c:v>
                </c:pt>
                <c:pt idx="1711">
                  <c:v>871000000000</c:v>
                </c:pt>
                <c:pt idx="1712">
                  <c:v>796000000000</c:v>
                </c:pt>
                <c:pt idx="1713">
                  <c:v>777000000000</c:v>
                </c:pt>
                <c:pt idx="1714">
                  <c:v>833000000000</c:v>
                </c:pt>
                <c:pt idx="1715">
                  <c:v>770000000000</c:v>
                </c:pt>
                <c:pt idx="1716">
                  <c:v>2682347064</c:v>
                </c:pt>
                <c:pt idx="1717">
                  <c:v>2682347064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52011621745</c:v>
                </c:pt>
                <c:pt idx="1730">
                  <c:v>53305639461</c:v>
                </c:pt>
                <c:pt idx="1731">
                  <c:v>66021205382</c:v>
                </c:pt>
                <c:pt idx="1732">
                  <c:v>87440435752</c:v>
                </c:pt>
                <c:pt idx="1733">
                  <c:v>103000000000</c:v>
                </c:pt>
                <c:pt idx="1734">
                  <c:v>114000000000</c:v>
                </c:pt>
                <c:pt idx="1735">
                  <c:v>110000000000</c:v>
                </c:pt>
                <c:pt idx="1736">
                  <c:v>135000000000</c:v>
                </c:pt>
                <c:pt idx="1737">
                  <c:v>130000000000</c:v>
                </c:pt>
                <c:pt idx="1738">
                  <c:v>119000000000</c:v>
                </c:pt>
                <c:pt idx="1739">
                  <c:v>143000000000</c:v>
                </c:pt>
                <c:pt idx="1740">
                  <c:v>164000000000</c:v>
                </c:pt>
                <c:pt idx="1741">
                  <c:v>171000000000</c:v>
                </c:pt>
                <c:pt idx="1742">
                  <c:v>5107329010</c:v>
                </c:pt>
                <c:pt idx="1743">
                  <c:v>5323146568</c:v>
                </c:pt>
                <c:pt idx="1744">
                  <c:v>5224213019</c:v>
                </c:pt>
                <c:pt idx="1745">
                  <c:v>5322437648</c:v>
                </c:pt>
                <c:pt idx="1746">
                  <c:v>5795568203</c:v>
                </c:pt>
                <c:pt idx="1747">
                  <c:v>6322582497</c:v>
                </c:pt>
                <c:pt idx="1748">
                  <c:v>6786340353</c:v>
                </c:pt>
                <c:pt idx="1749">
                  <c:v>7458167331</c:v>
                </c:pt>
                <c:pt idx="1750">
                  <c:v>8491371523</c:v>
                </c:pt>
                <c:pt idx="1751">
                  <c:v>8380736990</c:v>
                </c:pt>
                <c:pt idx="1752">
                  <c:v>8938210560</c:v>
                </c:pt>
                <c:pt idx="1753">
                  <c:v>9898547558</c:v>
                </c:pt>
                <c:pt idx="1754">
                  <c:v>10644973606</c:v>
                </c:pt>
                <c:pt idx="1755">
                  <c:v>1798374533</c:v>
                </c:pt>
                <c:pt idx="1756">
                  <c:v>1945327546</c:v>
                </c:pt>
                <c:pt idx="1757">
                  <c:v>2170481498</c:v>
                </c:pt>
                <c:pt idx="1758">
                  <c:v>2731416281</c:v>
                </c:pt>
                <c:pt idx="1759">
                  <c:v>3052898686</c:v>
                </c:pt>
                <c:pt idx="1760">
                  <c:v>3405134555</c:v>
                </c:pt>
                <c:pt idx="1761">
                  <c:v>3646727993</c:v>
                </c:pt>
                <c:pt idx="1762">
                  <c:v>4291363547</c:v>
                </c:pt>
                <c:pt idx="1763">
                  <c:v>5403364454</c:v>
                </c:pt>
                <c:pt idx="1764">
                  <c:v>5397121962</c:v>
                </c:pt>
                <c:pt idx="1765">
                  <c:v>5718589550</c:v>
                </c:pt>
                <c:pt idx="1766">
                  <c:v>6411842066</c:v>
                </c:pt>
                <c:pt idx="1767">
                  <c:v>6773185511</c:v>
                </c:pt>
                <c:pt idx="1768">
                  <c:v>46385996027</c:v>
                </c:pt>
                <c:pt idx="1769">
                  <c:v>44138014092</c:v>
                </c:pt>
                <c:pt idx="1770">
                  <c:v>59116868250</c:v>
                </c:pt>
                <c:pt idx="1771">
                  <c:v>67655840108</c:v>
                </c:pt>
                <c:pt idx="1772">
                  <c:v>87845403978</c:v>
                </c:pt>
                <c:pt idx="1773">
                  <c:v>112000000000</c:v>
                </c:pt>
                <c:pt idx="1774">
                  <c:v>145000000000</c:v>
                </c:pt>
                <c:pt idx="1775">
                  <c:v>166000000000</c:v>
                </c:pt>
                <c:pt idx="1776">
                  <c:v>208000000000</c:v>
                </c:pt>
                <c:pt idx="1777">
                  <c:v>169000000000</c:v>
                </c:pt>
                <c:pt idx="1778">
                  <c:v>369000000000</c:v>
                </c:pt>
                <c:pt idx="1779">
                  <c:v>412000000000</c:v>
                </c:pt>
                <c:pt idx="1780">
                  <c:v>463000000000</c:v>
                </c:pt>
                <c:pt idx="1781">
                  <c:v>463000000000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3586883989</c:v>
                </c:pt>
                <c:pt idx="1795">
                  <c:v>3436961385</c:v>
                </c:pt>
                <c:pt idx="1796">
                  <c:v>3791306758</c:v>
                </c:pt>
                <c:pt idx="1797">
                  <c:v>4756221629</c:v>
                </c:pt>
                <c:pt idx="1798">
                  <c:v>5514253043</c:v>
                </c:pt>
                <c:pt idx="1799">
                  <c:v>5985809060</c:v>
                </c:pt>
                <c:pt idx="1800">
                  <c:v>6560546900</c:v>
                </c:pt>
                <c:pt idx="1801">
                  <c:v>8159825620</c:v>
                </c:pt>
                <c:pt idx="1802">
                  <c:v>9834034351</c:v>
                </c:pt>
                <c:pt idx="1803">
                  <c:v>9313573965</c:v>
                </c:pt>
                <c:pt idx="1804">
                  <c:v>9338674078</c:v>
                </c:pt>
                <c:pt idx="1805">
                  <c:v>10395222334</c:v>
                </c:pt>
                <c:pt idx="1806">
                  <c:v>9576482628</c:v>
                </c:pt>
                <c:pt idx="1807">
                  <c:v>168000000000</c:v>
                </c:pt>
                <c:pt idx="1808">
                  <c:v>171000000000</c:v>
                </c:pt>
                <c:pt idx="1809">
                  <c:v>192000000000</c:v>
                </c:pt>
                <c:pt idx="1810">
                  <c:v>225000000000</c:v>
                </c:pt>
                <c:pt idx="1811">
                  <c:v>260000000000</c:v>
                </c:pt>
                <c:pt idx="1812">
                  <c:v>304000000000</c:v>
                </c:pt>
                <c:pt idx="1813">
                  <c:v>340000000000</c:v>
                </c:pt>
                <c:pt idx="1814">
                  <c:v>393000000000</c:v>
                </c:pt>
                <c:pt idx="1815">
                  <c:v>454000000000</c:v>
                </c:pt>
                <c:pt idx="1816">
                  <c:v>379000000000</c:v>
                </c:pt>
                <c:pt idx="1817">
                  <c:v>421000000000</c:v>
                </c:pt>
                <c:pt idx="1818">
                  <c:v>491000000000</c:v>
                </c:pt>
                <c:pt idx="1819">
                  <c:v>500000000000</c:v>
                </c:pt>
                <c:pt idx="1820">
                  <c:v>19867880550</c:v>
                </c:pt>
                <c:pt idx="1821">
                  <c:v>19949284975</c:v>
                </c:pt>
                <c:pt idx="1822">
                  <c:v>20049414986</c:v>
                </c:pt>
                <c:pt idx="1823">
                  <c:v>21542262852</c:v>
                </c:pt>
                <c:pt idx="1824">
                  <c:v>24673602280</c:v>
                </c:pt>
                <c:pt idx="1825">
                  <c:v>30905071771</c:v>
                </c:pt>
                <c:pt idx="1826">
                  <c:v>36803641389</c:v>
                </c:pt>
                <c:pt idx="1827">
                  <c:v>41901170689</c:v>
                </c:pt>
                <c:pt idx="1828">
                  <c:v>60743823637</c:v>
                </c:pt>
                <c:pt idx="1829">
                  <c:v>48242913263</c:v>
                </c:pt>
                <c:pt idx="1830">
                  <c:v>58813004375</c:v>
                </c:pt>
                <c:pt idx="1831">
                  <c:v>69971912138</c:v>
                </c:pt>
                <c:pt idx="1832">
                  <c:v>78289467471</c:v>
                </c:pt>
                <c:pt idx="1833">
                  <c:v>73952374970</c:v>
                </c:pt>
                <c:pt idx="1834">
                  <c:v>72309738921</c:v>
                </c:pt>
                <c:pt idx="1835">
                  <c:v>72306820396</c:v>
                </c:pt>
                <c:pt idx="1836">
                  <c:v>83244801093</c:v>
                </c:pt>
                <c:pt idx="1837">
                  <c:v>97977766198</c:v>
                </c:pt>
                <c:pt idx="1838">
                  <c:v>110000000000</c:v>
                </c:pt>
                <c:pt idx="1839">
                  <c:v>137000000000</c:v>
                </c:pt>
                <c:pt idx="1840">
                  <c:v>152000000000</c:v>
                </c:pt>
                <c:pt idx="1841">
                  <c:v>170000000000</c:v>
                </c:pt>
                <c:pt idx="1842">
                  <c:v>168000000000</c:v>
                </c:pt>
                <c:pt idx="1843">
                  <c:v>177000000000</c:v>
                </c:pt>
                <c:pt idx="1844">
                  <c:v>214000000000</c:v>
                </c:pt>
                <c:pt idx="1845">
                  <c:v>225000000000</c:v>
                </c:pt>
                <c:pt idx="1846">
                  <c:v>11620500000</c:v>
                </c:pt>
                <c:pt idx="1847">
                  <c:v>11807500000</c:v>
                </c:pt>
                <c:pt idx="1848">
                  <c:v>12272400000</c:v>
                </c:pt>
                <c:pt idx="1849">
                  <c:v>12933200000</c:v>
                </c:pt>
                <c:pt idx="1850">
                  <c:v>14179300000</c:v>
                </c:pt>
                <c:pt idx="1851">
                  <c:v>15464700000</c:v>
                </c:pt>
                <c:pt idx="1852">
                  <c:v>17137000000</c:v>
                </c:pt>
                <c:pt idx="1853">
                  <c:v>21121900000</c:v>
                </c:pt>
                <c:pt idx="1854">
                  <c:v>24884000000</c:v>
                </c:pt>
                <c:pt idx="1855">
                  <c:v>25925100000</c:v>
                </c:pt>
                <c:pt idx="1856">
                  <c:v>28814100000</c:v>
                </c:pt>
                <c:pt idx="1857">
                  <c:v>33270500000</c:v>
                </c:pt>
                <c:pt idx="1858">
                  <c:v>37956200000</c:v>
                </c:pt>
                <c:pt idx="1859">
                  <c:v>3521348155</c:v>
                </c:pt>
                <c:pt idx="1860">
                  <c:v>3081029666</c:v>
                </c:pt>
                <c:pt idx="1861">
                  <c:v>2999542369</c:v>
                </c:pt>
                <c:pt idx="1862">
                  <c:v>3536459120</c:v>
                </c:pt>
                <c:pt idx="1863">
                  <c:v>3927114457</c:v>
                </c:pt>
                <c:pt idx="1864">
                  <c:v>4901584516</c:v>
                </c:pt>
                <c:pt idx="1865">
                  <c:v>5598700444</c:v>
                </c:pt>
                <c:pt idx="1866">
                  <c:v>6329292929</c:v>
                </c:pt>
                <c:pt idx="1867">
                  <c:v>8010370370</c:v>
                </c:pt>
                <c:pt idx="1868">
                  <c:v>7914594203</c:v>
                </c:pt>
                <c:pt idx="1869">
                  <c:v>9480047959</c:v>
                </c:pt>
                <c:pt idx="1870">
                  <c:v>12393604089</c:v>
                </c:pt>
                <c:pt idx="1871">
                  <c:v>15653921367</c:v>
                </c:pt>
                <c:pt idx="1872">
                  <c:v>8195993231</c:v>
                </c:pt>
                <c:pt idx="1873">
                  <c:v>7662595076</c:v>
                </c:pt>
                <c:pt idx="1874">
                  <c:v>6325151760</c:v>
                </c:pt>
                <c:pt idx="1875">
                  <c:v>6588103836</c:v>
                </c:pt>
                <c:pt idx="1876">
                  <c:v>8033877360</c:v>
                </c:pt>
                <c:pt idx="1877">
                  <c:v>8734651406</c:v>
                </c:pt>
                <c:pt idx="1878">
                  <c:v>10662013273</c:v>
                </c:pt>
                <c:pt idx="1879">
                  <c:v>13794909537</c:v>
                </c:pt>
                <c:pt idx="1880">
                  <c:v>18504128632</c:v>
                </c:pt>
                <c:pt idx="1881">
                  <c:v>15929903100</c:v>
                </c:pt>
                <c:pt idx="1882">
                  <c:v>20030529733</c:v>
                </c:pt>
                <c:pt idx="1883">
                  <c:v>25071193102</c:v>
                </c:pt>
                <c:pt idx="1884">
                  <c:v>24611040343</c:v>
                </c:pt>
                <c:pt idx="1885">
                  <c:v>50681123109</c:v>
                </c:pt>
                <c:pt idx="1886">
                  <c:v>51295103189</c:v>
                </c:pt>
                <c:pt idx="1887">
                  <c:v>53992755100</c:v>
                </c:pt>
                <c:pt idx="1888">
                  <c:v>57840001637</c:v>
                </c:pt>
                <c:pt idx="1889">
                  <c:v>65702520516</c:v>
                </c:pt>
                <c:pt idx="1890">
                  <c:v>74147754854</c:v>
                </c:pt>
                <c:pt idx="1891">
                  <c:v>87554128440</c:v>
                </c:pt>
                <c:pt idx="1892">
                  <c:v>102000000000</c:v>
                </c:pt>
                <c:pt idx="1893">
                  <c:v>121000000000</c:v>
                </c:pt>
                <c:pt idx="1894">
                  <c:v>121000000000</c:v>
                </c:pt>
                <c:pt idx="1895">
                  <c:v>149000000000</c:v>
                </c:pt>
                <c:pt idx="1896">
                  <c:v>171000000000</c:v>
                </c:pt>
                <c:pt idx="1897">
                  <c:v>193000000000</c:v>
                </c:pt>
                <c:pt idx="1898">
                  <c:v>81026294681</c:v>
                </c:pt>
                <c:pt idx="1899">
                  <c:v>76261998623</c:v>
                </c:pt>
                <c:pt idx="1900">
                  <c:v>81357657790</c:v>
                </c:pt>
                <c:pt idx="1901">
                  <c:v>83908205720</c:v>
                </c:pt>
                <c:pt idx="1902">
                  <c:v>91371236939</c:v>
                </c:pt>
                <c:pt idx="1903">
                  <c:v>103000000000</c:v>
                </c:pt>
                <c:pt idx="1904">
                  <c:v>122000000000</c:v>
                </c:pt>
                <c:pt idx="1905">
                  <c:v>149000000000</c:v>
                </c:pt>
                <c:pt idx="1906">
                  <c:v>174000000000</c:v>
                </c:pt>
                <c:pt idx="1907">
                  <c:v>168000000000</c:v>
                </c:pt>
                <c:pt idx="1908">
                  <c:v>200000000000</c:v>
                </c:pt>
                <c:pt idx="1909">
                  <c:v>224000000000</c:v>
                </c:pt>
                <c:pt idx="1910">
                  <c:v>250000000000</c:v>
                </c:pt>
                <c:pt idx="1911">
                  <c:v>171000000000</c:v>
                </c:pt>
                <c:pt idx="1912">
                  <c:v>190000000000</c:v>
                </c:pt>
                <c:pt idx="1913">
                  <c:v>198000000000</c:v>
                </c:pt>
                <c:pt idx="1914">
                  <c:v>217000000000</c:v>
                </c:pt>
                <c:pt idx="1915">
                  <c:v>253000000000</c:v>
                </c:pt>
                <c:pt idx="1916">
                  <c:v>304000000000</c:v>
                </c:pt>
                <c:pt idx="1917">
                  <c:v>342000000000</c:v>
                </c:pt>
                <c:pt idx="1918">
                  <c:v>425000000000</c:v>
                </c:pt>
                <c:pt idx="1919">
                  <c:v>529000000000</c:v>
                </c:pt>
                <c:pt idx="1920">
                  <c:v>431000000000</c:v>
                </c:pt>
                <c:pt idx="1921">
                  <c:v>470000000000</c:v>
                </c:pt>
                <c:pt idx="1922">
                  <c:v>516000000000</c:v>
                </c:pt>
                <c:pt idx="1923">
                  <c:v>490000000000</c:v>
                </c:pt>
                <c:pt idx="1924">
                  <c:v>117000000000</c:v>
                </c:pt>
                <c:pt idx="1925">
                  <c:v>120000000000</c:v>
                </c:pt>
                <c:pt idx="1926">
                  <c:v>132000000000</c:v>
                </c:pt>
                <c:pt idx="1927">
                  <c:v>162000000000</c:v>
                </c:pt>
                <c:pt idx="1928">
                  <c:v>185000000000</c:v>
                </c:pt>
                <c:pt idx="1929">
                  <c:v>192000000000</c:v>
                </c:pt>
                <c:pt idx="1930">
                  <c:v>202000000000</c:v>
                </c:pt>
                <c:pt idx="1931">
                  <c:v>232000000000</c:v>
                </c:pt>
                <c:pt idx="1932">
                  <c:v>252000000000</c:v>
                </c:pt>
                <c:pt idx="1933">
                  <c:v>234000000000</c:v>
                </c:pt>
                <c:pt idx="1934">
                  <c:v>229000000000</c:v>
                </c:pt>
                <c:pt idx="1935">
                  <c:v>238000000000</c:v>
                </c:pt>
                <c:pt idx="1936">
                  <c:v>212000000000</c:v>
                </c:pt>
                <c:pt idx="1937">
                  <c:v>61701810000</c:v>
                </c:pt>
                <c:pt idx="1938">
                  <c:v>69668635000</c:v>
                </c:pt>
                <c:pt idx="1939">
                  <c:v>72546194000</c:v>
                </c:pt>
                <c:pt idx="1940">
                  <c:v>75833996000</c:v>
                </c:pt>
                <c:pt idx="1941">
                  <c:v>80322313000</c:v>
                </c:pt>
                <c:pt idx="1942">
                  <c:v>83914521341</c:v>
                </c:pt>
                <c:pt idx="1943">
                  <c:v>87276164365</c:v>
                </c:pt>
                <c:pt idx="1944">
                  <c:v>89524131617</c:v>
                </c:pt>
                <c:pt idx="1945">
                  <c:v>93639316000</c:v>
                </c:pt>
                <c:pt idx="1946">
                  <c:v>96385638000</c:v>
                </c:pt>
                <c:pt idx="1947">
                  <c:v>98381268000</c:v>
                </c:pt>
                <c:pt idx="1948">
                  <c:v>100000000000</c:v>
                </c:pt>
                <c:pt idx="1949">
                  <c:v>101000000000</c:v>
                </c:pt>
                <c:pt idx="1950">
                  <c:v>17759889598</c:v>
                </c:pt>
                <c:pt idx="1951">
                  <c:v>17538461033</c:v>
                </c:pt>
                <c:pt idx="1952">
                  <c:v>19363735706</c:v>
                </c:pt>
                <c:pt idx="1953">
                  <c:v>23533790531</c:v>
                </c:pt>
                <c:pt idx="1954">
                  <c:v>31734065019</c:v>
                </c:pt>
                <c:pt idx="1955">
                  <c:v>44530493222</c:v>
                </c:pt>
                <c:pt idx="1956">
                  <c:v>60882141103</c:v>
                </c:pt>
                <c:pt idx="1957">
                  <c:v>79712085615</c:v>
                </c:pt>
                <c:pt idx="1958">
                  <c:v>115000000000</c:v>
                </c:pt>
                <c:pt idx="1959">
                  <c:v>97798348830</c:v>
                </c:pt>
                <c:pt idx="1960">
                  <c:v>125000000000</c:v>
                </c:pt>
                <c:pt idx="1961">
                  <c:v>170000000000</c:v>
                </c:pt>
                <c:pt idx="1962">
                  <c:v>190000000000</c:v>
                </c:pt>
                <c:pt idx="1963">
                  <c:v>37305099928</c:v>
                </c:pt>
                <c:pt idx="1964">
                  <c:v>40585886769</c:v>
                </c:pt>
                <c:pt idx="1965">
                  <c:v>45988510814</c:v>
                </c:pt>
                <c:pt idx="1966">
                  <c:v>59466017706</c:v>
                </c:pt>
                <c:pt idx="1967">
                  <c:v>75794733525</c:v>
                </c:pt>
                <c:pt idx="1968">
                  <c:v>99172613716</c:v>
                </c:pt>
                <c:pt idx="1969">
                  <c:v>123000000000</c:v>
                </c:pt>
                <c:pt idx="1970">
                  <c:v>171000000000</c:v>
                </c:pt>
                <c:pt idx="1971">
                  <c:v>204000000000</c:v>
                </c:pt>
                <c:pt idx="1972">
                  <c:v>164000000000</c:v>
                </c:pt>
                <c:pt idx="1973">
                  <c:v>165000000000</c:v>
                </c:pt>
                <c:pt idx="1974">
                  <c:v>183000000000</c:v>
                </c:pt>
                <c:pt idx="1975">
                  <c:v>169000000000</c:v>
                </c:pt>
                <c:pt idx="1976">
                  <c:v>260000000000</c:v>
                </c:pt>
                <c:pt idx="1977">
                  <c:v>307000000000</c:v>
                </c:pt>
                <c:pt idx="1978">
                  <c:v>345000000000</c:v>
                </c:pt>
                <c:pt idx="1979">
                  <c:v>430000000000</c:v>
                </c:pt>
                <c:pt idx="1980">
                  <c:v>591000000000</c:v>
                </c:pt>
                <c:pt idx="1981">
                  <c:v>764000000000</c:v>
                </c:pt>
                <c:pt idx="1982">
                  <c:v>990000000000</c:v>
                </c:pt>
                <c:pt idx="1983">
                  <c:v>1300000000000</c:v>
                </c:pt>
                <c:pt idx="1984">
                  <c:v>1660000000000</c:v>
                </c:pt>
                <c:pt idx="1985">
                  <c:v>1220000000000</c:v>
                </c:pt>
                <c:pt idx="1986">
                  <c:v>1520000000000</c:v>
                </c:pt>
                <c:pt idx="1987">
                  <c:v>1900000000000</c:v>
                </c:pt>
                <c:pt idx="1988">
                  <c:v>2020000000000</c:v>
                </c:pt>
                <c:pt idx="1989">
                  <c:v>1734938190</c:v>
                </c:pt>
                <c:pt idx="1990">
                  <c:v>1674685126</c:v>
                </c:pt>
                <c:pt idx="1991">
                  <c:v>1677447003</c:v>
                </c:pt>
                <c:pt idx="1992">
                  <c:v>1845979351</c:v>
                </c:pt>
                <c:pt idx="1993">
                  <c:v>2089188921</c:v>
                </c:pt>
                <c:pt idx="1994">
                  <c:v>2581286407</c:v>
                </c:pt>
                <c:pt idx="1995">
                  <c:v>3110327823</c:v>
                </c:pt>
                <c:pt idx="1996">
                  <c:v>3707800459</c:v>
                </c:pt>
                <c:pt idx="1997">
                  <c:v>4674053754</c:v>
                </c:pt>
                <c:pt idx="1998">
                  <c:v>5208687775</c:v>
                </c:pt>
                <c:pt idx="1999">
                  <c:v>5624809049</c:v>
                </c:pt>
                <c:pt idx="2000">
                  <c:v>6406727020</c:v>
                </c:pt>
                <c:pt idx="2001">
                  <c:v>7133378888</c:v>
                </c:pt>
                <c:pt idx="2002">
                  <c:v>239698992</c:v>
                </c:pt>
                <c:pt idx="2003">
                  <c:v>243324190</c:v>
                </c:pt>
                <c:pt idx="2004">
                  <c:v>256677700</c:v>
                </c:pt>
                <c:pt idx="2005">
                  <c:v>301905953</c:v>
                </c:pt>
                <c:pt idx="2006">
                  <c:v>374507188</c:v>
                </c:pt>
                <c:pt idx="2007">
                  <c:v>412220560</c:v>
                </c:pt>
                <c:pt idx="2008">
                  <c:v>453082900</c:v>
                </c:pt>
                <c:pt idx="2009">
                  <c:v>490916835</c:v>
                </c:pt>
                <c:pt idx="2010">
                  <c:v>573939144</c:v>
                </c:pt>
                <c:pt idx="2011">
                  <c:v>501065927</c:v>
                </c:pt>
                <c:pt idx="2012">
                  <c:v>572971727</c:v>
                </c:pt>
                <c:pt idx="2013">
                  <c:v>631791993</c:v>
                </c:pt>
                <c:pt idx="2014">
                  <c:v>684273267</c:v>
                </c:pt>
                <c:pt idx="2015">
                  <c:v>773907642</c:v>
                </c:pt>
                <c:pt idx="2016">
                  <c:v>815205233</c:v>
                </c:pt>
                <c:pt idx="2017">
                  <c:v>879957210</c:v>
                </c:pt>
                <c:pt idx="2018">
                  <c:v>1122981525</c:v>
                </c:pt>
                <c:pt idx="2019">
                  <c:v>1317357835</c:v>
                </c:pt>
                <c:pt idx="2020">
                  <c:v>1375416604</c:v>
                </c:pt>
                <c:pt idx="2021">
                  <c:v>1469075398</c:v>
                </c:pt>
                <c:pt idx="2022">
                  <c:v>1687653983</c:v>
                </c:pt>
                <c:pt idx="2023">
                  <c:v>1899809580</c:v>
                </c:pt>
                <c:pt idx="2024">
                  <c:v>1899809580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76709305</c:v>
                </c:pt>
                <c:pt idx="2029">
                  <c:v>76553443</c:v>
                </c:pt>
                <c:pt idx="2030">
                  <c:v>84617971</c:v>
                </c:pt>
                <c:pt idx="2031">
                  <c:v>101315400</c:v>
                </c:pt>
                <c:pt idx="2032">
                  <c:v>110723362</c:v>
                </c:pt>
                <c:pt idx="2033">
                  <c:v>123258507</c:v>
                </c:pt>
                <c:pt idx="2034">
                  <c:v>135181862</c:v>
                </c:pt>
                <c:pt idx="2035">
                  <c:v>144259257</c:v>
                </c:pt>
                <c:pt idx="2036">
                  <c:v>183464986</c:v>
                </c:pt>
                <c:pt idx="2037">
                  <c:v>196473839</c:v>
                </c:pt>
                <c:pt idx="2038">
                  <c:v>201037917</c:v>
                </c:pt>
                <c:pt idx="2039">
                  <c:v>248286778</c:v>
                </c:pt>
                <c:pt idx="2040">
                  <c:v>263328450</c:v>
                </c:pt>
                <c:pt idx="2041">
                  <c:v>188000000000</c:v>
                </c:pt>
                <c:pt idx="2042">
                  <c:v>183000000000</c:v>
                </c:pt>
                <c:pt idx="2043">
                  <c:v>189000000000</c:v>
                </c:pt>
                <c:pt idx="2044">
                  <c:v>215000000000</c:v>
                </c:pt>
                <c:pt idx="2045">
                  <c:v>259000000000</c:v>
                </c:pt>
                <c:pt idx="2046">
                  <c:v>328000000000</c:v>
                </c:pt>
                <c:pt idx="2047">
                  <c:v>377000000000</c:v>
                </c:pt>
                <c:pt idx="2048">
                  <c:v>416000000000</c:v>
                </c:pt>
                <c:pt idx="2049">
                  <c:v>520000000000</c:v>
                </c:pt>
                <c:pt idx="2050">
                  <c:v>429000000000</c:v>
                </c:pt>
                <c:pt idx="2051">
                  <c:v>527000000000</c:v>
                </c:pt>
                <c:pt idx="2052">
                  <c:v>670000000000</c:v>
                </c:pt>
                <c:pt idx="2053">
                  <c:v>734000000000</c:v>
                </c:pt>
                <c:pt idx="2054">
                  <c:v>4679604922</c:v>
                </c:pt>
                <c:pt idx="2055">
                  <c:v>4877602012</c:v>
                </c:pt>
                <c:pt idx="2056">
                  <c:v>5333862344</c:v>
                </c:pt>
                <c:pt idx="2057">
                  <c:v>6858952717</c:v>
                </c:pt>
                <c:pt idx="2058">
                  <c:v>8031344240</c:v>
                </c:pt>
                <c:pt idx="2059">
                  <c:v>8707015064</c:v>
                </c:pt>
                <c:pt idx="2060">
                  <c:v>9358710763</c:v>
                </c:pt>
                <c:pt idx="2061">
                  <c:v>11284603481</c:v>
                </c:pt>
                <c:pt idx="2062">
                  <c:v>13386346543</c:v>
                </c:pt>
                <c:pt idx="2063">
                  <c:v>12812994670</c:v>
                </c:pt>
                <c:pt idx="2064">
                  <c:v>12932427724</c:v>
                </c:pt>
                <c:pt idx="2065">
                  <c:v>14440676498</c:v>
                </c:pt>
                <c:pt idx="2066">
                  <c:v>14045680427</c:v>
                </c:pt>
                <c:pt idx="2067">
                  <c:v>6082791506</c:v>
                </c:pt>
                <c:pt idx="2068">
                  <c:v>11390468619</c:v>
                </c:pt>
                <c:pt idx="2069">
                  <c:v>15102567925</c:v>
                </c:pt>
                <c:pt idx="2070">
                  <c:v>19550781969</c:v>
                </c:pt>
                <c:pt idx="2071">
                  <c:v>23649854234</c:v>
                </c:pt>
                <c:pt idx="2072">
                  <c:v>25234408773</c:v>
                </c:pt>
                <c:pt idx="2073">
                  <c:v>29221081587</c:v>
                </c:pt>
                <c:pt idx="2074">
                  <c:v>38952093544</c:v>
                </c:pt>
                <c:pt idx="2075">
                  <c:v>47760580366</c:v>
                </c:pt>
                <c:pt idx="2076">
                  <c:v>40249472482</c:v>
                </c:pt>
                <c:pt idx="2077">
                  <c:v>36990001284</c:v>
                </c:pt>
                <c:pt idx="2078">
                  <c:v>43749934551</c:v>
                </c:pt>
                <c:pt idx="2079">
                  <c:v>38110737579</c:v>
                </c:pt>
                <c:pt idx="2080">
                  <c:v>614877971</c:v>
                </c:pt>
                <c:pt idx="2081">
                  <c:v>618433501</c:v>
                </c:pt>
                <c:pt idx="2082">
                  <c:v>698083345</c:v>
                </c:pt>
                <c:pt idx="2083">
                  <c:v>703096503</c:v>
                </c:pt>
                <c:pt idx="2084">
                  <c:v>839319935</c:v>
                </c:pt>
                <c:pt idx="2085">
                  <c:v>919103262</c:v>
                </c:pt>
                <c:pt idx="2086">
                  <c:v>1016419769</c:v>
                </c:pt>
                <c:pt idx="2087">
                  <c:v>1033635773</c:v>
                </c:pt>
                <c:pt idx="2088">
                  <c:v>967211975</c:v>
                </c:pt>
                <c:pt idx="2089">
                  <c:v>847424852</c:v>
                </c:pt>
                <c:pt idx="2090">
                  <c:v>973355738</c:v>
                </c:pt>
                <c:pt idx="2091">
                  <c:v>1059593023</c:v>
                </c:pt>
                <c:pt idx="2092">
                  <c:v>1032199341</c:v>
                </c:pt>
                <c:pt idx="2093">
                  <c:v>635874002</c:v>
                </c:pt>
                <c:pt idx="2094">
                  <c:v>1079478388</c:v>
                </c:pt>
                <c:pt idx="2095">
                  <c:v>1239004288</c:v>
                </c:pt>
                <c:pt idx="2096">
                  <c:v>1371442566</c:v>
                </c:pt>
                <c:pt idx="2097">
                  <c:v>1431208677</c:v>
                </c:pt>
                <c:pt idx="2098">
                  <c:v>1627853086</c:v>
                </c:pt>
                <c:pt idx="2099">
                  <c:v>1887429109</c:v>
                </c:pt>
                <c:pt idx="2100">
                  <c:v>2158653216</c:v>
                </c:pt>
                <c:pt idx="2101">
                  <c:v>2505620416</c:v>
                </c:pt>
                <c:pt idx="2102">
                  <c:v>2453972797</c:v>
                </c:pt>
                <c:pt idx="2103">
                  <c:v>2578159463</c:v>
                </c:pt>
                <c:pt idx="2104">
                  <c:v>2932273988</c:v>
                </c:pt>
                <c:pt idx="2105">
                  <c:v>3787392596</c:v>
                </c:pt>
                <c:pt idx="2106">
                  <c:v>95835970989</c:v>
                </c:pt>
                <c:pt idx="2107">
                  <c:v>89285087395</c:v>
                </c:pt>
                <c:pt idx="2108">
                  <c:v>91941791944</c:v>
                </c:pt>
                <c:pt idx="2109">
                  <c:v>97002305536</c:v>
                </c:pt>
                <c:pt idx="2110">
                  <c:v>114000000000</c:v>
                </c:pt>
                <c:pt idx="2111">
                  <c:v>127000000000</c:v>
                </c:pt>
                <c:pt idx="2112">
                  <c:v>148000000000</c:v>
                </c:pt>
                <c:pt idx="2113">
                  <c:v>180000000000</c:v>
                </c:pt>
                <c:pt idx="2114">
                  <c:v>192000000000</c:v>
                </c:pt>
                <c:pt idx="2115">
                  <c:v>192000000000</c:v>
                </c:pt>
                <c:pt idx="2116">
                  <c:v>236000000000</c:v>
                </c:pt>
                <c:pt idx="2117">
                  <c:v>274000000000</c:v>
                </c:pt>
                <c:pt idx="2118">
                  <c:v>287000000000</c:v>
                </c:pt>
                <c:pt idx="2119">
                  <c:v>287000000000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28724041828</c:v>
                </c:pt>
                <c:pt idx="2133">
                  <c:v>30318731991</c:v>
                </c:pt>
                <c:pt idx="2134">
                  <c:v>34638306042</c:v>
                </c:pt>
                <c:pt idx="2135">
                  <c:v>45837416479</c:v>
                </c:pt>
                <c:pt idx="2136">
                  <c:v>56073225726</c:v>
                </c:pt>
                <c:pt idx="2137">
                  <c:v>61328471583</c:v>
                </c:pt>
                <c:pt idx="2138">
                  <c:v>69002095095</c:v>
                </c:pt>
                <c:pt idx="2139">
                  <c:v>84108560088</c:v>
                </c:pt>
                <c:pt idx="2140">
                  <c:v>97908891167</c:v>
                </c:pt>
                <c:pt idx="2141">
                  <c:v>87239747152</c:v>
                </c:pt>
                <c:pt idx="2142">
                  <c:v>87077443709</c:v>
                </c:pt>
                <c:pt idx="2143">
                  <c:v>95877536836</c:v>
                </c:pt>
                <c:pt idx="2144">
                  <c:v>91347809328</c:v>
                </c:pt>
                <c:pt idx="2145">
                  <c:v>19979467790</c:v>
                </c:pt>
                <c:pt idx="2146">
                  <c:v>20498926981</c:v>
                </c:pt>
                <c:pt idx="2147">
                  <c:v>23136352386</c:v>
                </c:pt>
                <c:pt idx="2148">
                  <c:v>29152072068</c:v>
                </c:pt>
                <c:pt idx="2149">
                  <c:v>33837749815</c:v>
                </c:pt>
                <c:pt idx="2150">
                  <c:v>35717733757</c:v>
                </c:pt>
                <c:pt idx="2151">
                  <c:v>38945146500</c:v>
                </c:pt>
                <c:pt idx="2152">
                  <c:v>47349639895</c:v>
                </c:pt>
                <c:pt idx="2153">
                  <c:v>54554616826</c:v>
                </c:pt>
                <c:pt idx="2154">
                  <c:v>49208375314</c:v>
                </c:pt>
                <c:pt idx="2155">
                  <c:v>46999407184</c:v>
                </c:pt>
                <c:pt idx="2156">
                  <c:v>50250147802</c:v>
                </c:pt>
                <c:pt idx="2157">
                  <c:v>45379174408</c:v>
                </c:pt>
                <c:pt idx="2158">
                  <c:v>435101217</c:v>
                </c:pt>
                <c:pt idx="2159">
                  <c:v>400464593</c:v>
                </c:pt>
                <c:pt idx="2160">
                  <c:v>341663054</c:v>
                </c:pt>
                <c:pt idx="2161">
                  <c:v>332736307</c:v>
                </c:pt>
                <c:pt idx="2162">
                  <c:v>375109695</c:v>
                </c:pt>
                <c:pt idx="2163">
                  <c:v>413909879</c:v>
                </c:pt>
                <c:pt idx="2164">
                  <c:v>456735445</c:v>
                </c:pt>
                <c:pt idx="2165">
                  <c:v>516209150</c:v>
                </c:pt>
                <c:pt idx="2166">
                  <c:v>608292552</c:v>
                </c:pt>
                <c:pt idx="2167">
                  <c:v>597765363</c:v>
                </c:pt>
                <c:pt idx="2168">
                  <c:v>681587105</c:v>
                </c:pt>
                <c:pt idx="2169">
                  <c:v>868574141</c:v>
                </c:pt>
                <c:pt idx="2170">
                  <c:v>999972421</c:v>
                </c:pt>
                <c:pt idx="2171">
                  <c:v>999972421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  <c:pt idx="2175">
                  <c:v>0</c:v>
                </c:pt>
                <c:pt idx="2176">
                  <c:v>0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133000000000</c:v>
                </c:pt>
                <c:pt idx="2185">
                  <c:v>118000000000</c:v>
                </c:pt>
                <c:pt idx="2186">
                  <c:v>111000000000</c:v>
                </c:pt>
                <c:pt idx="2187">
                  <c:v>168000000000</c:v>
                </c:pt>
                <c:pt idx="2188">
                  <c:v>219000000000</c:v>
                </c:pt>
                <c:pt idx="2189">
                  <c:v>247000000000</c:v>
                </c:pt>
                <c:pt idx="2190">
                  <c:v>261000000000</c:v>
                </c:pt>
                <c:pt idx="2191">
                  <c:v>286000000000</c:v>
                </c:pt>
                <c:pt idx="2192">
                  <c:v>273000000000</c:v>
                </c:pt>
                <c:pt idx="2193">
                  <c:v>284000000000</c:v>
                </c:pt>
                <c:pt idx="2194">
                  <c:v>365000000000</c:v>
                </c:pt>
                <c:pt idx="2195">
                  <c:v>404000000000</c:v>
                </c:pt>
                <c:pt idx="2196">
                  <c:v>382000000000</c:v>
                </c:pt>
                <c:pt idx="2197">
                  <c:v>562000000000</c:v>
                </c:pt>
                <c:pt idx="2198">
                  <c:v>533000000000</c:v>
                </c:pt>
                <c:pt idx="2199">
                  <c:v>609000000000</c:v>
                </c:pt>
                <c:pt idx="2200">
                  <c:v>681000000000</c:v>
                </c:pt>
                <c:pt idx="2201">
                  <c:v>765000000000</c:v>
                </c:pt>
                <c:pt idx="2202">
                  <c:v>898000000000</c:v>
                </c:pt>
                <c:pt idx="2203">
                  <c:v>1010000000000</c:v>
                </c:pt>
                <c:pt idx="2204">
                  <c:v>1120000000000</c:v>
                </c:pt>
                <c:pt idx="2205">
                  <c:v>1000000000000</c:v>
                </c:pt>
                <c:pt idx="2206">
                  <c:v>902000000000</c:v>
                </c:pt>
                <c:pt idx="2207">
                  <c:v>1090000000000</c:v>
                </c:pt>
                <c:pt idx="2208">
                  <c:v>1200000000000</c:v>
                </c:pt>
                <c:pt idx="2209">
                  <c:v>1220000000000</c:v>
                </c:pt>
                <c:pt idx="2210">
                  <c:v>1220000000000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</c:v>
                </c:pt>
                <c:pt idx="2217">
                  <c:v>0</c:v>
                </c:pt>
                <c:pt idx="2218">
                  <c:v>16382632812</c:v>
                </c:pt>
                <c:pt idx="2219">
                  <c:v>13298986925</c:v>
                </c:pt>
                <c:pt idx="2220">
                  <c:v>16338510934</c:v>
                </c:pt>
                <c:pt idx="2221">
                  <c:v>20782116982</c:v>
                </c:pt>
                <c:pt idx="2222">
                  <c:v>10560000000</c:v>
                </c:pt>
                <c:pt idx="2223">
                  <c:v>580000000000</c:v>
                </c:pt>
                <c:pt idx="2224">
                  <c:v>609000000000</c:v>
                </c:pt>
                <c:pt idx="2225">
                  <c:v>686000000000</c:v>
                </c:pt>
                <c:pt idx="2226">
                  <c:v>884000000000</c:v>
                </c:pt>
                <c:pt idx="2227">
                  <c:v>1040000000000</c:v>
                </c:pt>
                <c:pt idx="2228">
                  <c:v>1130000000000</c:v>
                </c:pt>
                <c:pt idx="2229">
                  <c:v>1240000000000</c:v>
                </c:pt>
                <c:pt idx="2230">
                  <c:v>1440000000000</c:v>
                </c:pt>
                <c:pt idx="2231">
                  <c:v>1590000000000</c:v>
                </c:pt>
                <c:pt idx="2232">
                  <c:v>1450000000000</c:v>
                </c:pt>
                <c:pt idx="2233">
                  <c:v>1380000000000</c:v>
                </c:pt>
                <c:pt idx="2234">
                  <c:v>1450000000000</c:v>
                </c:pt>
                <c:pt idx="2235">
                  <c:v>1320000000000</c:v>
                </c:pt>
                <c:pt idx="2236">
                  <c:v>16330810304</c:v>
                </c:pt>
                <c:pt idx="2237">
                  <c:v>15746224410</c:v>
                </c:pt>
                <c:pt idx="2238">
                  <c:v>17102623876</c:v>
                </c:pt>
                <c:pt idx="2239">
                  <c:v>18881765437</c:v>
                </c:pt>
                <c:pt idx="2240">
                  <c:v>20662525941</c:v>
                </c:pt>
                <c:pt idx="2241">
                  <c:v>24405791045</c:v>
                </c:pt>
                <c:pt idx="2242">
                  <c:v>28267410543</c:v>
                </c:pt>
                <c:pt idx="2243">
                  <c:v>32351184234</c:v>
                </c:pt>
                <c:pt idx="2244">
                  <c:v>40715240469</c:v>
                </c:pt>
                <c:pt idx="2245">
                  <c:v>42067974595</c:v>
                </c:pt>
                <c:pt idx="2246">
                  <c:v>49567521670</c:v>
                </c:pt>
                <c:pt idx="2247">
                  <c:v>59178013928</c:v>
                </c:pt>
                <c:pt idx="2248">
                  <c:v>59393056426</c:v>
                </c:pt>
                <c:pt idx="2249">
                  <c:v>416566954</c:v>
                </c:pt>
                <c:pt idx="2250">
                  <c:v>455905602</c:v>
                </c:pt>
                <c:pt idx="2251">
                  <c:v>478067954</c:v>
                </c:pt>
                <c:pt idx="2252">
                  <c:v>461576906</c:v>
                </c:pt>
                <c:pt idx="2253">
                  <c:v>497548517</c:v>
                </c:pt>
                <c:pt idx="2254">
                  <c:v>536410666</c:v>
                </c:pt>
                <c:pt idx="2255">
                  <c:v>629511778</c:v>
                </c:pt>
                <c:pt idx="2256">
                  <c:v>684074062</c:v>
                </c:pt>
                <c:pt idx="2257">
                  <c:v>734814815</c:v>
                </c:pt>
                <c:pt idx="2258">
                  <c:v>708888889</c:v>
                </c:pt>
                <c:pt idx="2259">
                  <c:v>692222222</c:v>
                </c:pt>
                <c:pt idx="2260">
                  <c:v>728148148</c:v>
                </c:pt>
                <c:pt idx="2261">
                  <c:v>731851852</c:v>
                </c:pt>
                <c:pt idx="2262">
                  <c:v>764457723</c:v>
                </c:pt>
                <c:pt idx="2263">
                  <c:v>708290496</c:v>
                </c:pt>
                <c:pt idx="2264">
                  <c:v>723027643</c:v>
                </c:pt>
                <c:pt idx="2265">
                  <c:v>781338353</c:v>
                </c:pt>
                <c:pt idx="2266">
                  <c:v>858255380</c:v>
                </c:pt>
                <c:pt idx="2267">
                  <c:v>908558307</c:v>
                </c:pt>
                <c:pt idx="2268">
                  <c:v>1018069267</c:v>
                </c:pt>
                <c:pt idx="2269">
                  <c:v>1145555535</c:v>
                </c:pt>
                <c:pt idx="2270">
                  <c:v>1184074074</c:v>
                </c:pt>
                <c:pt idx="2271">
                  <c:v>1180000000</c:v>
                </c:pt>
                <c:pt idx="2272">
                  <c:v>1252222222</c:v>
                </c:pt>
                <c:pt idx="2273">
                  <c:v>1295925926</c:v>
                </c:pt>
                <c:pt idx="2274">
                  <c:v>1318148148</c:v>
                </c:pt>
                <c:pt idx="2275">
                  <c:v>1318148148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</c:v>
                </c:pt>
                <c:pt idx="2280">
                  <c:v>0</c:v>
                </c:pt>
                <c:pt idx="2281">
                  <c:v>0</c:v>
                </c:pt>
                <c:pt idx="2282">
                  <c:v>0</c:v>
                </c:pt>
                <c:pt idx="2283">
                  <c:v>0</c:v>
                </c:pt>
                <c:pt idx="2284">
                  <c:v>0</c:v>
                </c:pt>
                <c:pt idx="2285">
                  <c:v>0</c:v>
                </c:pt>
                <c:pt idx="2286">
                  <c:v>0</c:v>
                </c:pt>
                <c:pt idx="2287">
                  <c:v>0</c:v>
                </c:pt>
                <c:pt idx="2288">
                  <c:v>397447007</c:v>
                </c:pt>
                <c:pt idx="2289">
                  <c:v>431017935</c:v>
                </c:pt>
                <c:pt idx="2290">
                  <c:v>462641610</c:v>
                </c:pt>
                <c:pt idx="2291">
                  <c:v>482397041</c:v>
                </c:pt>
                <c:pt idx="2292">
                  <c:v>522544702</c:v>
                </c:pt>
                <c:pt idx="2293">
                  <c:v>551431645</c:v>
                </c:pt>
                <c:pt idx="2294">
                  <c:v>611040126</c:v>
                </c:pt>
                <c:pt idx="2295">
                  <c:v>684074074</c:v>
                </c:pt>
                <c:pt idx="2296">
                  <c:v>695555556</c:v>
                </c:pt>
                <c:pt idx="2297">
                  <c:v>674814815</c:v>
                </c:pt>
                <c:pt idx="2298">
                  <c:v>681481481</c:v>
                </c:pt>
                <c:pt idx="2299">
                  <c:v>677037037</c:v>
                </c:pt>
                <c:pt idx="2300">
                  <c:v>694444444</c:v>
                </c:pt>
                <c:pt idx="2301">
                  <c:v>12257299163</c:v>
                </c:pt>
                <c:pt idx="2302">
                  <c:v>13182872555</c:v>
                </c:pt>
                <c:pt idx="2303">
                  <c:v>14803423335</c:v>
                </c:pt>
                <c:pt idx="2304">
                  <c:v>17646271397</c:v>
                </c:pt>
                <c:pt idx="2305">
                  <c:v>21457886199</c:v>
                </c:pt>
                <c:pt idx="2306">
                  <c:v>26524992225</c:v>
                </c:pt>
                <c:pt idx="2307">
                  <c:v>35159250985</c:v>
                </c:pt>
                <c:pt idx="2308">
                  <c:v>45456460335</c:v>
                </c:pt>
                <c:pt idx="2309">
                  <c:v>54082389393</c:v>
                </c:pt>
                <c:pt idx="2310">
                  <c:v>52839990731</c:v>
                </c:pt>
                <c:pt idx="2311">
                  <c:v>65632237471</c:v>
                </c:pt>
                <c:pt idx="2312">
                  <c:v>67320812663</c:v>
                </c:pt>
                <c:pt idx="2313">
                  <c:v>63029562337</c:v>
                </c:pt>
                <c:pt idx="2314">
                  <c:v>892164364</c:v>
                </c:pt>
                <c:pt idx="2315">
                  <c:v>763465571</c:v>
                </c:pt>
                <c:pt idx="2316">
                  <c:v>1078402128</c:v>
                </c:pt>
                <c:pt idx="2317">
                  <c:v>1271196078</c:v>
                </c:pt>
                <c:pt idx="2318">
                  <c:v>1484092538</c:v>
                </c:pt>
                <c:pt idx="2319">
                  <c:v>1793557833</c:v>
                </c:pt>
                <c:pt idx="2320">
                  <c:v>2626093294</c:v>
                </c:pt>
                <c:pt idx="2321">
                  <c:v>2936612022</c:v>
                </c:pt>
                <c:pt idx="2322">
                  <c:v>3532969035</c:v>
                </c:pt>
                <c:pt idx="2323">
                  <c:v>3875409836</c:v>
                </c:pt>
                <c:pt idx="2324">
                  <c:v>4368033802</c:v>
                </c:pt>
                <c:pt idx="2325">
                  <c:v>4363219094</c:v>
                </c:pt>
                <c:pt idx="2326">
                  <c:v>5012121212</c:v>
                </c:pt>
                <c:pt idx="2327">
                  <c:v>1524490159</c:v>
                </c:pt>
                <c:pt idx="2328">
                  <c:v>1349326983</c:v>
                </c:pt>
                <c:pt idx="2329">
                  <c:v>1224220675</c:v>
                </c:pt>
                <c:pt idx="2330">
                  <c:v>1854020496</c:v>
                </c:pt>
                <c:pt idx="2331">
                  <c:v>2420610579</c:v>
                </c:pt>
                <c:pt idx="2332">
                  <c:v>2584077931</c:v>
                </c:pt>
                <c:pt idx="2333">
                  <c:v>2947922183</c:v>
                </c:pt>
                <c:pt idx="2334">
                  <c:v>3053823329</c:v>
                </c:pt>
                <c:pt idx="2335">
                  <c:v>3019770680</c:v>
                </c:pt>
                <c:pt idx="2336">
                  <c:v>3144680749</c:v>
                </c:pt>
                <c:pt idx="2337">
                  <c:v>3891563478</c:v>
                </c:pt>
                <c:pt idx="2338">
                  <c:v>4145772237</c:v>
                </c:pt>
                <c:pt idx="2339">
                  <c:v>4049589166</c:v>
                </c:pt>
                <c:pt idx="2340">
                  <c:v>247000000000</c:v>
                </c:pt>
                <c:pt idx="2341">
                  <c:v>227000000000</c:v>
                </c:pt>
                <c:pt idx="2342">
                  <c:v>251000000000</c:v>
                </c:pt>
                <c:pt idx="2343">
                  <c:v>315000000000</c:v>
                </c:pt>
                <c:pt idx="2344">
                  <c:v>362000000000</c:v>
                </c:pt>
                <c:pt idx="2345">
                  <c:v>371000000000</c:v>
                </c:pt>
                <c:pt idx="2346">
                  <c:v>399000000000</c:v>
                </c:pt>
                <c:pt idx="2347">
                  <c:v>463000000000</c:v>
                </c:pt>
                <c:pt idx="2348">
                  <c:v>486000000000</c:v>
                </c:pt>
                <c:pt idx="2349">
                  <c:v>406000000000</c:v>
                </c:pt>
                <c:pt idx="2350">
                  <c:v>463000000000</c:v>
                </c:pt>
                <c:pt idx="2351">
                  <c:v>536000000000</c:v>
                </c:pt>
                <c:pt idx="2352">
                  <c:v>524000000000</c:v>
                </c:pt>
                <c:pt idx="2353">
                  <c:v>256000000000</c:v>
                </c:pt>
                <c:pt idx="2354">
                  <c:v>263000000000</c:v>
                </c:pt>
                <c:pt idx="2355">
                  <c:v>287000000000</c:v>
                </c:pt>
                <c:pt idx="2356">
                  <c:v>335000000000</c:v>
                </c:pt>
                <c:pt idx="2357">
                  <c:v>374000000000</c:v>
                </c:pt>
                <c:pt idx="2358">
                  <c:v>385000000000</c:v>
                </c:pt>
                <c:pt idx="2359">
                  <c:v>405000000000</c:v>
                </c:pt>
                <c:pt idx="2360">
                  <c:v>451000000000</c:v>
                </c:pt>
                <c:pt idx="2361">
                  <c:v>524000000000</c:v>
                </c:pt>
                <c:pt idx="2362">
                  <c:v>509000000000</c:v>
                </c:pt>
                <c:pt idx="2363">
                  <c:v>549000000000</c:v>
                </c:pt>
                <c:pt idx="2364">
                  <c:v>659000000000</c:v>
                </c:pt>
                <c:pt idx="2365">
                  <c:v>631000000000</c:v>
                </c:pt>
                <c:pt idx="2366">
                  <c:v>19325894913</c:v>
                </c:pt>
                <c:pt idx="2367">
                  <c:v>21099833784</c:v>
                </c:pt>
                <c:pt idx="2368">
                  <c:v>21582248882</c:v>
                </c:pt>
                <c:pt idx="2369">
                  <c:v>21828144686</c:v>
                </c:pt>
                <c:pt idx="2370">
                  <c:v>25086930693</c:v>
                </c:pt>
                <c:pt idx="2371">
                  <c:v>28858965517</c:v>
                </c:pt>
                <c:pt idx="2372">
                  <c:v>33332844575</c:v>
                </c:pt>
                <c:pt idx="2373">
                  <c:v>40405006007</c:v>
                </c:pt>
                <c:pt idx="2374">
                  <c:v>40405006007</c:v>
                </c:pt>
                <c:pt idx="2375">
                  <c:v>0</c:v>
                </c:pt>
                <c:pt idx="2376">
                  <c:v>0</c:v>
                </c:pt>
                <c:pt idx="2377">
                  <c:v>0</c:v>
                </c:pt>
                <c:pt idx="2378">
                  <c:v>0</c:v>
                </c:pt>
                <c:pt idx="2379">
                  <c:v>860550294</c:v>
                </c:pt>
                <c:pt idx="2380">
                  <c:v>1080774006</c:v>
                </c:pt>
                <c:pt idx="2381">
                  <c:v>1221113795</c:v>
                </c:pt>
                <c:pt idx="2382">
                  <c:v>1554125543</c:v>
                </c:pt>
                <c:pt idx="2383">
                  <c:v>2076148710</c:v>
                </c:pt>
                <c:pt idx="2384">
                  <c:v>2312319579</c:v>
                </c:pt>
                <c:pt idx="2385">
                  <c:v>2830236054</c:v>
                </c:pt>
                <c:pt idx="2386">
                  <c:v>3719497371</c:v>
                </c:pt>
                <c:pt idx="2387">
                  <c:v>5161336170</c:v>
                </c:pt>
                <c:pt idx="2388">
                  <c:v>4979481980</c:v>
                </c:pt>
                <c:pt idx="2389">
                  <c:v>5642178580</c:v>
                </c:pt>
                <c:pt idx="2390">
                  <c:v>6522732203</c:v>
                </c:pt>
                <c:pt idx="2391">
                  <c:v>7633049792</c:v>
                </c:pt>
                <c:pt idx="2392">
                  <c:v>10185786171</c:v>
                </c:pt>
                <c:pt idx="2393">
                  <c:v>10383560998</c:v>
                </c:pt>
                <c:pt idx="2394">
                  <c:v>10805600069</c:v>
                </c:pt>
                <c:pt idx="2395">
                  <c:v>11659129815</c:v>
                </c:pt>
                <c:pt idx="2396">
                  <c:v>12825801917</c:v>
                </c:pt>
                <c:pt idx="2397">
                  <c:v>14141916592</c:v>
                </c:pt>
                <c:pt idx="2398">
                  <c:v>14331231239</c:v>
                </c:pt>
                <c:pt idx="2399">
                  <c:v>16825547176</c:v>
                </c:pt>
                <c:pt idx="2400">
                  <c:v>20715086119</c:v>
                </c:pt>
                <c:pt idx="2401">
                  <c:v>21368165400</c:v>
                </c:pt>
                <c:pt idx="2402">
                  <c:v>22915004297</c:v>
                </c:pt>
                <c:pt idx="2403">
                  <c:v>23874165047</c:v>
                </c:pt>
                <c:pt idx="2404">
                  <c:v>28248631876</c:v>
                </c:pt>
                <c:pt idx="2405">
                  <c:v>123000000000</c:v>
                </c:pt>
                <c:pt idx="2406">
                  <c:v>116000000000</c:v>
                </c:pt>
                <c:pt idx="2407">
                  <c:v>127000000000</c:v>
                </c:pt>
                <c:pt idx="2408">
                  <c:v>143000000000</c:v>
                </c:pt>
                <c:pt idx="2409">
                  <c:v>161000000000</c:v>
                </c:pt>
                <c:pt idx="2410">
                  <c:v>176000000000</c:v>
                </c:pt>
                <c:pt idx="2411">
                  <c:v>207000000000</c:v>
                </c:pt>
                <c:pt idx="2412">
                  <c:v>247000000000</c:v>
                </c:pt>
                <c:pt idx="2413">
                  <c:v>273000000000</c:v>
                </c:pt>
                <c:pt idx="2414">
                  <c:v>264000000000</c:v>
                </c:pt>
                <c:pt idx="2415">
                  <c:v>319000000000</c:v>
                </c:pt>
                <c:pt idx="2416">
                  <c:v>346000000000</c:v>
                </c:pt>
                <c:pt idx="2417">
                  <c:v>366000000000</c:v>
                </c:pt>
                <c:pt idx="2418">
                  <c:v>350100000</c:v>
                </c:pt>
                <c:pt idx="2419">
                  <c:v>429700000</c:v>
                </c:pt>
                <c:pt idx="2420">
                  <c:v>426700000</c:v>
                </c:pt>
                <c:pt idx="2421">
                  <c:v>436500000</c:v>
                </c:pt>
                <c:pt idx="2422">
                  <c:v>455500000</c:v>
                </c:pt>
                <c:pt idx="2423">
                  <c:v>479100000</c:v>
                </c:pt>
                <c:pt idx="2424">
                  <c:v>462600000</c:v>
                </c:pt>
                <c:pt idx="2425">
                  <c:v>558700000</c:v>
                </c:pt>
                <c:pt idx="2426">
                  <c:v>693800000</c:v>
                </c:pt>
                <c:pt idx="2427">
                  <c:v>826700000</c:v>
                </c:pt>
                <c:pt idx="2428">
                  <c:v>934300000</c:v>
                </c:pt>
                <c:pt idx="2429">
                  <c:v>1128300000</c:v>
                </c:pt>
                <c:pt idx="2430">
                  <c:v>1355000000</c:v>
                </c:pt>
                <c:pt idx="2431">
                  <c:v>1294250280</c:v>
                </c:pt>
                <c:pt idx="2432">
                  <c:v>1332328986</c:v>
                </c:pt>
                <c:pt idx="2433">
                  <c:v>1474630199</c:v>
                </c:pt>
                <c:pt idx="2434">
                  <c:v>1673690390</c:v>
                </c:pt>
                <c:pt idx="2435">
                  <c:v>1937074538</c:v>
                </c:pt>
                <c:pt idx="2436">
                  <c:v>2115154090</c:v>
                </c:pt>
                <c:pt idx="2437">
                  <c:v>2202809211</c:v>
                </c:pt>
                <c:pt idx="2438">
                  <c:v>2523462649</c:v>
                </c:pt>
                <c:pt idx="2439">
                  <c:v>3163416556</c:v>
                </c:pt>
                <c:pt idx="2440">
                  <c:v>3163000591</c:v>
                </c:pt>
                <c:pt idx="2441">
                  <c:v>3172945506</c:v>
                </c:pt>
                <c:pt idx="2442">
                  <c:v>3756023048</c:v>
                </c:pt>
                <c:pt idx="2443">
                  <c:v>3915754216</c:v>
                </c:pt>
                <c:pt idx="2444">
                  <c:v>188623258</c:v>
                </c:pt>
                <c:pt idx="2445">
                  <c:v>167042880</c:v>
                </c:pt>
                <c:pt idx="2446">
                  <c:v>181801947</c:v>
                </c:pt>
                <c:pt idx="2447">
                  <c:v>208098552</c:v>
                </c:pt>
                <c:pt idx="2448">
                  <c:v>240794581</c:v>
                </c:pt>
                <c:pt idx="2449">
                  <c:v>264812954</c:v>
                </c:pt>
                <c:pt idx="2450">
                  <c:v>295998379</c:v>
                </c:pt>
                <c:pt idx="2451">
                  <c:v>301064027</c:v>
                </c:pt>
                <c:pt idx="2452">
                  <c:v>346850176</c:v>
                </c:pt>
                <c:pt idx="2453">
                  <c:v>318522296</c:v>
                </c:pt>
                <c:pt idx="2454">
                  <c:v>369212477</c:v>
                </c:pt>
                <c:pt idx="2455">
                  <c:v>423038017</c:v>
                </c:pt>
                <c:pt idx="2456">
                  <c:v>471575497</c:v>
                </c:pt>
                <c:pt idx="2457">
                  <c:v>8154315708</c:v>
                </c:pt>
                <c:pt idx="2458">
                  <c:v>8824873156</c:v>
                </c:pt>
                <c:pt idx="2459">
                  <c:v>9008273516</c:v>
                </c:pt>
                <c:pt idx="2460">
                  <c:v>11235960523</c:v>
                </c:pt>
                <c:pt idx="2461">
                  <c:v>12884712296</c:v>
                </c:pt>
                <c:pt idx="2462">
                  <c:v>16088526686</c:v>
                </c:pt>
                <c:pt idx="2463">
                  <c:v>18460905284</c:v>
                </c:pt>
                <c:pt idx="2464">
                  <c:v>21830397705</c:v>
                </c:pt>
                <c:pt idx="2465">
                  <c:v>28165793618</c:v>
                </c:pt>
                <c:pt idx="2466">
                  <c:v>19332270662</c:v>
                </c:pt>
                <c:pt idx="2467">
                  <c:v>20758191858</c:v>
                </c:pt>
                <c:pt idx="2468">
                  <c:v>23676348287</c:v>
                </c:pt>
                <c:pt idx="2469">
                  <c:v>23436342520</c:v>
                </c:pt>
                <c:pt idx="2470">
                  <c:v>21473188882</c:v>
                </c:pt>
                <c:pt idx="2471">
                  <c:v>22066101341</c:v>
                </c:pt>
                <c:pt idx="2472">
                  <c:v>23141757278</c:v>
                </c:pt>
                <c:pt idx="2473">
                  <c:v>27453084983</c:v>
                </c:pt>
                <c:pt idx="2474">
                  <c:v>31183139301</c:v>
                </c:pt>
                <c:pt idx="2475">
                  <c:v>32282960678</c:v>
                </c:pt>
                <c:pt idx="2476">
                  <c:v>34378437265</c:v>
                </c:pt>
                <c:pt idx="2477">
                  <c:v>38920218579</c:v>
                </c:pt>
                <c:pt idx="2478">
                  <c:v>44856586316</c:v>
                </c:pt>
                <c:pt idx="2479">
                  <c:v>43454935940</c:v>
                </c:pt>
                <c:pt idx="2480">
                  <c:v>44054072936</c:v>
                </c:pt>
                <c:pt idx="2481">
                  <c:v>45951129422</c:v>
                </c:pt>
                <c:pt idx="2482">
                  <c:v>45238491581</c:v>
                </c:pt>
                <c:pt idx="2483">
                  <c:v>267000000000</c:v>
                </c:pt>
                <c:pt idx="2484">
                  <c:v>196000000000</c:v>
                </c:pt>
                <c:pt idx="2485">
                  <c:v>233000000000</c:v>
                </c:pt>
                <c:pt idx="2486">
                  <c:v>303000000000</c:v>
                </c:pt>
                <c:pt idx="2487">
                  <c:v>392000000000</c:v>
                </c:pt>
                <c:pt idx="2488">
                  <c:v>483000000000</c:v>
                </c:pt>
                <c:pt idx="2489">
                  <c:v>531000000000</c:v>
                </c:pt>
                <c:pt idx="2490">
                  <c:v>647000000000</c:v>
                </c:pt>
                <c:pt idx="2491">
                  <c:v>730000000000</c:v>
                </c:pt>
                <c:pt idx="2492">
                  <c:v>615000000000</c:v>
                </c:pt>
                <c:pt idx="2493">
                  <c:v>731000000000</c:v>
                </c:pt>
                <c:pt idx="2494">
                  <c:v>775000000000</c:v>
                </c:pt>
                <c:pt idx="2495">
                  <c:v>789000000000</c:v>
                </c:pt>
                <c:pt idx="2496">
                  <c:v>2904662605</c:v>
                </c:pt>
                <c:pt idx="2497">
                  <c:v>3534771969</c:v>
                </c:pt>
                <c:pt idx="2498">
                  <c:v>4462028989</c:v>
                </c:pt>
                <c:pt idx="2499">
                  <c:v>5977440583</c:v>
                </c:pt>
                <c:pt idx="2500">
                  <c:v>6838351088</c:v>
                </c:pt>
                <c:pt idx="2501">
                  <c:v>8104355717</c:v>
                </c:pt>
                <c:pt idx="2502">
                  <c:v>10277598152</c:v>
                </c:pt>
                <c:pt idx="2503">
                  <c:v>12664165103</c:v>
                </c:pt>
                <c:pt idx="2504">
                  <c:v>19271523179</c:v>
                </c:pt>
                <c:pt idx="2505">
                  <c:v>20214385965</c:v>
                </c:pt>
                <c:pt idx="2506">
                  <c:v>22148070175</c:v>
                </c:pt>
                <c:pt idx="2507">
                  <c:v>29233333333</c:v>
                </c:pt>
                <c:pt idx="2508">
                  <c:v>35164210526</c:v>
                </c:pt>
                <c:pt idx="2509">
                  <c:v>35164210526</c:v>
                </c:pt>
                <c:pt idx="2510">
                  <c:v>0</c:v>
                </c:pt>
                <c:pt idx="2511">
                  <c:v>0</c:v>
                </c:pt>
                <c:pt idx="2512">
                  <c:v>0</c:v>
                </c:pt>
                <c:pt idx="2513">
                  <c:v>0</c:v>
                </c:pt>
                <c:pt idx="2514">
                  <c:v>0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6193246632</c:v>
                </c:pt>
                <c:pt idx="2523">
                  <c:v>5840503703</c:v>
                </c:pt>
                <c:pt idx="2524">
                  <c:v>6178563467</c:v>
                </c:pt>
                <c:pt idx="2525">
                  <c:v>6336696289</c:v>
                </c:pt>
                <c:pt idx="2526">
                  <c:v>7940362663</c:v>
                </c:pt>
                <c:pt idx="2527">
                  <c:v>9013834490</c:v>
                </c:pt>
                <c:pt idx="2528">
                  <c:v>9942597753</c:v>
                </c:pt>
                <c:pt idx="2529">
                  <c:v>12292813801</c:v>
                </c:pt>
                <c:pt idx="2530">
                  <c:v>14239026768</c:v>
                </c:pt>
                <c:pt idx="2531">
                  <c:v>14824492062</c:v>
                </c:pt>
                <c:pt idx="2532">
                  <c:v>16030996179</c:v>
                </c:pt>
                <c:pt idx="2533">
                  <c:v>15493320082</c:v>
                </c:pt>
                <c:pt idx="2534">
                  <c:v>20032237910</c:v>
                </c:pt>
                <c:pt idx="2535">
                  <c:v>31261527363</c:v>
                </c:pt>
                <c:pt idx="2536">
                  <c:v>38009344577</c:v>
                </c:pt>
                <c:pt idx="2537">
                  <c:v>42392896031</c:v>
                </c:pt>
                <c:pt idx="2538">
                  <c:v>50132953288</c:v>
                </c:pt>
                <c:pt idx="2539">
                  <c:v>64883060726</c:v>
                </c:pt>
                <c:pt idx="2540">
                  <c:v>86142018069</c:v>
                </c:pt>
                <c:pt idx="2541">
                  <c:v>108000000000</c:v>
                </c:pt>
                <c:pt idx="2542">
                  <c:v>143000000000</c:v>
                </c:pt>
                <c:pt idx="2543">
                  <c:v>180000000000</c:v>
                </c:pt>
                <c:pt idx="2544">
                  <c:v>117000000000</c:v>
                </c:pt>
                <c:pt idx="2545">
                  <c:v>136000000000</c:v>
                </c:pt>
                <c:pt idx="2546">
                  <c:v>163000000000</c:v>
                </c:pt>
                <c:pt idx="2547">
                  <c:v>177000000000</c:v>
                </c:pt>
                <c:pt idx="2548">
                  <c:v>104000000000</c:v>
                </c:pt>
                <c:pt idx="2549">
                  <c:v>103000000000</c:v>
                </c:pt>
                <c:pt idx="2550">
                  <c:v>110000000000</c:v>
                </c:pt>
                <c:pt idx="2551">
                  <c:v>124000000000</c:v>
                </c:pt>
                <c:pt idx="2552">
                  <c:v>148000000000</c:v>
                </c:pt>
                <c:pt idx="2553">
                  <c:v>181000000000</c:v>
                </c:pt>
                <c:pt idx="2554">
                  <c:v>222000000000</c:v>
                </c:pt>
                <c:pt idx="2555">
                  <c:v>258000000000</c:v>
                </c:pt>
                <c:pt idx="2556">
                  <c:v>315000000000</c:v>
                </c:pt>
                <c:pt idx="2557">
                  <c:v>255000000000</c:v>
                </c:pt>
                <c:pt idx="2558">
                  <c:v>287000000000</c:v>
                </c:pt>
                <c:pt idx="2559">
                  <c:v>349000000000</c:v>
                </c:pt>
                <c:pt idx="2560">
                  <c:v>384000000000</c:v>
                </c:pt>
                <c:pt idx="2561">
                  <c:v>1490000000000</c:v>
                </c:pt>
                <c:pt idx="2562">
                  <c:v>1490000000000</c:v>
                </c:pt>
                <c:pt idx="2563">
                  <c:v>1620000000000</c:v>
                </c:pt>
                <c:pt idx="2564">
                  <c:v>1880000000000</c:v>
                </c:pt>
                <c:pt idx="2565">
                  <c:v>2220000000000</c:v>
                </c:pt>
                <c:pt idx="2566">
                  <c:v>2320000000000</c:v>
                </c:pt>
                <c:pt idx="2567">
                  <c:v>2480000000000</c:v>
                </c:pt>
                <c:pt idx="2568">
                  <c:v>2860000000000</c:v>
                </c:pt>
                <c:pt idx="2569">
                  <c:v>2690000000000</c:v>
                </c:pt>
                <c:pt idx="2570">
                  <c:v>2210000000000</c:v>
                </c:pt>
                <c:pt idx="2571">
                  <c:v>2300000000000</c:v>
                </c:pt>
                <c:pt idx="2572">
                  <c:v>2460000000000</c:v>
                </c:pt>
                <c:pt idx="2573">
                  <c:v>2460000000000</c:v>
                </c:pt>
                <c:pt idx="2574">
                  <c:v>10300000000000</c:v>
                </c:pt>
                <c:pt idx="2575">
                  <c:v>10600000000000</c:v>
                </c:pt>
                <c:pt idx="2576">
                  <c:v>11000000000000</c:v>
                </c:pt>
                <c:pt idx="2577">
                  <c:v>11500000000000</c:v>
                </c:pt>
                <c:pt idx="2578">
                  <c:v>12300000000000</c:v>
                </c:pt>
                <c:pt idx="2579">
                  <c:v>13100000000000</c:v>
                </c:pt>
                <c:pt idx="2580">
                  <c:v>13900000000000</c:v>
                </c:pt>
                <c:pt idx="2581">
                  <c:v>14500000000000</c:v>
                </c:pt>
                <c:pt idx="2582">
                  <c:v>14700000000000</c:v>
                </c:pt>
                <c:pt idx="2583">
                  <c:v>14400000000000</c:v>
                </c:pt>
                <c:pt idx="2584">
                  <c:v>15000000000000</c:v>
                </c:pt>
                <c:pt idx="2585">
                  <c:v>15500000000000</c:v>
                </c:pt>
                <c:pt idx="2586">
                  <c:v>16200000000000</c:v>
                </c:pt>
                <c:pt idx="2587">
                  <c:v>22823255806</c:v>
                </c:pt>
                <c:pt idx="2588">
                  <c:v>20898788420</c:v>
                </c:pt>
                <c:pt idx="2589">
                  <c:v>13606494599</c:v>
                </c:pt>
                <c:pt idx="2590">
                  <c:v>12045627411</c:v>
                </c:pt>
                <c:pt idx="2591">
                  <c:v>13686333822</c:v>
                </c:pt>
                <c:pt idx="2592">
                  <c:v>17362872710</c:v>
                </c:pt>
                <c:pt idx="2593">
                  <c:v>19579479147</c:v>
                </c:pt>
                <c:pt idx="2594">
                  <c:v>23410536914</c:v>
                </c:pt>
                <c:pt idx="2595">
                  <c:v>30366148205</c:v>
                </c:pt>
                <c:pt idx="2596">
                  <c:v>30461322555</c:v>
                </c:pt>
                <c:pt idx="2597">
                  <c:v>38881102075</c:v>
                </c:pt>
                <c:pt idx="2598">
                  <c:v>47236710623</c:v>
                </c:pt>
                <c:pt idx="2599">
                  <c:v>50004354667</c:v>
                </c:pt>
                <c:pt idx="2600">
                  <c:v>13760374488</c:v>
                </c:pt>
                <c:pt idx="2601">
                  <c:v>11401351420</c:v>
                </c:pt>
                <c:pt idx="2602">
                  <c:v>9687951055</c:v>
                </c:pt>
                <c:pt idx="2603">
                  <c:v>10128112401</c:v>
                </c:pt>
                <c:pt idx="2604">
                  <c:v>12030023548</c:v>
                </c:pt>
                <c:pt idx="2605">
                  <c:v>14307509839</c:v>
                </c:pt>
                <c:pt idx="2606">
                  <c:v>17030896203</c:v>
                </c:pt>
                <c:pt idx="2607">
                  <c:v>22311393928</c:v>
                </c:pt>
                <c:pt idx="2608">
                  <c:v>27934030937</c:v>
                </c:pt>
                <c:pt idx="2609">
                  <c:v>32816828373</c:v>
                </c:pt>
                <c:pt idx="2610">
                  <c:v>39332770929</c:v>
                </c:pt>
                <c:pt idx="2611">
                  <c:v>45324319955</c:v>
                </c:pt>
                <c:pt idx="2612">
                  <c:v>51183443225</c:v>
                </c:pt>
                <c:pt idx="2613">
                  <c:v>272014693</c:v>
                </c:pt>
                <c:pt idx="2614">
                  <c:v>257926882</c:v>
                </c:pt>
                <c:pt idx="2615">
                  <c:v>262603782</c:v>
                </c:pt>
                <c:pt idx="2616">
                  <c:v>314463144</c:v>
                </c:pt>
                <c:pt idx="2617">
                  <c:v>364996869</c:v>
                </c:pt>
                <c:pt idx="2618">
                  <c:v>394962552</c:v>
                </c:pt>
                <c:pt idx="2619">
                  <c:v>437072934</c:v>
                </c:pt>
                <c:pt idx="2620">
                  <c:v>526425740</c:v>
                </c:pt>
                <c:pt idx="2621">
                  <c:v>607983815</c:v>
                </c:pt>
                <c:pt idx="2622">
                  <c:v>610075807</c:v>
                </c:pt>
                <c:pt idx="2623">
                  <c:v>700804286</c:v>
                </c:pt>
                <c:pt idx="2624">
                  <c:v>785745262</c:v>
                </c:pt>
                <c:pt idx="2625">
                  <c:v>786938335</c:v>
                </c:pt>
                <c:pt idx="2626">
                  <c:v>117000000000</c:v>
                </c:pt>
                <c:pt idx="2627">
                  <c:v>123000000000</c:v>
                </c:pt>
                <c:pt idx="2628">
                  <c:v>92889586976</c:v>
                </c:pt>
                <c:pt idx="2629">
                  <c:v>83622191419</c:v>
                </c:pt>
                <c:pt idx="2630">
                  <c:v>112000000000</c:v>
                </c:pt>
                <c:pt idx="2631">
                  <c:v>146000000000</c:v>
                </c:pt>
                <c:pt idx="2632">
                  <c:v>183000000000</c:v>
                </c:pt>
                <c:pt idx="2633">
                  <c:v>230000000000</c:v>
                </c:pt>
                <c:pt idx="2634">
                  <c:v>316000000000</c:v>
                </c:pt>
                <c:pt idx="2635">
                  <c:v>329000000000</c:v>
                </c:pt>
                <c:pt idx="2636">
                  <c:v>394000000000</c:v>
                </c:pt>
                <c:pt idx="2637">
                  <c:v>316000000000</c:v>
                </c:pt>
                <c:pt idx="2638">
                  <c:v>381000000000</c:v>
                </c:pt>
                <c:pt idx="2639">
                  <c:v>33640085728</c:v>
                </c:pt>
                <c:pt idx="2640">
                  <c:v>35291349277</c:v>
                </c:pt>
                <c:pt idx="2641">
                  <c:v>37947904054</c:v>
                </c:pt>
                <c:pt idx="2642">
                  <c:v>42717072778</c:v>
                </c:pt>
                <c:pt idx="2643">
                  <c:v>49424107710</c:v>
                </c:pt>
                <c:pt idx="2644">
                  <c:v>57633255739</c:v>
                </c:pt>
                <c:pt idx="2645">
                  <c:v>66371664817</c:v>
                </c:pt>
                <c:pt idx="2646">
                  <c:v>77414425532</c:v>
                </c:pt>
                <c:pt idx="2647">
                  <c:v>99130304099</c:v>
                </c:pt>
                <c:pt idx="2648">
                  <c:v>106000000000</c:v>
                </c:pt>
                <c:pt idx="2649">
                  <c:v>116000000000</c:v>
                </c:pt>
                <c:pt idx="2650">
                  <c:v>136000000000</c:v>
                </c:pt>
                <c:pt idx="2651">
                  <c:v>156000000000</c:v>
                </c:pt>
                <c:pt idx="2652">
                  <c:v>9636342275</c:v>
                </c:pt>
                <c:pt idx="2653">
                  <c:v>9854042165</c:v>
                </c:pt>
                <c:pt idx="2654">
                  <c:v>10693278292</c:v>
                </c:pt>
                <c:pt idx="2655">
                  <c:v>11777768087</c:v>
                </c:pt>
                <c:pt idx="2656">
                  <c:v>13873500888</c:v>
                </c:pt>
                <c:pt idx="2657">
                  <c:v>16753787028</c:v>
                </c:pt>
                <c:pt idx="2658">
                  <c:v>19081726103</c:v>
                </c:pt>
                <c:pt idx="2659">
                  <c:v>25633674564</c:v>
                </c:pt>
                <c:pt idx="2660">
                  <c:v>30397203369</c:v>
                </c:pt>
                <c:pt idx="2661">
                  <c:v>27838718233</c:v>
                </c:pt>
                <c:pt idx="2662">
                  <c:v>31743751169</c:v>
                </c:pt>
                <c:pt idx="2663">
                  <c:v>29207296703</c:v>
                </c:pt>
                <c:pt idx="2664">
                  <c:v>31992801303</c:v>
                </c:pt>
                <c:pt idx="2665">
                  <c:v>3253551750</c:v>
                </c:pt>
                <c:pt idx="2666">
                  <c:v>3653822712</c:v>
                </c:pt>
                <c:pt idx="2667">
                  <c:v>3711284087</c:v>
                </c:pt>
                <c:pt idx="2668">
                  <c:v>4341841414</c:v>
                </c:pt>
                <c:pt idx="2669">
                  <c:v>5439176376</c:v>
                </c:pt>
                <c:pt idx="2670">
                  <c:v>7178556337</c:v>
                </c:pt>
                <c:pt idx="2671">
                  <c:v>10702200822</c:v>
                </c:pt>
                <c:pt idx="2672">
                  <c:v>11541420981</c:v>
                </c:pt>
                <c:pt idx="2673">
                  <c:v>14640792100</c:v>
                </c:pt>
                <c:pt idx="2674">
                  <c:v>12805029522</c:v>
                </c:pt>
                <c:pt idx="2675">
                  <c:v>16190196832</c:v>
                </c:pt>
                <c:pt idx="2676">
                  <c:v>19201691493</c:v>
                </c:pt>
                <c:pt idx="2677">
                  <c:v>20596424325</c:v>
                </c:pt>
                <c:pt idx="2678">
                  <c:v>6689957610</c:v>
                </c:pt>
                <c:pt idx="2679">
                  <c:v>6777384733</c:v>
                </c:pt>
                <c:pt idx="2680">
                  <c:v>6342116354</c:v>
                </c:pt>
                <c:pt idx="2681">
                  <c:v>5727591778</c:v>
                </c:pt>
                <c:pt idx="2682">
                  <c:v>5805598443</c:v>
                </c:pt>
                <c:pt idx="2683">
                  <c:v>5755215232</c:v>
                </c:pt>
                <c:pt idx="2684">
                  <c:v>5443896500</c:v>
                </c:pt>
                <c:pt idx="2685">
                  <c:v>5291950101</c:v>
                </c:pt>
                <c:pt idx="2686">
                  <c:v>4415702801</c:v>
                </c:pt>
                <c:pt idx="2687">
                  <c:v>8157077422</c:v>
                </c:pt>
                <c:pt idx="2688">
                  <c:v>9456808151</c:v>
                </c:pt>
                <c:pt idx="2689">
                  <c:v>10956226611</c:v>
                </c:pt>
                <c:pt idx="2690">
                  <c:v>12472416688</c:v>
                </c:pt>
              </c:numCache>
            </c:numRef>
          </c:xVal>
          <c:yVal>
            <c:numRef>
              <c:f>'gdp vs co2 emission'!$B$2:$B$2692</c:f>
              <c:numCache>
                <c:formatCode>General</c:formatCode>
                <c:ptCount val="2691"/>
                <c:pt idx="0">
                  <c:v>0</c:v>
                </c:pt>
                <c:pt idx="1">
                  <c:v>0</c:v>
                </c:pt>
                <c:pt idx="2">
                  <c:v>8236</c:v>
                </c:pt>
                <c:pt idx="3">
                  <c:v>6524</c:v>
                </c:pt>
                <c:pt idx="4">
                  <c:v>3927</c:v>
                </c:pt>
                <c:pt idx="5">
                  <c:v>1991</c:v>
                </c:pt>
                <c:pt idx="8">
                  <c:v>583</c:v>
                </c:pt>
                <c:pt idx="9">
                  <c:v>1338</c:v>
                </c:pt>
                <c:pt idx="11">
                  <c:v>733</c:v>
                </c:pt>
                <c:pt idx="12">
                  <c:v>359</c:v>
                </c:pt>
                <c:pt idx="13">
                  <c:v>0</c:v>
                </c:pt>
                <c:pt idx="14">
                  <c:v>0</c:v>
                </c:pt>
                <c:pt idx="15">
                  <c:v>4283</c:v>
                </c:pt>
                <c:pt idx="16">
                  <c:v>3880</c:v>
                </c:pt>
                <c:pt idx="17">
                  <c:v>4129</c:v>
                </c:pt>
                <c:pt idx="18">
                  <c:v>4056</c:v>
                </c:pt>
                <c:pt idx="19">
                  <c:v>0</c:v>
                </c:pt>
                <c:pt idx="20">
                  <c:v>0</c:v>
                </c:pt>
                <c:pt idx="21">
                  <c:v>4294</c:v>
                </c:pt>
                <c:pt idx="22">
                  <c:v>3865</c:v>
                </c:pt>
                <c:pt idx="23">
                  <c:v>0</c:v>
                </c:pt>
                <c:pt idx="24">
                  <c:v>4166</c:v>
                </c:pt>
                <c:pt idx="25">
                  <c:v>3751</c:v>
                </c:pt>
                <c:pt idx="26">
                  <c:v>0</c:v>
                </c:pt>
                <c:pt idx="27">
                  <c:v>0</c:v>
                </c:pt>
                <c:pt idx="28">
                  <c:v>123475</c:v>
                </c:pt>
                <c:pt idx="29">
                  <c:v>124586</c:v>
                </c:pt>
                <c:pt idx="30">
                  <c:v>114619</c:v>
                </c:pt>
                <c:pt idx="31">
                  <c:v>112339</c:v>
                </c:pt>
                <c:pt idx="32">
                  <c:v>0</c:v>
                </c:pt>
                <c:pt idx="33">
                  <c:v>0</c:v>
                </c:pt>
                <c:pt idx="34">
                  <c:v>92533</c:v>
                </c:pt>
                <c:pt idx="35">
                  <c:v>103963</c:v>
                </c:pt>
                <c:pt idx="36">
                  <c:v>0</c:v>
                </c:pt>
                <c:pt idx="37">
                  <c:v>89493</c:v>
                </c:pt>
                <c:pt idx="38">
                  <c:v>90854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517</c:v>
                </c:pt>
                <c:pt idx="55">
                  <c:v>517</c:v>
                </c:pt>
                <c:pt idx="56">
                  <c:v>539</c:v>
                </c:pt>
                <c:pt idx="57">
                  <c:v>539</c:v>
                </c:pt>
                <c:pt idx="58">
                  <c:v>0</c:v>
                </c:pt>
                <c:pt idx="59">
                  <c:v>0</c:v>
                </c:pt>
                <c:pt idx="60">
                  <c:v>535</c:v>
                </c:pt>
                <c:pt idx="61">
                  <c:v>546</c:v>
                </c:pt>
                <c:pt idx="62">
                  <c:v>0</c:v>
                </c:pt>
                <c:pt idx="63">
                  <c:v>565</c:v>
                </c:pt>
                <c:pt idx="64">
                  <c:v>532</c:v>
                </c:pt>
                <c:pt idx="65">
                  <c:v>0</c:v>
                </c:pt>
                <c:pt idx="66">
                  <c:v>0</c:v>
                </c:pt>
                <c:pt idx="67">
                  <c:v>30418</c:v>
                </c:pt>
                <c:pt idx="68">
                  <c:v>27836</c:v>
                </c:pt>
                <c:pt idx="69">
                  <c:v>26597</c:v>
                </c:pt>
                <c:pt idx="70">
                  <c:v>25152</c:v>
                </c:pt>
                <c:pt idx="71">
                  <c:v>0</c:v>
                </c:pt>
                <c:pt idx="72">
                  <c:v>0</c:v>
                </c:pt>
                <c:pt idx="73">
                  <c:v>9065</c:v>
                </c:pt>
                <c:pt idx="74">
                  <c:v>22266</c:v>
                </c:pt>
                <c:pt idx="75">
                  <c:v>0</c:v>
                </c:pt>
                <c:pt idx="76">
                  <c:v>18793</c:v>
                </c:pt>
                <c:pt idx="77">
                  <c:v>12666</c:v>
                </c:pt>
                <c:pt idx="78">
                  <c:v>0</c:v>
                </c:pt>
                <c:pt idx="79">
                  <c:v>0</c:v>
                </c:pt>
                <c:pt idx="80">
                  <c:v>513</c:v>
                </c:pt>
                <c:pt idx="81">
                  <c:v>499</c:v>
                </c:pt>
                <c:pt idx="82">
                  <c:v>458</c:v>
                </c:pt>
                <c:pt idx="83">
                  <c:v>444</c:v>
                </c:pt>
                <c:pt idx="84">
                  <c:v>0</c:v>
                </c:pt>
                <c:pt idx="85">
                  <c:v>0</c:v>
                </c:pt>
                <c:pt idx="86">
                  <c:v>389</c:v>
                </c:pt>
                <c:pt idx="87">
                  <c:v>425</c:v>
                </c:pt>
                <c:pt idx="88">
                  <c:v>0</c:v>
                </c:pt>
                <c:pt idx="89">
                  <c:v>345</c:v>
                </c:pt>
                <c:pt idx="90">
                  <c:v>407</c:v>
                </c:pt>
                <c:pt idx="91">
                  <c:v>0</c:v>
                </c:pt>
                <c:pt idx="92">
                  <c:v>0</c:v>
                </c:pt>
                <c:pt idx="93">
                  <c:v>180512</c:v>
                </c:pt>
                <c:pt idx="94">
                  <c:v>179639</c:v>
                </c:pt>
                <c:pt idx="95">
                  <c:v>190057</c:v>
                </c:pt>
                <c:pt idx="96">
                  <c:v>180416</c:v>
                </c:pt>
                <c:pt idx="97">
                  <c:v>0</c:v>
                </c:pt>
                <c:pt idx="98">
                  <c:v>0</c:v>
                </c:pt>
                <c:pt idx="99">
                  <c:v>133127</c:v>
                </c:pt>
                <c:pt idx="100">
                  <c:v>174238</c:v>
                </c:pt>
                <c:pt idx="101">
                  <c:v>0</c:v>
                </c:pt>
                <c:pt idx="102">
                  <c:v>132632</c:v>
                </c:pt>
                <c:pt idx="103">
                  <c:v>156170</c:v>
                </c:pt>
                <c:pt idx="104">
                  <c:v>0</c:v>
                </c:pt>
                <c:pt idx="105">
                  <c:v>0</c:v>
                </c:pt>
                <c:pt idx="106">
                  <c:v>4221</c:v>
                </c:pt>
                <c:pt idx="107">
                  <c:v>4353</c:v>
                </c:pt>
                <c:pt idx="108">
                  <c:v>5556</c:v>
                </c:pt>
                <c:pt idx="109">
                  <c:v>5068</c:v>
                </c:pt>
                <c:pt idx="110">
                  <c:v>0</c:v>
                </c:pt>
                <c:pt idx="111">
                  <c:v>0</c:v>
                </c:pt>
                <c:pt idx="112">
                  <c:v>3429</c:v>
                </c:pt>
                <c:pt idx="113">
                  <c:v>4382</c:v>
                </c:pt>
                <c:pt idx="114">
                  <c:v>0</c:v>
                </c:pt>
                <c:pt idx="115">
                  <c:v>3542</c:v>
                </c:pt>
                <c:pt idx="116">
                  <c:v>3645</c:v>
                </c:pt>
                <c:pt idx="117">
                  <c:v>0</c:v>
                </c:pt>
                <c:pt idx="118">
                  <c:v>0</c:v>
                </c:pt>
                <c:pt idx="119">
                  <c:v>2321</c:v>
                </c:pt>
                <c:pt idx="120">
                  <c:v>2296</c:v>
                </c:pt>
                <c:pt idx="121">
                  <c:v>2288</c:v>
                </c:pt>
                <c:pt idx="122">
                  <c:v>2358</c:v>
                </c:pt>
                <c:pt idx="123">
                  <c:v>2274</c:v>
                </c:pt>
                <c:pt idx="124">
                  <c:v>0</c:v>
                </c:pt>
                <c:pt idx="125">
                  <c:v>2255</c:v>
                </c:pt>
                <c:pt idx="126">
                  <c:v>2274</c:v>
                </c:pt>
                <c:pt idx="127">
                  <c:v>0</c:v>
                </c:pt>
                <c:pt idx="128">
                  <c:v>2237</c:v>
                </c:pt>
                <c:pt idx="129">
                  <c:v>2259</c:v>
                </c:pt>
                <c:pt idx="130">
                  <c:v>0</c:v>
                </c:pt>
                <c:pt idx="131">
                  <c:v>0</c:v>
                </c:pt>
                <c:pt idx="132">
                  <c:v>373081</c:v>
                </c:pt>
                <c:pt idx="133">
                  <c:v>395094</c:v>
                </c:pt>
                <c:pt idx="134">
                  <c:v>387635</c:v>
                </c:pt>
                <c:pt idx="135">
                  <c:v>377235</c:v>
                </c:pt>
                <c:pt idx="136">
                  <c:v>362685</c:v>
                </c:pt>
                <c:pt idx="137">
                  <c:v>0</c:v>
                </c:pt>
                <c:pt idx="138">
                  <c:v>346476</c:v>
                </c:pt>
                <c:pt idx="139">
                  <c:v>371214</c:v>
                </c:pt>
                <c:pt idx="140">
                  <c:v>0</c:v>
                </c:pt>
                <c:pt idx="141">
                  <c:v>324860</c:v>
                </c:pt>
                <c:pt idx="142">
                  <c:v>348757</c:v>
                </c:pt>
                <c:pt idx="143">
                  <c:v>0</c:v>
                </c:pt>
                <c:pt idx="144">
                  <c:v>0</c:v>
                </c:pt>
                <c:pt idx="145">
                  <c:v>66897</c:v>
                </c:pt>
                <c:pt idx="146">
                  <c:v>62262</c:v>
                </c:pt>
                <c:pt idx="147">
                  <c:v>68269</c:v>
                </c:pt>
                <c:pt idx="148">
                  <c:v>69141</c:v>
                </c:pt>
                <c:pt idx="149">
                  <c:v>74238</c:v>
                </c:pt>
                <c:pt idx="150">
                  <c:v>0</c:v>
                </c:pt>
                <c:pt idx="151">
                  <c:v>72317</c:v>
                </c:pt>
                <c:pt idx="152">
                  <c:v>71565</c:v>
                </c:pt>
                <c:pt idx="153">
                  <c:v>0</c:v>
                </c:pt>
                <c:pt idx="154">
                  <c:v>65716</c:v>
                </c:pt>
                <c:pt idx="155">
                  <c:v>71866</c:v>
                </c:pt>
                <c:pt idx="156">
                  <c:v>0</c:v>
                </c:pt>
                <c:pt idx="157">
                  <c:v>0</c:v>
                </c:pt>
                <c:pt idx="158">
                  <c:v>45731</c:v>
                </c:pt>
                <c:pt idx="159">
                  <c:v>42629</c:v>
                </c:pt>
                <c:pt idx="160">
                  <c:v>45702</c:v>
                </c:pt>
                <c:pt idx="161">
                  <c:v>41426</c:v>
                </c:pt>
                <c:pt idx="162">
                  <c:v>34338</c:v>
                </c:pt>
                <c:pt idx="163">
                  <c:v>0</c:v>
                </c:pt>
                <c:pt idx="164">
                  <c:v>30616</c:v>
                </c:pt>
                <c:pt idx="165">
                  <c:v>39167</c:v>
                </c:pt>
                <c:pt idx="166">
                  <c:v>0</c:v>
                </c:pt>
                <c:pt idx="167">
                  <c:v>0</c:v>
                </c:pt>
                <c:pt idx="168">
                  <c:v>32090</c:v>
                </c:pt>
                <c:pt idx="169">
                  <c:v>0</c:v>
                </c:pt>
                <c:pt idx="170">
                  <c:v>0</c:v>
                </c:pt>
                <c:pt idx="171">
                  <c:v>2464</c:v>
                </c:pt>
                <c:pt idx="172">
                  <c:v>1643</c:v>
                </c:pt>
                <c:pt idx="173">
                  <c:v>1045</c:v>
                </c:pt>
                <c:pt idx="174">
                  <c:v>1547</c:v>
                </c:pt>
                <c:pt idx="175">
                  <c:v>1599</c:v>
                </c:pt>
                <c:pt idx="176">
                  <c:v>0</c:v>
                </c:pt>
                <c:pt idx="177">
                  <c:v>1518</c:v>
                </c:pt>
                <c:pt idx="178">
                  <c:v>1522</c:v>
                </c:pt>
                <c:pt idx="179">
                  <c:v>0</c:v>
                </c:pt>
                <c:pt idx="180">
                  <c:v>0</c:v>
                </c:pt>
                <c:pt idx="181">
                  <c:v>1723</c:v>
                </c:pt>
                <c:pt idx="182">
                  <c:v>0</c:v>
                </c:pt>
                <c:pt idx="183">
                  <c:v>0</c:v>
                </c:pt>
                <c:pt idx="184">
                  <c:v>24202</c:v>
                </c:pt>
                <c:pt idx="185">
                  <c:v>24169</c:v>
                </c:pt>
                <c:pt idx="186">
                  <c:v>24301</c:v>
                </c:pt>
                <c:pt idx="187">
                  <c:v>22398</c:v>
                </c:pt>
                <c:pt idx="188">
                  <c:v>19208</c:v>
                </c:pt>
                <c:pt idx="189">
                  <c:v>0</c:v>
                </c:pt>
                <c:pt idx="190">
                  <c:v>16468</c:v>
                </c:pt>
                <c:pt idx="191">
                  <c:v>19497</c:v>
                </c:pt>
                <c:pt idx="192">
                  <c:v>0</c:v>
                </c:pt>
                <c:pt idx="193">
                  <c:v>0</c:v>
                </c:pt>
                <c:pt idx="194">
                  <c:v>17510</c:v>
                </c:pt>
                <c:pt idx="195">
                  <c:v>0</c:v>
                </c:pt>
                <c:pt idx="196">
                  <c:v>0</c:v>
                </c:pt>
                <c:pt idx="197">
                  <c:v>56153</c:v>
                </c:pt>
                <c:pt idx="198">
                  <c:v>52328</c:v>
                </c:pt>
                <c:pt idx="199">
                  <c:v>46435</c:v>
                </c:pt>
                <c:pt idx="200">
                  <c:v>48467</c:v>
                </c:pt>
                <c:pt idx="201">
                  <c:v>37554</c:v>
                </c:pt>
                <c:pt idx="202">
                  <c:v>0</c:v>
                </c:pt>
                <c:pt idx="203">
                  <c:v>33883</c:v>
                </c:pt>
                <c:pt idx="204">
                  <c:v>48137</c:v>
                </c:pt>
                <c:pt idx="205">
                  <c:v>0</c:v>
                </c:pt>
                <c:pt idx="206">
                  <c:v>0</c:v>
                </c:pt>
                <c:pt idx="207">
                  <c:v>39750</c:v>
                </c:pt>
                <c:pt idx="208">
                  <c:v>0</c:v>
                </c:pt>
                <c:pt idx="209">
                  <c:v>0</c:v>
                </c:pt>
                <c:pt idx="210">
                  <c:v>1503</c:v>
                </c:pt>
                <c:pt idx="211">
                  <c:v>1624</c:v>
                </c:pt>
                <c:pt idx="212">
                  <c:v>1635</c:v>
                </c:pt>
                <c:pt idx="213">
                  <c:v>1426</c:v>
                </c:pt>
                <c:pt idx="214">
                  <c:v>1353</c:v>
                </c:pt>
                <c:pt idx="215">
                  <c:v>0</c:v>
                </c:pt>
                <c:pt idx="216">
                  <c:v>1269</c:v>
                </c:pt>
                <c:pt idx="217">
                  <c:v>1371</c:v>
                </c:pt>
                <c:pt idx="218">
                  <c:v>0</c:v>
                </c:pt>
                <c:pt idx="219">
                  <c:v>0</c:v>
                </c:pt>
                <c:pt idx="220">
                  <c:v>1294</c:v>
                </c:pt>
                <c:pt idx="221">
                  <c:v>0</c:v>
                </c:pt>
                <c:pt idx="222">
                  <c:v>0</c:v>
                </c:pt>
                <c:pt idx="223">
                  <c:v>62222</c:v>
                </c:pt>
                <c:pt idx="224">
                  <c:v>60293</c:v>
                </c:pt>
                <c:pt idx="225">
                  <c:v>62816</c:v>
                </c:pt>
                <c:pt idx="226">
                  <c:v>60282</c:v>
                </c:pt>
                <c:pt idx="227">
                  <c:v>59064</c:v>
                </c:pt>
                <c:pt idx="228">
                  <c:v>0</c:v>
                </c:pt>
                <c:pt idx="229">
                  <c:v>53722</c:v>
                </c:pt>
                <c:pt idx="230">
                  <c:v>61829</c:v>
                </c:pt>
                <c:pt idx="231">
                  <c:v>0</c:v>
                </c:pt>
                <c:pt idx="232">
                  <c:v>0</c:v>
                </c:pt>
                <c:pt idx="233">
                  <c:v>58038</c:v>
                </c:pt>
                <c:pt idx="234">
                  <c:v>0</c:v>
                </c:pt>
                <c:pt idx="235">
                  <c:v>0</c:v>
                </c:pt>
                <c:pt idx="236">
                  <c:v>108947</c:v>
                </c:pt>
                <c:pt idx="237">
                  <c:v>104194</c:v>
                </c:pt>
                <c:pt idx="238">
                  <c:v>103882</c:v>
                </c:pt>
                <c:pt idx="239">
                  <c:v>107531</c:v>
                </c:pt>
                <c:pt idx="240">
                  <c:v>103215</c:v>
                </c:pt>
                <c:pt idx="241">
                  <c:v>0</c:v>
                </c:pt>
                <c:pt idx="242">
                  <c:v>114836</c:v>
                </c:pt>
                <c:pt idx="243">
                  <c:v>106834</c:v>
                </c:pt>
                <c:pt idx="244">
                  <c:v>0</c:v>
                </c:pt>
                <c:pt idx="245">
                  <c:v>0</c:v>
                </c:pt>
                <c:pt idx="246">
                  <c:v>111282</c:v>
                </c:pt>
                <c:pt idx="247">
                  <c:v>0</c:v>
                </c:pt>
                <c:pt idx="248">
                  <c:v>0</c:v>
                </c:pt>
                <c:pt idx="249">
                  <c:v>422</c:v>
                </c:pt>
                <c:pt idx="250">
                  <c:v>414</c:v>
                </c:pt>
                <c:pt idx="251">
                  <c:v>407</c:v>
                </c:pt>
                <c:pt idx="252">
                  <c:v>359</c:v>
                </c:pt>
                <c:pt idx="253">
                  <c:v>425</c:v>
                </c:pt>
                <c:pt idx="254">
                  <c:v>0</c:v>
                </c:pt>
                <c:pt idx="255">
                  <c:v>374</c:v>
                </c:pt>
                <c:pt idx="256">
                  <c:v>407</c:v>
                </c:pt>
                <c:pt idx="257">
                  <c:v>0</c:v>
                </c:pt>
                <c:pt idx="258">
                  <c:v>0</c:v>
                </c:pt>
                <c:pt idx="259">
                  <c:v>381</c:v>
                </c:pt>
                <c:pt idx="260">
                  <c:v>0</c:v>
                </c:pt>
                <c:pt idx="261">
                  <c:v>0</c:v>
                </c:pt>
                <c:pt idx="262">
                  <c:v>5189</c:v>
                </c:pt>
                <c:pt idx="263">
                  <c:v>4756</c:v>
                </c:pt>
                <c:pt idx="264">
                  <c:v>4492</c:v>
                </c:pt>
                <c:pt idx="265">
                  <c:v>2054</c:v>
                </c:pt>
                <c:pt idx="266">
                  <c:v>4499</c:v>
                </c:pt>
                <c:pt idx="267">
                  <c:v>0</c:v>
                </c:pt>
                <c:pt idx="268">
                  <c:v>2321</c:v>
                </c:pt>
                <c:pt idx="269">
                  <c:v>3876</c:v>
                </c:pt>
                <c:pt idx="270">
                  <c:v>0</c:v>
                </c:pt>
                <c:pt idx="271">
                  <c:v>0</c:v>
                </c:pt>
                <c:pt idx="272">
                  <c:v>2512</c:v>
                </c:pt>
                <c:pt idx="273">
                  <c:v>0</c:v>
                </c:pt>
                <c:pt idx="274">
                  <c:v>0</c:v>
                </c:pt>
                <c:pt idx="275">
                  <c:v>477</c:v>
                </c:pt>
                <c:pt idx="276">
                  <c:v>466</c:v>
                </c:pt>
                <c:pt idx="277">
                  <c:v>389</c:v>
                </c:pt>
                <c:pt idx="278">
                  <c:v>524</c:v>
                </c:pt>
                <c:pt idx="279">
                  <c:v>517</c:v>
                </c:pt>
                <c:pt idx="280">
                  <c:v>0</c:v>
                </c:pt>
                <c:pt idx="281">
                  <c:v>510</c:v>
                </c:pt>
                <c:pt idx="282">
                  <c:v>521</c:v>
                </c:pt>
                <c:pt idx="283">
                  <c:v>0</c:v>
                </c:pt>
                <c:pt idx="284">
                  <c:v>0</c:v>
                </c:pt>
                <c:pt idx="285">
                  <c:v>671</c:v>
                </c:pt>
                <c:pt idx="286">
                  <c:v>0</c:v>
                </c:pt>
                <c:pt idx="287">
                  <c:v>0</c:v>
                </c:pt>
                <c:pt idx="288">
                  <c:v>477</c:v>
                </c:pt>
                <c:pt idx="289">
                  <c:v>389</c:v>
                </c:pt>
                <c:pt idx="290">
                  <c:v>422</c:v>
                </c:pt>
                <c:pt idx="291">
                  <c:v>418</c:v>
                </c:pt>
                <c:pt idx="292">
                  <c:v>392</c:v>
                </c:pt>
                <c:pt idx="293">
                  <c:v>0</c:v>
                </c:pt>
                <c:pt idx="294">
                  <c:v>378</c:v>
                </c:pt>
                <c:pt idx="295">
                  <c:v>392</c:v>
                </c:pt>
                <c:pt idx="296">
                  <c:v>0</c:v>
                </c:pt>
                <c:pt idx="297">
                  <c:v>0</c:v>
                </c:pt>
                <c:pt idx="298">
                  <c:v>308</c:v>
                </c:pt>
                <c:pt idx="299">
                  <c:v>0</c:v>
                </c:pt>
                <c:pt idx="300">
                  <c:v>0</c:v>
                </c:pt>
                <c:pt idx="301">
                  <c:v>15456</c:v>
                </c:pt>
                <c:pt idx="302">
                  <c:v>14408</c:v>
                </c:pt>
                <c:pt idx="303">
                  <c:v>13773</c:v>
                </c:pt>
                <c:pt idx="304">
                  <c:v>0</c:v>
                </c:pt>
                <c:pt idx="305">
                  <c:v>12757</c:v>
                </c:pt>
                <c:pt idx="306">
                  <c:v>0</c:v>
                </c:pt>
                <c:pt idx="307">
                  <c:v>14129</c:v>
                </c:pt>
                <c:pt idx="308">
                  <c:v>0</c:v>
                </c:pt>
                <c:pt idx="309">
                  <c:v>14910</c:v>
                </c:pt>
                <c:pt idx="310">
                  <c:v>0</c:v>
                </c:pt>
                <c:pt idx="311">
                  <c:v>13084</c:v>
                </c:pt>
                <c:pt idx="312">
                  <c:v>0</c:v>
                </c:pt>
                <c:pt idx="313">
                  <c:v>0</c:v>
                </c:pt>
                <c:pt idx="314">
                  <c:v>31125</c:v>
                </c:pt>
                <c:pt idx="315">
                  <c:v>30590</c:v>
                </c:pt>
                <c:pt idx="316">
                  <c:v>30997</c:v>
                </c:pt>
                <c:pt idx="317">
                  <c:v>0</c:v>
                </c:pt>
                <c:pt idx="318">
                  <c:v>27884</c:v>
                </c:pt>
                <c:pt idx="319">
                  <c:v>0</c:v>
                </c:pt>
                <c:pt idx="320">
                  <c:v>23238</c:v>
                </c:pt>
                <c:pt idx="321">
                  <c:v>0</c:v>
                </c:pt>
                <c:pt idx="322">
                  <c:v>27169</c:v>
                </c:pt>
                <c:pt idx="323">
                  <c:v>0</c:v>
                </c:pt>
                <c:pt idx="324">
                  <c:v>24617</c:v>
                </c:pt>
                <c:pt idx="325">
                  <c:v>0</c:v>
                </c:pt>
                <c:pt idx="326">
                  <c:v>0</c:v>
                </c:pt>
                <c:pt idx="327">
                  <c:v>5233</c:v>
                </c:pt>
                <c:pt idx="328">
                  <c:v>4397</c:v>
                </c:pt>
                <c:pt idx="329">
                  <c:v>4980</c:v>
                </c:pt>
                <c:pt idx="330">
                  <c:v>0</c:v>
                </c:pt>
                <c:pt idx="331">
                  <c:v>4701</c:v>
                </c:pt>
                <c:pt idx="332">
                  <c:v>0</c:v>
                </c:pt>
                <c:pt idx="333">
                  <c:v>4276</c:v>
                </c:pt>
                <c:pt idx="334">
                  <c:v>4265</c:v>
                </c:pt>
                <c:pt idx="335">
                  <c:v>4646</c:v>
                </c:pt>
                <c:pt idx="336">
                  <c:v>0</c:v>
                </c:pt>
                <c:pt idx="337">
                  <c:v>4378</c:v>
                </c:pt>
                <c:pt idx="338">
                  <c:v>0</c:v>
                </c:pt>
                <c:pt idx="339">
                  <c:v>0</c:v>
                </c:pt>
                <c:pt idx="340">
                  <c:v>419754</c:v>
                </c:pt>
                <c:pt idx="341">
                  <c:v>367147</c:v>
                </c:pt>
                <c:pt idx="342">
                  <c:v>387675</c:v>
                </c:pt>
                <c:pt idx="343">
                  <c:v>0</c:v>
                </c:pt>
                <c:pt idx="344">
                  <c:v>363213</c:v>
                </c:pt>
                <c:pt idx="345">
                  <c:v>0</c:v>
                </c:pt>
                <c:pt idx="346">
                  <c:v>327984</c:v>
                </c:pt>
                <c:pt idx="347">
                  <c:v>321622</c:v>
                </c:pt>
                <c:pt idx="348">
                  <c:v>347668</c:v>
                </c:pt>
                <c:pt idx="349">
                  <c:v>0</c:v>
                </c:pt>
                <c:pt idx="350">
                  <c:v>337826</c:v>
                </c:pt>
                <c:pt idx="351">
                  <c:v>0</c:v>
                </c:pt>
                <c:pt idx="352">
                  <c:v>0</c:v>
                </c:pt>
                <c:pt idx="353">
                  <c:v>9160</c:v>
                </c:pt>
                <c:pt idx="354">
                  <c:v>9094</c:v>
                </c:pt>
                <c:pt idx="355">
                  <c:v>10583</c:v>
                </c:pt>
                <c:pt idx="356">
                  <c:v>0</c:v>
                </c:pt>
                <c:pt idx="357">
                  <c:v>10176</c:v>
                </c:pt>
                <c:pt idx="358">
                  <c:v>0</c:v>
                </c:pt>
                <c:pt idx="359">
                  <c:v>6527</c:v>
                </c:pt>
                <c:pt idx="360">
                  <c:v>5357</c:v>
                </c:pt>
                <c:pt idx="361">
                  <c:v>4822</c:v>
                </c:pt>
                <c:pt idx="362">
                  <c:v>0</c:v>
                </c:pt>
                <c:pt idx="363">
                  <c:v>5361</c:v>
                </c:pt>
                <c:pt idx="364">
                  <c:v>0</c:v>
                </c:pt>
                <c:pt idx="365">
                  <c:v>0</c:v>
                </c:pt>
                <c:pt idx="366">
                  <c:v>44679</c:v>
                </c:pt>
                <c:pt idx="367">
                  <c:v>42805</c:v>
                </c:pt>
                <c:pt idx="368">
                  <c:v>50792</c:v>
                </c:pt>
                <c:pt idx="369">
                  <c:v>0</c:v>
                </c:pt>
                <c:pt idx="370">
                  <c:v>52812</c:v>
                </c:pt>
                <c:pt idx="371">
                  <c:v>0</c:v>
                </c:pt>
                <c:pt idx="372">
                  <c:v>43531</c:v>
                </c:pt>
                <c:pt idx="373">
                  <c:v>47308</c:v>
                </c:pt>
                <c:pt idx="374">
                  <c:v>48943</c:v>
                </c:pt>
                <c:pt idx="375">
                  <c:v>0</c:v>
                </c:pt>
                <c:pt idx="376">
                  <c:v>46787</c:v>
                </c:pt>
                <c:pt idx="377">
                  <c:v>0</c:v>
                </c:pt>
                <c:pt idx="378">
                  <c:v>0</c:v>
                </c:pt>
                <c:pt idx="379">
                  <c:v>1683</c:v>
                </c:pt>
                <c:pt idx="380">
                  <c:v>1665</c:v>
                </c:pt>
                <c:pt idx="381">
                  <c:v>1698</c:v>
                </c:pt>
                <c:pt idx="382">
                  <c:v>0</c:v>
                </c:pt>
                <c:pt idx="383">
                  <c:v>1646</c:v>
                </c:pt>
                <c:pt idx="384">
                  <c:v>0</c:v>
                </c:pt>
                <c:pt idx="385">
                  <c:v>1041</c:v>
                </c:pt>
                <c:pt idx="386">
                  <c:v>1078</c:v>
                </c:pt>
                <c:pt idx="387">
                  <c:v>1360</c:v>
                </c:pt>
                <c:pt idx="388">
                  <c:v>0</c:v>
                </c:pt>
                <c:pt idx="389">
                  <c:v>1104</c:v>
                </c:pt>
                <c:pt idx="390">
                  <c:v>0</c:v>
                </c:pt>
                <c:pt idx="391">
                  <c:v>0</c:v>
                </c:pt>
                <c:pt idx="392">
                  <c:v>308</c:v>
                </c:pt>
                <c:pt idx="393">
                  <c:v>180</c:v>
                </c:pt>
                <c:pt idx="394">
                  <c:v>249</c:v>
                </c:pt>
                <c:pt idx="395">
                  <c:v>0</c:v>
                </c:pt>
                <c:pt idx="396">
                  <c:v>191</c:v>
                </c:pt>
                <c:pt idx="397">
                  <c:v>0</c:v>
                </c:pt>
                <c:pt idx="398">
                  <c:v>301</c:v>
                </c:pt>
                <c:pt idx="399">
                  <c:v>165</c:v>
                </c:pt>
                <c:pt idx="400">
                  <c:v>187</c:v>
                </c:pt>
                <c:pt idx="401">
                  <c:v>0</c:v>
                </c:pt>
                <c:pt idx="402">
                  <c:v>198</c:v>
                </c:pt>
                <c:pt idx="403">
                  <c:v>0</c:v>
                </c:pt>
                <c:pt idx="404">
                  <c:v>0</c:v>
                </c:pt>
                <c:pt idx="405">
                  <c:v>4180</c:v>
                </c:pt>
                <c:pt idx="406">
                  <c:v>4052</c:v>
                </c:pt>
                <c:pt idx="407">
                  <c:v>3975</c:v>
                </c:pt>
                <c:pt idx="408">
                  <c:v>0</c:v>
                </c:pt>
                <c:pt idx="409">
                  <c:v>3484</c:v>
                </c:pt>
                <c:pt idx="410">
                  <c:v>0</c:v>
                </c:pt>
                <c:pt idx="411">
                  <c:v>0</c:v>
                </c:pt>
                <c:pt idx="412">
                  <c:v>2380</c:v>
                </c:pt>
                <c:pt idx="413">
                  <c:v>3000</c:v>
                </c:pt>
                <c:pt idx="414">
                  <c:v>0</c:v>
                </c:pt>
                <c:pt idx="415">
                  <c:v>2446</c:v>
                </c:pt>
                <c:pt idx="416">
                  <c:v>0</c:v>
                </c:pt>
                <c:pt idx="417">
                  <c:v>0</c:v>
                </c:pt>
                <c:pt idx="418">
                  <c:v>7235</c:v>
                </c:pt>
                <c:pt idx="419">
                  <c:v>6674</c:v>
                </c:pt>
                <c:pt idx="420">
                  <c:v>5545</c:v>
                </c:pt>
                <c:pt idx="421">
                  <c:v>0</c:v>
                </c:pt>
                <c:pt idx="422">
                  <c:v>5834</c:v>
                </c:pt>
                <c:pt idx="423">
                  <c:v>0</c:v>
                </c:pt>
                <c:pt idx="424">
                  <c:v>0</c:v>
                </c:pt>
                <c:pt idx="425">
                  <c:v>3795</c:v>
                </c:pt>
                <c:pt idx="426">
                  <c:v>3828</c:v>
                </c:pt>
                <c:pt idx="427">
                  <c:v>0</c:v>
                </c:pt>
                <c:pt idx="428">
                  <c:v>3957</c:v>
                </c:pt>
                <c:pt idx="429">
                  <c:v>0</c:v>
                </c:pt>
                <c:pt idx="430">
                  <c:v>0</c:v>
                </c:pt>
                <c:pt idx="431">
                  <c:v>499137</c:v>
                </c:pt>
                <c:pt idx="432">
                  <c:v>513937</c:v>
                </c:pt>
                <c:pt idx="433">
                  <c:v>544975</c:v>
                </c:pt>
                <c:pt idx="434">
                  <c:v>0</c:v>
                </c:pt>
                <c:pt idx="435">
                  <c:v>560802</c:v>
                </c:pt>
                <c:pt idx="436">
                  <c:v>0</c:v>
                </c:pt>
                <c:pt idx="437">
                  <c:v>0</c:v>
                </c:pt>
                <c:pt idx="438">
                  <c:v>553185</c:v>
                </c:pt>
                <c:pt idx="439">
                  <c:v>550233</c:v>
                </c:pt>
                <c:pt idx="440">
                  <c:v>0</c:v>
                </c:pt>
                <c:pt idx="441">
                  <c:v>552349</c:v>
                </c:pt>
                <c:pt idx="442">
                  <c:v>0</c:v>
                </c:pt>
                <c:pt idx="443">
                  <c:v>0</c:v>
                </c:pt>
                <c:pt idx="444">
                  <c:v>590</c:v>
                </c:pt>
                <c:pt idx="445">
                  <c:v>587</c:v>
                </c:pt>
                <c:pt idx="446">
                  <c:v>631</c:v>
                </c:pt>
                <c:pt idx="447">
                  <c:v>0</c:v>
                </c:pt>
                <c:pt idx="448">
                  <c:v>612</c:v>
                </c:pt>
                <c:pt idx="449">
                  <c:v>0</c:v>
                </c:pt>
                <c:pt idx="450">
                  <c:v>0</c:v>
                </c:pt>
                <c:pt idx="451">
                  <c:v>480</c:v>
                </c:pt>
                <c:pt idx="452">
                  <c:v>517</c:v>
                </c:pt>
                <c:pt idx="453">
                  <c:v>0</c:v>
                </c:pt>
                <c:pt idx="454">
                  <c:v>499</c:v>
                </c:pt>
                <c:pt idx="455">
                  <c:v>0</c:v>
                </c:pt>
                <c:pt idx="456">
                  <c:v>0</c:v>
                </c:pt>
                <c:pt idx="457">
                  <c:v>264</c:v>
                </c:pt>
                <c:pt idx="458">
                  <c:v>235</c:v>
                </c:pt>
                <c:pt idx="459">
                  <c:v>235</c:v>
                </c:pt>
                <c:pt idx="460">
                  <c:v>0</c:v>
                </c:pt>
                <c:pt idx="461">
                  <c:v>235</c:v>
                </c:pt>
                <c:pt idx="462">
                  <c:v>0</c:v>
                </c:pt>
                <c:pt idx="463">
                  <c:v>0</c:v>
                </c:pt>
                <c:pt idx="464">
                  <c:v>235</c:v>
                </c:pt>
                <c:pt idx="465">
                  <c:v>227</c:v>
                </c:pt>
                <c:pt idx="466">
                  <c:v>0</c:v>
                </c:pt>
                <c:pt idx="467">
                  <c:v>213</c:v>
                </c:pt>
                <c:pt idx="468">
                  <c:v>0</c:v>
                </c:pt>
                <c:pt idx="469">
                  <c:v>0</c:v>
                </c:pt>
                <c:pt idx="470">
                  <c:v>469</c:v>
                </c:pt>
                <c:pt idx="471">
                  <c:v>444</c:v>
                </c:pt>
                <c:pt idx="472">
                  <c:v>510</c:v>
                </c:pt>
                <c:pt idx="473">
                  <c:v>0</c:v>
                </c:pt>
                <c:pt idx="474">
                  <c:v>462</c:v>
                </c:pt>
                <c:pt idx="475">
                  <c:v>169</c:v>
                </c:pt>
                <c:pt idx="476">
                  <c:v>0</c:v>
                </c:pt>
                <c:pt idx="477">
                  <c:v>381</c:v>
                </c:pt>
                <c:pt idx="478">
                  <c:v>407</c:v>
                </c:pt>
                <c:pt idx="479">
                  <c:v>0</c:v>
                </c:pt>
                <c:pt idx="480">
                  <c:v>378</c:v>
                </c:pt>
                <c:pt idx="481">
                  <c:v>0</c:v>
                </c:pt>
                <c:pt idx="482">
                  <c:v>0</c:v>
                </c:pt>
                <c:pt idx="483">
                  <c:v>72258</c:v>
                </c:pt>
                <c:pt idx="484">
                  <c:v>67267</c:v>
                </c:pt>
                <c:pt idx="485">
                  <c:v>71224</c:v>
                </c:pt>
                <c:pt idx="486">
                  <c:v>0</c:v>
                </c:pt>
                <c:pt idx="487">
                  <c:v>71154</c:v>
                </c:pt>
                <c:pt idx="488">
                  <c:v>55361</c:v>
                </c:pt>
                <c:pt idx="489">
                  <c:v>0</c:v>
                </c:pt>
                <c:pt idx="490">
                  <c:v>55078</c:v>
                </c:pt>
                <c:pt idx="491">
                  <c:v>64393</c:v>
                </c:pt>
                <c:pt idx="492">
                  <c:v>0</c:v>
                </c:pt>
                <c:pt idx="493">
                  <c:v>60047</c:v>
                </c:pt>
                <c:pt idx="494">
                  <c:v>0</c:v>
                </c:pt>
                <c:pt idx="495">
                  <c:v>0</c:v>
                </c:pt>
                <c:pt idx="496">
                  <c:v>8286892</c:v>
                </c:pt>
                <c:pt idx="497">
                  <c:v>7692211</c:v>
                </c:pt>
                <c:pt idx="498">
                  <c:v>7035444</c:v>
                </c:pt>
                <c:pt idx="499">
                  <c:v>0</c:v>
                </c:pt>
                <c:pt idx="500">
                  <c:v>6791805</c:v>
                </c:pt>
                <c:pt idx="501">
                  <c:v>3694242</c:v>
                </c:pt>
                <c:pt idx="502">
                  <c:v>0</c:v>
                </c:pt>
                <c:pt idx="503">
                  <c:v>4525177</c:v>
                </c:pt>
                <c:pt idx="504">
                  <c:v>6414463</c:v>
                </c:pt>
                <c:pt idx="505">
                  <c:v>0</c:v>
                </c:pt>
                <c:pt idx="506">
                  <c:v>5288166</c:v>
                </c:pt>
                <c:pt idx="507">
                  <c:v>0</c:v>
                </c:pt>
                <c:pt idx="508">
                  <c:v>0</c:v>
                </c:pt>
                <c:pt idx="509">
                  <c:v>75680</c:v>
                </c:pt>
                <c:pt idx="510">
                  <c:v>70850</c:v>
                </c:pt>
                <c:pt idx="511">
                  <c:v>66439</c:v>
                </c:pt>
                <c:pt idx="512">
                  <c:v>0</c:v>
                </c:pt>
                <c:pt idx="513">
                  <c:v>63439</c:v>
                </c:pt>
                <c:pt idx="514">
                  <c:v>55661</c:v>
                </c:pt>
                <c:pt idx="515">
                  <c:v>0</c:v>
                </c:pt>
                <c:pt idx="516">
                  <c:v>57422</c:v>
                </c:pt>
                <c:pt idx="517">
                  <c:v>62940</c:v>
                </c:pt>
                <c:pt idx="518">
                  <c:v>0</c:v>
                </c:pt>
                <c:pt idx="519">
                  <c:v>55071</c:v>
                </c:pt>
                <c:pt idx="520">
                  <c:v>0</c:v>
                </c:pt>
                <c:pt idx="521">
                  <c:v>0</c:v>
                </c:pt>
                <c:pt idx="522">
                  <c:v>139</c:v>
                </c:pt>
                <c:pt idx="523">
                  <c:v>125</c:v>
                </c:pt>
                <c:pt idx="524">
                  <c:v>125</c:v>
                </c:pt>
                <c:pt idx="525">
                  <c:v>103</c:v>
                </c:pt>
                <c:pt idx="526">
                  <c:v>121</c:v>
                </c:pt>
                <c:pt idx="527">
                  <c:v>92</c:v>
                </c:pt>
                <c:pt idx="528">
                  <c:v>0</c:v>
                </c:pt>
                <c:pt idx="529">
                  <c:v>99</c:v>
                </c:pt>
                <c:pt idx="530">
                  <c:v>121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2028</c:v>
                </c:pt>
                <c:pt idx="536">
                  <c:v>1885</c:v>
                </c:pt>
                <c:pt idx="537">
                  <c:v>1474</c:v>
                </c:pt>
                <c:pt idx="538">
                  <c:v>1181</c:v>
                </c:pt>
                <c:pt idx="539">
                  <c:v>1437</c:v>
                </c:pt>
                <c:pt idx="540">
                  <c:v>708</c:v>
                </c:pt>
                <c:pt idx="541">
                  <c:v>0</c:v>
                </c:pt>
                <c:pt idx="542">
                  <c:v>1085</c:v>
                </c:pt>
                <c:pt idx="543">
                  <c:v>1338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3040</c:v>
                </c:pt>
                <c:pt idx="549">
                  <c:v>2721</c:v>
                </c:pt>
                <c:pt idx="550">
                  <c:v>2820</c:v>
                </c:pt>
                <c:pt idx="551">
                  <c:v>1936</c:v>
                </c:pt>
                <c:pt idx="552">
                  <c:v>2604</c:v>
                </c:pt>
                <c:pt idx="553">
                  <c:v>1544</c:v>
                </c:pt>
                <c:pt idx="554">
                  <c:v>0</c:v>
                </c:pt>
                <c:pt idx="555">
                  <c:v>1698</c:v>
                </c:pt>
                <c:pt idx="556">
                  <c:v>2417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7770</c:v>
                </c:pt>
                <c:pt idx="562">
                  <c:v>7818</c:v>
                </c:pt>
                <c:pt idx="563">
                  <c:v>8647</c:v>
                </c:pt>
                <c:pt idx="564">
                  <c:v>6931</c:v>
                </c:pt>
                <c:pt idx="565">
                  <c:v>8573</c:v>
                </c:pt>
                <c:pt idx="566">
                  <c:v>7088</c:v>
                </c:pt>
                <c:pt idx="567">
                  <c:v>0</c:v>
                </c:pt>
                <c:pt idx="568">
                  <c:v>6626</c:v>
                </c:pt>
                <c:pt idx="569">
                  <c:v>7437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5805</c:v>
                </c:pt>
                <c:pt idx="575">
                  <c:v>5856</c:v>
                </c:pt>
                <c:pt idx="576">
                  <c:v>6872</c:v>
                </c:pt>
                <c:pt idx="577">
                  <c:v>7664</c:v>
                </c:pt>
                <c:pt idx="578">
                  <c:v>6883</c:v>
                </c:pt>
                <c:pt idx="579">
                  <c:v>7825</c:v>
                </c:pt>
                <c:pt idx="580">
                  <c:v>0</c:v>
                </c:pt>
                <c:pt idx="581">
                  <c:v>5460</c:v>
                </c:pt>
                <c:pt idx="582">
                  <c:v>6997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20884</c:v>
                </c:pt>
                <c:pt idx="588">
                  <c:v>21555</c:v>
                </c:pt>
                <c:pt idx="589">
                  <c:v>23366</c:v>
                </c:pt>
                <c:pt idx="590">
                  <c:v>23047</c:v>
                </c:pt>
                <c:pt idx="591">
                  <c:v>24389</c:v>
                </c:pt>
                <c:pt idx="592">
                  <c:v>23106</c:v>
                </c:pt>
                <c:pt idx="593">
                  <c:v>0</c:v>
                </c:pt>
                <c:pt idx="594">
                  <c:v>23542</c:v>
                </c:pt>
                <c:pt idx="595">
                  <c:v>23175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38364</c:v>
                </c:pt>
                <c:pt idx="601">
                  <c:v>29901</c:v>
                </c:pt>
                <c:pt idx="602">
                  <c:v>30443</c:v>
                </c:pt>
                <c:pt idx="603">
                  <c:v>25005</c:v>
                </c:pt>
                <c:pt idx="604">
                  <c:v>26736</c:v>
                </c:pt>
                <c:pt idx="605">
                  <c:v>26006</c:v>
                </c:pt>
                <c:pt idx="606">
                  <c:v>0</c:v>
                </c:pt>
                <c:pt idx="607">
                  <c:v>25486</c:v>
                </c:pt>
                <c:pt idx="608">
                  <c:v>27407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7708</c:v>
                </c:pt>
                <c:pt idx="627">
                  <c:v>8141</c:v>
                </c:pt>
                <c:pt idx="628">
                  <c:v>8555</c:v>
                </c:pt>
                <c:pt idx="629">
                  <c:v>7334</c:v>
                </c:pt>
                <c:pt idx="630">
                  <c:v>8196</c:v>
                </c:pt>
                <c:pt idx="631">
                  <c:v>7503</c:v>
                </c:pt>
                <c:pt idx="632">
                  <c:v>0</c:v>
                </c:pt>
                <c:pt idx="633">
                  <c:v>7748</c:v>
                </c:pt>
                <c:pt idx="634">
                  <c:v>7789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111752</c:v>
                </c:pt>
                <c:pt idx="640">
                  <c:v>108121</c:v>
                </c:pt>
                <c:pt idx="641">
                  <c:v>117014</c:v>
                </c:pt>
                <c:pt idx="642">
                  <c:v>122709</c:v>
                </c:pt>
                <c:pt idx="643">
                  <c:v>123948</c:v>
                </c:pt>
                <c:pt idx="644">
                  <c:v>120736</c:v>
                </c:pt>
                <c:pt idx="645">
                  <c:v>120193</c:v>
                </c:pt>
                <c:pt idx="646">
                  <c:v>122379</c:v>
                </c:pt>
                <c:pt idx="647">
                  <c:v>122764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46303</c:v>
                </c:pt>
                <c:pt idx="653">
                  <c:v>44503</c:v>
                </c:pt>
                <c:pt idx="654">
                  <c:v>46960</c:v>
                </c:pt>
                <c:pt idx="655">
                  <c:v>50597</c:v>
                </c:pt>
                <c:pt idx="656">
                  <c:v>50253</c:v>
                </c:pt>
                <c:pt idx="657">
                  <c:v>47099</c:v>
                </c:pt>
                <c:pt idx="658">
                  <c:v>49266</c:v>
                </c:pt>
                <c:pt idx="659">
                  <c:v>55735</c:v>
                </c:pt>
                <c:pt idx="660">
                  <c:v>55005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539</c:v>
                </c:pt>
                <c:pt idx="666">
                  <c:v>532</c:v>
                </c:pt>
                <c:pt idx="667">
                  <c:v>524</c:v>
                </c:pt>
                <c:pt idx="668">
                  <c:v>458</c:v>
                </c:pt>
                <c:pt idx="669">
                  <c:v>488</c:v>
                </c:pt>
                <c:pt idx="670">
                  <c:v>473</c:v>
                </c:pt>
                <c:pt idx="671">
                  <c:v>400</c:v>
                </c:pt>
                <c:pt idx="672">
                  <c:v>407</c:v>
                </c:pt>
                <c:pt idx="673">
                  <c:v>488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136</c:v>
                </c:pt>
                <c:pt idx="679">
                  <c:v>128</c:v>
                </c:pt>
                <c:pt idx="680">
                  <c:v>128</c:v>
                </c:pt>
                <c:pt idx="681">
                  <c:v>110</c:v>
                </c:pt>
                <c:pt idx="682">
                  <c:v>150</c:v>
                </c:pt>
                <c:pt idx="683">
                  <c:v>114</c:v>
                </c:pt>
                <c:pt idx="684">
                  <c:v>103</c:v>
                </c:pt>
                <c:pt idx="685">
                  <c:v>114</c:v>
                </c:pt>
                <c:pt idx="686">
                  <c:v>110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20964</c:v>
                </c:pt>
                <c:pt idx="692">
                  <c:v>20323</c:v>
                </c:pt>
                <c:pt idx="693">
                  <c:v>21019</c:v>
                </c:pt>
                <c:pt idx="694">
                  <c:v>18786</c:v>
                </c:pt>
                <c:pt idx="695">
                  <c:v>21430</c:v>
                </c:pt>
                <c:pt idx="696">
                  <c:v>19651</c:v>
                </c:pt>
                <c:pt idx="697">
                  <c:v>21500</c:v>
                </c:pt>
                <c:pt idx="698">
                  <c:v>21888</c:v>
                </c:pt>
                <c:pt idx="699">
                  <c:v>20693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32636</c:v>
                </c:pt>
                <c:pt idx="705">
                  <c:v>30473</c:v>
                </c:pt>
                <c:pt idx="706">
                  <c:v>29670</c:v>
                </c:pt>
                <c:pt idx="707">
                  <c:v>28658</c:v>
                </c:pt>
                <c:pt idx="708">
                  <c:v>30759</c:v>
                </c:pt>
                <c:pt idx="709">
                  <c:v>29908</c:v>
                </c:pt>
                <c:pt idx="710">
                  <c:v>24690</c:v>
                </c:pt>
                <c:pt idx="711">
                  <c:v>26523</c:v>
                </c:pt>
                <c:pt idx="712">
                  <c:v>29688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204776</c:v>
                </c:pt>
                <c:pt idx="718">
                  <c:v>197871</c:v>
                </c:pt>
                <c:pt idx="719">
                  <c:v>196797</c:v>
                </c:pt>
                <c:pt idx="720">
                  <c:v>150912</c:v>
                </c:pt>
                <c:pt idx="721">
                  <c:v>192382</c:v>
                </c:pt>
                <c:pt idx="722">
                  <c:v>167208</c:v>
                </c:pt>
                <c:pt idx="723">
                  <c:v>127194</c:v>
                </c:pt>
                <c:pt idx="724">
                  <c:v>147963</c:v>
                </c:pt>
                <c:pt idx="725">
                  <c:v>178616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6249</c:v>
                </c:pt>
                <c:pt idx="731">
                  <c:v>6476</c:v>
                </c:pt>
                <c:pt idx="732">
                  <c:v>6546</c:v>
                </c:pt>
                <c:pt idx="733">
                  <c:v>6366</c:v>
                </c:pt>
                <c:pt idx="734">
                  <c:v>6898</c:v>
                </c:pt>
                <c:pt idx="735">
                  <c:v>6454</c:v>
                </c:pt>
                <c:pt idx="736">
                  <c:v>6040</c:v>
                </c:pt>
                <c:pt idx="737">
                  <c:v>6553</c:v>
                </c:pt>
                <c:pt idx="738">
                  <c:v>6846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4679</c:v>
                </c:pt>
                <c:pt idx="744">
                  <c:v>4620</c:v>
                </c:pt>
                <c:pt idx="745">
                  <c:v>4503</c:v>
                </c:pt>
                <c:pt idx="746">
                  <c:v>5218</c:v>
                </c:pt>
                <c:pt idx="747">
                  <c:v>4796</c:v>
                </c:pt>
                <c:pt idx="748">
                  <c:v>4712</c:v>
                </c:pt>
                <c:pt idx="749">
                  <c:v>4980</c:v>
                </c:pt>
                <c:pt idx="750">
                  <c:v>6018</c:v>
                </c:pt>
                <c:pt idx="751">
                  <c:v>4752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513</c:v>
                </c:pt>
                <c:pt idx="757">
                  <c:v>513</c:v>
                </c:pt>
                <c:pt idx="758">
                  <c:v>414</c:v>
                </c:pt>
                <c:pt idx="759">
                  <c:v>770</c:v>
                </c:pt>
                <c:pt idx="760">
                  <c:v>579</c:v>
                </c:pt>
                <c:pt idx="761">
                  <c:v>766</c:v>
                </c:pt>
                <c:pt idx="762">
                  <c:v>605</c:v>
                </c:pt>
                <c:pt idx="763">
                  <c:v>726</c:v>
                </c:pt>
                <c:pt idx="764">
                  <c:v>561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18339</c:v>
                </c:pt>
                <c:pt idx="770">
                  <c:v>14745</c:v>
                </c:pt>
                <c:pt idx="771">
                  <c:v>17492</c:v>
                </c:pt>
                <c:pt idx="772">
                  <c:v>17217</c:v>
                </c:pt>
                <c:pt idx="773">
                  <c:v>18845</c:v>
                </c:pt>
                <c:pt idx="774">
                  <c:v>16780</c:v>
                </c:pt>
                <c:pt idx="775">
                  <c:v>14936</c:v>
                </c:pt>
                <c:pt idx="776">
                  <c:v>17052</c:v>
                </c:pt>
                <c:pt idx="777">
                  <c:v>16190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6494</c:v>
                </c:pt>
                <c:pt idx="783">
                  <c:v>6659</c:v>
                </c:pt>
                <c:pt idx="784">
                  <c:v>6370</c:v>
                </c:pt>
                <c:pt idx="785">
                  <c:v>5244</c:v>
                </c:pt>
                <c:pt idx="786">
                  <c:v>5915</c:v>
                </c:pt>
                <c:pt idx="787">
                  <c:v>5053</c:v>
                </c:pt>
                <c:pt idx="788">
                  <c:v>4481</c:v>
                </c:pt>
                <c:pt idx="789">
                  <c:v>4947</c:v>
                </c:pt>
                <c:pt idx="790">
                  <c:v>5420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711</c:v>
                </c:pt>
                <c:pt idx="796">
                  <c:v>667</c:v>
                </c:pt>
                <c:pt idx="797">
                  <c:v>719</c:v>
                </c:pt>
                <c:pt idx="798">
                  <c:v>796</c:v>
                </c:pt>
                <c:pt idx="799">
                  <c:v>774</c:v>
                </c:pt>
                <c:pt idx="800">
                  <c:v>766</c:v>
                </c:pt>
                <c:pt idx="801">
                  <c:v>763</c:v>
                </c:pt>
                <c:pt idx="802">
                  <c:v>777</c:v>
                </c:pt>
                <c:pt idx="803">
                  <c:v>766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1291</c:v>
                </c:pt>
                <c:pt idx="809">
                  <c:v>847</c:v>
                </c:pt>
                <c:pt idx="810">
                  <c:v>1078</c:v>
                </c:pt>
                <c:pt idx="811">
                  <c:v>1133</c:v>
                </c:pt>
                <c:pt idx="812">
                  <c:v>1203</c:v>
                </c:pt>
                <c:pt idx="813">
                  <c:v>1364</c:v>
                </c:pt>
                <c:pt idx="814">
                  <c:v>0</c:v>
                </c:pt>
                <c:pt idx="815">
                  <c:v>862</c:v>
                </c:pt>
                <c:pt idx="816">
                  <c:v>1360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61844</c:v>
                </c:pt>
                <c:pt idx="822">
                  <c:v>53168</c:v>
                </c:pt>
                <c:pt idx="823">
                  <c:v>56593</c:v>
                </c:pt>
                <c:pt idx="824">
                  <c:v>67091</c:v>
                </c:pt>
                <c:pt idx="825">
                  <c:v>63982</c:v>
                </c:pt>
                <c:pt idx="826">
                  <c:v>54646</c:v>
                </c:pt>
                <c:pt idx="827">
                  <c:v>0</c:v>
                </c:pt>
                <c:pt idx="828">
                  <c:v>68888</c:v>
                </c:pt>
                <c:pt idx="829">
                  <c:v>66197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361273</c:v>
                </c:pt>
                <c:pt idx="835">
                  <c:v>356924</c:v>
                </c:pt>
                <c:pt idx="836">
                  <c:v>372564</c:v>
                </c:pt>
                <c:pt idx="837">
                  <c:v>390103</c:v>
                </c:pt>
                <c:pt idx="838">
                  <c:v>375882</c:v>
                </c:pt>
                <c:pt idx="839">
                  <c:v>392072</c:v>
                </c:pt>
                <c:pt idx="840">
                  <c:v>0</c:v>
                </c:pt>
                <c:pt idx="841">
                  <c:v>387591</c:v>
                </c:pt>
                <c:pt idx="842">
                  <c:v>382582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884</c:v>
                </c:pt>
                <c:pt idx="848">
                  <c:v>873</c:v>
                </c:pt>
                <c:pt idx="849">
                  <c:v>869</c:v>
                </c:pt>
                <c:pt idx="850">
                  <c:v>788</c:v>
                </c:pt>
                <c:pt idx="851">
                  <c:v>843</c:v>
                </c:pt>
                <c:pt idx="852">
                  <c:v>851</c:v>
                </c:pt>
                <c:pt idx="853">
                  <c:v>0</c:v>
                </c:pt>
                <c:pt idx="854">
                  <c:v>799</c:v>
                </c:pt>
                <c:pt idx="855">
                  <c:v>851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2574</c:v>
                </c:pt>
                <c:pt idx="861">
                  <c:v>81</c:v>
                </c:pt>
                <c:pt idx="862">
                  <c:v>1566</c:v>
                </c:pt>
                <c:pt idx="863">
                  <c:v>1767</c:v>
                </c:pt>
                <c:pt idx="864">
                  <c:v>2332</c:v>
                </c:pt>
                <c:pt idx="865">
                  <c:v>2087</c:v>
                </c:pt>
                <c:pt idx="866">
                  <c:v>0</c:v>
                </c:pt>
                <c:pt idx="867">
                  <c:v>1335</c:v>
                </c:pt>
                <c:pt idx="868">
                  <c:v>1977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473</c:v>
                </c:pt>
                <c:pt idx="874">
                  <c:v>436</c:v>
                </c:pt>
                <c:pt idx="875">
                  <c:v>411</c:v>
                </c:pt>
                <c:pt idx="876">
                  <c:v>323</c:v>
                </c:pt>
                <c:pt idx="877">
                  <c:v>396</c:v>
                </c:pt>
                <c:pt idx="878">
                  <c:v>323</c:v>
                </c:pt>
                <c:pt idx="879">
                  <c:v>0</c:v>
                </c:pt>
                <c:pt idx="880">
                  <c:v>315</c:v>
                </c:pt>
                <c:pt idx="881">
                  <c:v>337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6241</c:v>
                </c:pt>
                <c:pt idx="887">
                  <c:v>6058</c:v>
                </c:pt>
                <c:pt idx="888">
                  <c:v>6238</c:v>
                </c:pt>
                <c:pt idx="889">
                  <c:v>4323</c:v>
                </c:pt>
                <c:pt idx="890">
                  <c:v>6190</c:v>
                </c:pt>
                <c:pt idx="891">
                  <c:v>5068</c:v>
                </c:pt>
                <c:pt idx="892">
                  <c:v>0</c:v>
                </c:pt>
                <c:pt idx="893">
                  <c:v>3773</c:v>
                </c:pt>
                <c:pt idx="894">
                  <c:v>6150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745384</c:v>
                </c:pt>
                <c:pt idx="900">
                  <c:v>732249</c:v>
                </c:pt>
                <c:pt idx="901">
                  <c:v>783359</c:v>
                </c:pt>
                <c:pt idx="902">
                  <c:v>825896</c:v>
                </c:pt>
                <c:pt idx="903">
                  <c:v>784016</c:v>
                </c:pt>
                <c:pt idx="904">
                  <c:v>806703</c:v>
                </c:pt>
                <c:pt idx="905">
                  <c:v>0</c:v>
                </c:pt>
                <c:pt idx="906">
                  <c:v>833406</c:v>
                </c:pt>
                <c:pt idx="907">
                  <c:v>808860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8999</c:v>
                </c:pt>
                <c:pt idx="913">
                  <c:v>7444</c:v>
                </c:pt>
                <c:pt idx="914">
                  <c:v>8529</c:v>
                </c:pt>
                <c:pt idx="915">
                  <c:v>7349</c:v>
                </c:pt>
                <c:pt idx="916">
                  <c:v>9578</c:v>
                </c:pt>
                <c:pt idx="917">
                  <c:v>6956</c:v>
                </c:pt>
                <c:pt idx="918">
                  <c:v>0</c:v>
                </c:pt>
                <c:pt idx="919">
                  <c:v>7631</c:v>
                </c:pt>
                <c:pt idx="920">
                  <c:v>9289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86717</c:v>
                </c:pt>
                <c:pt idx="926">
                  <c:v>94902</c:v>
                </c:pt>
                <c:pt idx="927">
                  <c:v>97810</c:v>
                </c:pt>
                <c:pt idx="928">
                  <c:v>97150</c:v>
                </c:pt>
                <c:pt idx="929">
                  <c:v>0</c:v>
                </c:pt>
                <c:pt idx="930">
                  <c:v>98246</c:v>
                </c:pt>
                <c:pt idx="931">
                  <c:v>0</c:v>
                </c:pt>
                <c:pt idx="932">
                  <c:v>95738</c:v>
                </c:pt>
                <c:pt idx="933">
                  <c:v>97286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634</c:v>
                </c:pt>
                <c:pt idx="939">
                  <c:v>557</c:v>
                </c:pt>
                <c:pt idx="940">
                  <c:v>638</c:v>
                </c:pt>
                <c:pt idx="941">
                  <c:v>583</c:v>
                </c:pt>
                <c:pt idx="942">
                  <c:v>0</c:v>
                </c:pt>
                <c:pt idx="943">
                  <c:v>616</c:v>
                </c:pt>
                <c:pt idx="944">
                  <c:v>0</c:v>
                </c:pt>
                <c:pt idx="945">
                  <c:v>532</c:v>
                </c:pt>
                <c:pt idx="946">
                  <c:v>627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260</c:v>
                </c:pt>
                <c:pt idx="952">
                  <c:v>253</c:v>
                </c:pt>
                <c:pt idx="953">
                  <c:v>260</c:v>
                </c:pt>
                <c:pt idx="954">
                  <c:v>205</c:v>
                </c:pt>
                <c:pt idx="955">
                  <c:v>0</c:v>
                </c:pt>
                <c:pt idx="956">
                  <c:v>238</c:v>
                </c:pt>
                <c:pt idx="957">
                  <c:v>0</c:v>
                </c:pt>
                <c:pt idx="958">
                  <c:v>205</c:v>
                </c:pt>
                <c:pt idx="959">
                  <c:v>231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11118</c:v>
                </c:pt>
                <c:pt idx="978">
                  <c:v>11844</c:v>
                </c:pt>
                <c:pt idx="979">
                  <c:v>11441</c:v>
                </c:pt>
                <c:pt idx="980">
                  <c:v>11621</c:v>
                </c:pt>
                <c:pt idx="981">
                  <c:v>0</c:v>
                </c:pt>
                <c:pt idx="982">
                  <c:v>12636</c:v>
                </c:pt>
                <c:pt idx="983">
                  <c:v>0</c:v>
                </c:pt>
                <c:pt idx="984">
                  <c:v>0</c:v>
                </c:pt>
                <c:pt idx="985">
                  <c:v>12526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1236</c:v>
                </c:pt>
                <c:pt idx="991">
                  <c:v>1228</c:v>
                </c:pt>
                <c:pt idx="992">
                  <c:v>1214</c:v>
                </c:pt>
                <c:pt idx="993">
                  <c:v>1342</c:v>
                </c:pt>
                <c:pt idx="994">
                  <c:v>0</c:v>
                </c:pt>
                <c:pt idx="995">
                  <c:v>1210</c:v>
                </c:pt>
                <c:pt idx="996">
                  <c:v>0</c:v>
                </c:pt>
                <c:pt idx="997">
                  <c:v>0</c:v>
                </c:pt>
                <c:pt idx="998">
                  <c:v>1342</c:v>
                </c:pt>
                <c:pt idx="999">
                  <c:v>1181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238</c:v>
                </c:pt>
                <c:pt idx="1004">
                  <c:v>235</c:v>
                </c:pt>
                <c:pt idx="1005">
                  <c:v>227</c:v>
                </c:pt>
                <c:pt idx="1006">
                  <c:v>202</c:v>
                </c:pt>
                <c:pt idx="1007">
                  <c:v>0</c:v>
                </c:pt>
                <c:pt idx="1008">
                  <c:v>231</c:v>
                </c:pt>
                <c:pt idx="1009">
                  <c:v>213</c:v>
                </c:pt>
                <c:pt idx="1010">
                  <c:v>0</c:v>
                </c:pt>
                <c:pt idx="1011">
                  <c:v>194</c:v>
                </c:pt>
                <c:pt idx="1012">
                  <c:v>216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1701</c:v>
                </c:pt>
                <c:pt idx="1017">
                  <c:v>1555</c:v>
                </c:pt>
                <c:pt idx="1018">
                  <c:v>1558</c:v>
                </c:pt>
                <c:pt idx="1019">
                  <c:v>1628</c:v>
                </c:pt>
                <c:pt idx="1020">
                  <c:v>0</c:v>
                </c:pt>
                <c:pt idx="1021">
                  <c:v>1566</c:v>
                </c:pt>
                <c:pt idx="1022">
                  <c:v>1434</c:v>
                </c:pt>
                <c:pt idx="1023">
                  <c:v>0</c:v>
                </c:pt>
                <c:pt idx="1024">
                  <c:v>1566</c:v>
                </c:pt>
                <c:pt idx="1025">
                  <c:v>1291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2120</c:v>
                </c:pt>
                <c:pt idx="1030">
                  <c:v>2263</c:v>
                </c:pt>
                <c:pt idx="1031">
                  <c:v>2428</c:v>
                </c:pt>
                <c:pt idx="1032">
                  <c:v>1988</c:v>
                </c:pt>
                <c:pt idx="1033">
                  <c:v>0</c:v>
                </c:pt>
                <c:pt idx="1034">
                  <c:v>2391</c:v>
                </c:pt>
                <c:pt idx="1035">
                  <c:v>2076</c:v>
                </c:pt>
                <c:pt idx="1036">
                  <c:v>0</c:v>
                </c:pt>
                <c:pt idx="1037">
                  <c:v>1734</c:v>
                </c:pt>
                <c:pt idx="1038">
                  <c:v>2112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8108</c:v>
                </c:pt>
                <c:pt idx="1043">
                  <c:v>7866</c:v>
                </c:pt>
                <c:pt idx="1044">
                  <c:v>8672</c:v>
                </c:pt>
                <c:pt idx="1045">
                  <c:v>7367</c:v>
                </c:pt>
                <c:pt idx="1046">
                  <c:v>0</c:v>
                </c:pt>
                <c:pt idx="1047">
                  <c:v>8779</c:v>
                </c:pt>
                <c:pt idx="1048">
                  <c:v>7554</c:v>
                </c:pt>
                <c:pt idx="1049">
                  <c:v>0</c:v>
                </c:pt>
                <c:pt idx="1050">
                  <c:v>6769</c:v>
                </c:pt>
                <c:pt idx="1051">
                  <c:v>7008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36289</c:v>
                </c:pt>
                <c:pt idx="1056">
                  <c:v>36996</c:v>
                </c:pt>
                <c:pt idx="1057">
                  <c:v>38573</c:v>
                </c:pt>
                <c:pt idx="1058">
                  <c:v>38415</c:v>
                </c:pt>
                <c:pt idx="1059">
                  <c:v>0</c:v>
                </c:pt>
                <c:pt idx="1060">
                  <c:v>39963</c:v>
                </c:pt>
                <c:pt idx="1061">
                  <c:v>40546</c:v>
                </c:pt>
                <c:pt idx="1062">
                  <c:v>0</c:v>
                </c:pt>
                <c:pt idx="1063">
                  <c:v>40066</c:v>
                </c:pt>
                <c:pt idx="1064">
                  <c:v>38555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50583</c:v>
                </c:pt>
                <c:pt idx="1069">
                  <c:v>48676</c:v>
                </c:pt>
                <c:pt idx="1070">
                  <c:v>54657</c:v>
                </c:pt>
                <c:pt idx="1071">
                  <c:v>57352</c:v>
                </c:pt>
                <c:pt idx="1072">
                  <c:v>0</c:v>
                </c:pt>
                <c:pt idx="1073">
                  <c:v>55859</c:v>
                </c:pt>
                <c:pt idx="1074">
                  <c:v>57917</c:v>
                </c:pt>
                <c:pt idx="1075">
                  <c:v>0</c:v>
                </c:pt>
                <c:pt idx="1076">
                  <c:v>59072</c:v>
                </c:pt>
                <c:pt idx="1077">
                  <c:v>57235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1962</c:v>
                </c:pt>
                <c:pt idx="1082">
                  <c:v>2054</c:v>
                </c:pt>
                <c:pt idx="1083">
                  <c:v>2120</c:v>
                </c:pt>
                <c:pt idx="1084">
                  <c:v>2233</c:v>
                </c:pt>
                <c:pt idx="1085">
                  <c:v>0</c:v>
                </c:pt>
                <c:pt idx="1086">
                  <c:v>2310</c:v>
                </c:pt>
                <c:pt idx="1087">
                  <c:v>2204</c:v>
                </c:pt>
                <c:pt idx="1088">
                  <c:v>0</c:v>
                </c:pt>
                <c:pt idx="1089">
                  <c:v>2167</c:v>
                </c:pt>
                <c:pt idx="1090">
                  <c:v>2277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2008823</c:v>
                </c:pt>
                <c:pt idx="1095">
                  <c:v>1982263</c:v>
                </c:pt>
                <c:pt idx="1096">
                  <c:v>1811289</c:v>
                </c:pt>
                <c:pt idx="1097">
                  <c:v>1348525</c:v>
                </c:pt>
                <c:pt idx="1098">
                  <c:v>0</c:v>
                </c:pt>
                <c:pt idx="1099">
                  <c:v>1611404</c:v>
                </c:pt>
                <c:pt idx="1100">
                  <c:v>1411128</c:v>
                </c:pt>
                <c:pt idx="1101">
                  <c:v>0</c:v>
                </c:pt>
                <c:pt idx="1102">
                  <c:v>1281914</c:v>
                </c:pt>
                <c:pt idx="1103">
                  <c:v>1504365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433989</c:v>
                </c:pt>
                <c:pt idx="1108">
                  <c:v>453106</c:v>
                </c:pt>
                <c:pt idx="1109">
                  <c:v>412387</c:v>
                </c:pt>
                <c:pt idx="1110">
                  <c:v>337635</c:v>
                </c:pt>
                <c:pt idx="1111">
                  <c:v>0</c:v>
                </c:pt>
                <c:pt idx="1112">
                  <c:v>375545</c:v>
                </c:pt>
                <c:pt idx="1113">
                  <c:v>341992</c:v>
                </c:pt>
                <c:pt idx="1114">
                  <c:v>0</c:v>
                </c:pt>
                <c:pt idx="1115">
                  <c:v>316792</c:v>
                </c:pt>
                <c:pt idx="1116">
                  <c:v>345120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571612</c:v>
                </c:pt>
                <c:pt idx="1121">
                  <c:v>577483</c:v>
                </c:pt>
                <c:pt idx="1122">
                  <c:v>570574</c:v>
                </c:pt>
                <c:pt idx="1123">
                  <c:v>447480</c:v>
                </c:pt>
                <c:pt idx="1124">
                  <c:v>0</c:v>
                </c:pt>
                <c:pt idx="1125">
                  <c:v>539790</c:v>
                </c:pt>
                <c:pt idx="1126">
                  <c:v>469328</c:v>
                </c:pt>
                <c:pt idx="1127">
                  <c:v>0</c:v>
                </c:pt>
                <c:pt idx="1128">
                  <c:v>418859</c:v>
                </c:pt>
                <c:pt idx="1129">
                  <c:v>509889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114667</c:v>
                </c:pt>
                <c:pt idx="1134">
                  <c:v>106651</c:v>
                </c:pt>
                <c:pt idx="1135">
                  <c:v>94444</c:v>
                </c:pt>
                <c:pt idx="1136">
                  <c:v>114084</c:v>
                </c:pt>
                <c:pt idx="1137">
                  <c:v>0</c:v>
                </c:pt>
                <c:pt idx="1138">
                  <c:v>62834</c:v>
                </c:pt>
                <c:pt idx="1139">
                  <c:v>114770</c:v>
                </c:pt>
                <c:pt idx="1140">
                  <c:v>0</c:v>
                </c:pt>
                <c:pt idx="1141">
                  <c:v>91118</c:v>
                </c:pt>
                <c:pt idx="1142">
                  <c:v>99544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40000</c:v>
                </c:pt>
                <c:pt idx="1147">
                  <c:v>40623</c:v>
                </c:pt>
                <c:pt idx="1148">
                  <c:v>43021</c:v>
                </c:pt>
                <c:pt idx="1149">
                  <c:v>44151</c:v>
                </c:pt>
                <c:pt idx="1150">
                  <c:v>43956</c:v>
                </c:pt>
                <c:pt idx="1151">
                  <c:v>44583</c:v>
                </c:pt>
                <c:pt idx="1152">
                  <c:v>43535</c:v>
                </c:pt>
                <c:pt idx="1153">
                  <c:v>0</c:v>
                </c:pt>
                <c:pt idx="1154">
                  <c:v>43337</c:v>
                </c:pt>
                <c:pt idx="1155">
                  <c:v>43458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70656</c:v>
                </c:pt>
                <c:pt idx="1173">
                  <c:v>67029</c:v>
                </c:pt>
                <c:pt idx="1174">
                  <c:v>70938</c:v>
                </c:pt>
                <c:pt idx="1175">
                  <c:v>65749</c:v>
                </c:pt>
                <c:pt idx="1176">
                  <c:v>63201</c:v>
                </c:pt>
                <c:pt idx="1177">
                  <c:v>66424</c:v>
                </c:pt>
                <c:pt idx="1178">
                  <c:v>60245</c:v>
                </c:pt>
                <c:pt idx="1179">
                  <c:v>0</c:v>
                </c:pt>
                <c:pt idx="1180">
                  <c:v>65122</c:v>
                </c:pt>
                <c:pt idx="1181">
                  <c:v>65977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406307</c:v>
                </c:pt>
                <c:pt idx="1186">
                  <c:v>401592</c:v>
                </c:pt>
                <c:pt idx="1187">
                  <c:v>447187</c:v>
                </c:pt>
                <c:pt idx="1188">
                  <c:v>450348</c:v>
                </c:pt>
                <c:pt idx="1189">
                  <c:v>472768</c:v>
                </c:pt>
                <c:pt idx="1190">
                  <c:v>462676</c:v>
                </c:pt>
                <c:pt idx="1191">
                  <c:v>473380</c:v>
                </c:pt>
                <c:pt idx="1192">
                  <c:v>0</c:v>
                </c:pt>
                <c:pt idx="1193">
                  <c:v>468349</c:v>
                </c:pt>
                <c:pt idx="1194">
                  <c:v>469347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7158</c:v>
                </c:pt>
                <c:pt idx="1199">
                  <c:v>8592</c:v>
                </c:pt>
                <c:pt idx="1200">
                  <c:v>11947</c:v>
                </c:pt>
                <c:pt idx="1201">
                  <c:v>10627</c:v>
                </c:pt>
                <c:pt idx="1202">
                  <c:v>10715</c:v>
                </c:pt>
                <c:pt idx="1203">
                  <c:v>13480</c:v>
                </c:pt>
                <c:pt idx="1204">
                  <c:v>10645</c:v>
                </c:pt>
                <c:pt idx="1205">
                  <c:v>0</c:v>
                </c:pt>
                <c:pt idx="1206">
                  <c:v>10722</c:v>
                </c:pt>
                <c:pt idx="1207">
                  <c:v>12020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1170715</c:v>
                </c:pt>
                <c:pt idx="1212">
                  <c:v>1100650</c:v>
                </c:pt>
                <c:pt idx="1213">
                  <c:v>1206916</c:v>
                </c:pt>
                <c:pt idx="1214">
                  <c:v>1202266</c:v>
                </c:pt>
                <c:pt idx="1215">
                  <c:v>1259655</c:v>
                </c:pt>
                <c:pt idx="1216">
                  <c:v>1251136</c:v>
                </c:pt>
                <c:pt idx="1217">
                  <c:v>1238181</c:v>
                </c:pt>
                <c:pt idx="1218">
                  <c:v>0</c:v>
                </c:pt>
                <c:pt idx="1219">
                  <c:v>1237429</c:v>
                </c:pt>
                <c:pt idx="1220">
                  <c:v>1231302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20821</c:v>
                </c:pt>
                <c:pt idx="1225">
                  <c:v>21254</c:v>
                </c:pt>
                <c:pt idx="1226">
                  <c:v>20763</c:v>
                </c:pt>
                <c:pt idx="1227">
                  <c:v>16003</c:v>
                </c:pt>
                <c:pt idx="1228">
                  <c:v>19241</c:v>
                </c:pt>
                <c:pt idx="1229">
                  <c:v>21540</c:v>
                </c:pt>
                <c:pt idx="1230">
                  <c:v>21027</c:v>
                </c:pt>
                <c:pt idx="1231">
                  <c:v>0</c:v>
                </c:pt>
                <c:pt idx="1232">
                  <c:v>17470</c:v>
                </c:pt>
                <c:pt idx="1233">
                  <c:v>20733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248729</c:v>
                </c:pt>
                <c:pt idx="1238">
                  <c:v>214087</c:v>
                </c:pt>
                <c:pt idx="1239">
                  <c:v>230438</c:v>
                </c:pt>
                <c:pt idx="1240">
                  <c:v>147908</c:v>
                </c:pt>
                <c:pt idx="1241">
                  <c:v>172158</c:v>
                </c:pt>
                <c:pt idx="1242">
                  <c:v>220313</c:v>
                </c:pt>
                <c:pt idx="1243">
                  <c:v>176947</c:v>
                </c:pt>
                <c:pt idx="1244">
                  <c:v>0</c:v>
                </c:pt>
                <c:pt idx="1245">
                  <c:v>153816</c:v>
                </c:pt>
                <c:pt idx="1246">
                  <c:v>192532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12427</c:v>
                </c:pt>
                <c:pt idx="1251">
                  <c:v>12350</c:v>
                </c:pt>
                <c:pt idx="1252">
                  <c:v>10242</c:v>
                </c:pt>
                <c:pt idx="1253">
                  <c:v>9369</c:v>
                </c:pt>
                <c:pt idx="1254">
                  <c:v>7624</c:v>
                </c:pt>
                <c:pt idx="1255">
                  <c:v>9831</c:v>
                </c:pt>
                <c:pt idx="1256">
                  <c:v>8562</c:v>
                </c:pt>
                <c:pt idx="1257">
                  <c:v>0</c:v>
                </c:pt>
                <c:pt idx="1258">
                  <c:v>6755</c:v>
                </c:pt>
                <c:pt idx="1259">
                  <c:v>9575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62</c:v>
                </c:pt>
                <c:pt idx="1264">
                  <c:v>40</c:v>
                </c:pt>
                <c:pt idx="1265">
                  <c:v>55</c:v>
                </c:pt>
                <c:pt idx="1266">
                  <c:v>26</c:v>
                </c:pt>
                <c:pt idx="1267">
                  <c:v>44</c:v>
                </c:pt>
                <c:pt idx="1268">
                  <c:v>51</c:v>
                </c:pt>
                <c:pt idx="1269">
                  <c:v>62</c:v>
                </c:pt>
                <c:pt idx="1270">
                  <c:v>0</c:v>
                </c:pt>
                <c:pt idx="1271">
                  <c:v>40</c:v>
                </c:pt>
                <c:pt idx="1272">
                  <c:v>70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93696</c:v>
                </c:pt>
                <c:pt idx="1290">
                  <c:v>81869</c:v>
                </c:pt>
                <c:pt idx="1291">
                  <c:v>79959</c:v>
                </c:pt>
                <c:pt idx="1292">
                  <c:v>55122</c:v>
                </c:pt>
                <c:pt idx="1293">
                  <c:v>63534</c:v>
                </c:pt>
                <c:pt idx="1294">
                  <c:v>75236</c:v>
                </c:pt>
                <c:pt idx="1295">
                  <c:v>71547</c:v>
                </c:pt>
                <c:pt idx="1296">
                  <c:v>0</c:v>
                </c:pt>
                <c:pt idx="1297">
                  <c:v>61657</c:v>
                </c:pt>
                <c:pt idx="1298">
                  <c:v>73769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6399</c:v>
                </c:pt>
                <c:pt idx="1303">
                  <c:v>6480</c:v>
                </c:pt>
                <c:pt idx="1304">
                  <c:v>5680</c:v>
                </c:pt>
                <c:pt idx="1305">
                  <c:v>3781</c:v>
                </c:pt>
                <c:pt idx="1306">
                  <c:v>5699</c:v>
                </c:pt>
                <c:pt idx="1307">
                  <c:v>5871</c:v>
                </c:pt>
                <c:pt idx="1308">
                  <c:v>5233</c:v>
                </c:pt>
                <c:pt idx="1309">
                  <c:v>0</c:v>
                </c:pt>
                <c:pt idx="1310">
                  <c:v>5328</c:v>
                </c:pt>
                <c:pt idx="1311">
                  <c:v>5145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1874</c:v>
                </c:pt>
                <c:pt idx="1316">
                  <c:v>1811</c:v>
                </c:pt>
                <c:pt idx="1317">
                  <c:v>1742</c:v>
                </c:pt>
                <c:pt idx="1318">
                  <c:v>902</c:v>
                </c:pt>
                <c:pt idx="1319">
                  <c:v>1423</c:v>
                </c:pt>
                <c:pt idx="1320">
                  <c:v>1668</c:v>
                </c:pt>
                <c:pt idx="1321">
                  <c:v>1434</c:v>
                </c:pt>
                <c:pt idx="1322">
                  <c:v>0</c:v>
                </c:pt>
                <c:pt idx="1323">
                  <c:v>1129</c:v>
                </c:pt>
                <c:pt idx="1324">
                  <c:v>1580</c:v>
                </c:pt>
                <c:pt idx="1325">
                  <c:v>1177</c:v>
                </c:pt>
                <c:pt idx="1326">
                  <c:v>0</c:v>
                </c:pt>
                <c:pt idx="1327">
                  <c:v>0</c:v>
                </c:pt>
                <c:pt idx="1328">
                  <c:v>7616</c:v>
                </c:pt>
                <c:pt idx="1329">
                  <c:v>6824</c:v>
                </c:pt>
                <c:pt idx="1330">
                  <c:v>7591</c:v>
                </c:pt>
                <c:pt idx="1331">
                  <c:v>6854</c:v>
                </c:pt>
                <c:pt idx="1332">
                  <c:v>7132</c:v>
                </c:pt>
                <c:pt idx="1333">
                  <c:v>7928</c:v>
                </c:pt>
                <c:pt idx="1334">
                  <c:v>7176</c:v>
                </c:pt>
                <c:pt idx="1335">
                  <c:v>0</c:v>
                </c:pt>
                <c:pt idx="1336">
                  <c:v>7088</c:v>
                </c:pt>
                <c:pt idx="1337">
                  <c:v>7583</c:v>
                </c:pt>
                <c:pt idx="1338">
                  <c:v>6652</c:v>
                </c:pt>
                <c:pt idx="1339">
                  <c:v>0</c:v>
                </c:pt>
                <c:pt idx="1340">
                  <c:v>0</c:v>
                </c:pt>
                <c:pt idx="1341">
                  <c:v>20403</c:v>
                </c:pt>
                <c:pt idx="1342">
                  <c:v>20917</c:v>
                </c:pt>
                <c:pt idx="1343">
                  <c:v>16656</c:v>
                </c:pt>
                <c:pt idx="1344">
                  <c:v>16208</c:v>
                </c:pt>
                <c:pt idx="1345">
                  <c:v>16835</c:v>
                </c:pt>
                <c:pt idx="1346">
                  <c:v>14972</c:v>
                </c:pt>
                <c:pt idx="1347">
                  <c:v>16245</c:v>
                </c:pt>
                <c:pt idx="1348">
                  <c:v>0</c:v>
                </c:pt>
                <c:pt idx="1349">
                  <c:v>18221</c:v>
                </c:pt>
                <c:pt idx="1350">
                  <c:v>14499</c:v>
                </c:pt>
                <c:pt idx="1351">
                  <c:v>16039</c:v>
                </c:pt>
                <c:pt idx="1352">
                  <c:v>0</c:v>
                </c:pt>
                <c:pt idx="1353">
                  <c:v>0</c:v>
                </c:pt>
                <c:pt idx="1354">
                  <c:v>18</c:v>
                </c:pt>
                <c:pt idx="1355">
                  <c:v>26</c:v>
                </c:pt>
                <c:pt idx="1356">
                  <c:v>18</c:v>
                </c:pt>
                <c:pt idx="1357">
                  <c:v>0</c:v>
                </c:pt>
                <c:pt idx="1358">
                  <c:v>0</c:v>
                </c:pt>
                <c:pt idx="1359">
                  <c:v>7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799</c:v>
                </c:pt>
                <c:pt idx="1368">
                  <c:v>528</c:v>
                </c:pt>
                <c:pt idx="1369">
                  <c:v>576</c:v>
                </c:pt>
                <c:pt idx="1370">
                  <c:v>502</c:v>
                </c:pt>
                <c:pt idx="1371">
                  <c:v>627</c:v>
                </c:pt>
                <c:pt idx="1372">
                  <c:v>678</c:v>
                </c:pt>
                <c:pt idx="1373">
                  <c:v>741</c:v>
                </c:pt>
                <c:pt idx="1374">
                  <c:v>0</c:v>
                </c:pt>
                <c:pt idx="1375">
                  <c:v>532</c:v>
                </c:pt>
                <c:pt idx="1376">
                  <c:v>759</c:v>
                </c:pt>
                <c:pt idx="1377">
                  <c:v>502</c:v>
                </c:pt>
                <c:pt idx="1378">
                  <c:v>0</c:v>
                </c:pt>
                <c:pt idx="1379">
                  <c:v>0</c:v>
                </c:pt>
                <c:pt idx="1380">
                  <c:v>59035</c:v>
                </c:pt>
                <c:pt idx="1381">
                  <c:v>67674</c:v>
                </c:pt>
                <c:pt idx="1382">
                  <c:v>60392</c:v>
                </c:pt>
                <c:pt idx="1383">
                  <c:v>0</c:v>
                </c:pt>
                <c:pt idx="1384">
                  <c:v>50359</c:v>
                </c:pt>
                <c:pt idx="1385">
                  <c:v>54209</c:v>
                </c:pt>
                <c:pt idx="1386">
                  <c:v>52108</c:v>
                </c:pt>
                <c:pt idx="1387">
                  <c:v>0</c:v>
                </c:pt>
                <c:pt idx="1388">
                  <c:v>49167</c:v>
                </c:pt>
                <c:pt idx="1389">
                  <c:v>53788</c:v>
                </c:pt>
                <c:pt idx="1390">
                  <c:v>47832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13561</c:v>
                </c:pt>
                <c:pt idx="1407">
                  <c:v>12578</c:v>
                </c:pt>
                <c:pt idx="1408">
                  <c:v>15115</c:v>
                </c:pt>
                <c:pt idx="1409">
                  <c:v>0</c:v>
                </c:pt>
                <c:pt idx="1410">
                  <c:v>13330</c:v>
                </c:pt>
                <c:pt idx="1411">
                  <c:v>15137</c:v>
                </c:pt>
                <c:pt idx="1412">
                  <c:v>13993</c:v>
                </c:pt>
                <c:pt idx="1413">
                  <c:v>0</c:v>
                </c:pt>
                <c:pt idx="1414">
                  <c:v>12915</c:v>
                </c:pt>
                <c:pt idx="1415">
                  <c:v>14294</c:v>
                </c:pt>
                <c:pt idx="1416">
                  <c:v>13212</c:v>
                </c:pt>
                <c:pt idx="1417">
                  <c:v>0</c:v>
                </c:pt>
                <c:pt idx="1418">
                  <c:v>0</c:v>
                </c:pt>
                <c:pt idx="1419">
                  <c:v>10829</c:v>
                </c:pt>
                <c:pt idx="1420">
                  <c:v>10249</c:v>
                </c:pt>
                <c:pt idx="1421">
                  <c:v>10792</c:v>
                </c:pt>
                <c:pt idx="1422">
                  <c:v>0</c:v>
                </c:pt>
                <c:pt idx="1423">
                  <c:v>11269</c:v>
                </c:pt>
                <c:pt idx="1424">
                  <c:v>10869</c:v>
                </c:pt>
                <c:pt idx="1425">
                  <c:v>11544</c:v>
                </c:pt>
                <c:pt idx="1426">
                  <c:v>0</c:v>
                </c:pt>
                <c:pt idx="1427">
                  <c:v>9905</c:v>
                </c:pt>
                <c:pt idx="1428">
                  <c:v>11357</c:v>
                </c:pt>
                <c:pt idx="1429">
                  <c:v>9417</c:v>
                </c:pt>
                <c:pt idx="1430">
                  <c:v>0</c:v>
                </c:pt>
                <c:pt idx="1431">
                  <c:v>0</c:v>
                </c:pt>
                <c:pt idx="1432">
                  <c:v>1030</c:v>
                </c:pt>
                <c:pt idx="1433">
                  <c:v>1302</c:v>
                </c:pt>
                <c:pt idx="1434">
                  <c:v>1192</c:v>
                </c:pt>
                <c:pt idx="1435">
                  <c:v>0</c:v>
                </c:pt>
                <c:pt idx="1436">
                  <c:v>1727</c:v>
                </c:pt>
                <c:pt idx="1437">
                  <c:v>1404</c:v>
                </c:pt>
                <c:pt idx="1438">
                  <c:v>1837</c:v>
                </c:pt>
                <c:pt idx="1439">
                  <c:v>0</c:v>
                </c:pt>
                <c:pt idx="1440">
                  <c:v>1536</c:v>
                </c:pt>
                <c:pt idx="1441">
                  <c:v>1632</c:v>
                </c:pt>
                <c:pt idx="1442">
                  <c:v>1525</c:v>
                </c:pt>
                <c:pt idx="1443">
                  <c:v>0</c:v>
                </c:pt>
                <c:pt idx="1444">
                  <c:v>0</c:v>
                </c:pt>
                <c:pt idx="1445">
                  <c:v>2013</c:v>
                </c:pt>
                <c:pt idx="1446">
                  <c:v>1822</c:v>
                </c:pt>
                <c:pt idx="1447">
                  <c:v>1944</c:v>
                </c:pt>
                <c:pt idx="1448">
                  <c:v>0</c:v>
                </c:pt>
                <c:pt idx="1449">
                  <c:v>1808</c:v>
                </c:pt>
                <c:pt idx="1450">
                  <c:v>1815</c:v>
                </c:pt>
                <c:pt idx="1451">
                  <c:v>0</c:v>
                </c:pt>
                <c:pt idx="1452">
                  <c:v>1742</c:v>
                </c:pt>
                <c:pt idx="1453">
                  <c:v>1701</c:v>
                </c:pt>
                <c:pt idx="1454">
                  <c:v>1683</c:v>
                </c:pt>
                <c:pt idx="1455">
                  <c:v>1236</c:v>
                </c:pt>
                <c:pt idx="1456">
                  <c:v>0</c:v>
                </c:pt>
                <c:pt idx="1457">
                  <c:v>0</c:v>
                </c:pt>
                <c:pt idx="1458">
                  <c:v>1239</c:v>
                </c:pt>
                <c:pt idx="1459">
                  <c:v>1060</c:v>
                </c:pt>
                <c:pt idx="1460">
                  <c:v>1155</c:v>
                </c:pt>
                <c:pt idx="1461">
                  <c:v>0</c:v>
                </c:pt>
                <c:pt idx="1462">
                  <c:v>975</c:v>
                </c:pt>
                <c:pt idx="1463">
                  <c:v>953</c:v>
                </c:pt>
                <c:pt idx="1464">
                  <c:v>0</c:v>
                </c:pt>
                <c:pt idx="1465">
                  <c:v>917</c:v>
                </c:pt>
                <c:pt idx="1466">
                  <c:v>957</c:v>
                </c:pt>
                <c:pt idx="1467">
                  <c:v>953</c:v>
                </c:pt>
                <c:pt idx="1468">
                  <c:v>884</c:v>
                </c:pt>
                <c:pt idx="1469">
                  <c:v>0</c:v>
                </c:pt>
                <c:pt idx="1470">
                  <c:v>0</c:v>
                </c:pt>
                <c:pt idx="1471">
                  <c:v>216804</c:v>
                </c:pt>
                <c:pt idx="1472">
                  <c:v>203882</c:v>
                </c:pt>
                <c:pt idx="1473">
                  <c:v>213221</c:v>
                </c:pt>
                <c:pt idx="1474">
                  <c:v>0</c:v>
                </c:pt>
                <c:pt idx="1475">
                  <c:v>167333</c:v>
                </c:pt>
                <c:pt idx="1476">
                  <c:v>205308</c:v>
                </c:pt>
                <c:pt idx="1477">
                  <c:v>0</c:v>
                </c:pt>
                <c:pt idx="1478">
                  <c:v>177373</c:v>
                </c:pt>
                <c:pt idx="1479">
                  <c:v>160266</c:v>
                </c:pt>
                <c:pt idx="1480">
                  <c:v>170648</c:v>
                </c:pt>
                <c:pt idx="1481">
                  <c:v>135129</c:v>
                </c:pt>
                <c:pt idx="1482">
                  <c:v>0</c:v>
                </c:pt>
                <c:pt idx="1483">
                  <c:v>0</c:v>
                </c:pt>
                <c:pt idx="1484">
                  <c:v>1074</c:v>
                </c:pt>
                <c:pt idx="1485">
                  <c:v>1067</c:v>
                </c:pt>
                <c:pt idx="1486">
                  <c:v>1008</c:v>
                </c:pt>
                <c:pt idx="1487">
                  <c:v>689</c:v>
                </c:pt>
                <c:pt idx="1488">
                  <c:v>777</c:v>
                </c:pt>
                <c:pt idx="1489">
                  <c:v>917</c:v>
                </c:pt>
                <c:pt idx="1490">
                  <c:v>0</c:v>
                </c:pt>
                <c:pt idx="1491">
                  <c:v>700</c:v>
                </c:pt>
                <c:pt idx="1492">
                  <c:v>598</c:v>
                </c:pt>
                <c:pt idx="1493">
                  <c:v>887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623</c:v>
                </c:pt>
                <c:pt idx="1498">
                  <c:v>612</c:v>
                </c:pt>
                <c:pt idx="1499">
                  <c:v>594</c:v>
                </c:pt>
                <c:pt idx="1500">
                  <c:v>554</c:v>
                </c:pt>
                <c:pt idx="1501">
                  <c:v>565</c:v>
                </c:pt>
                <c:pt idx="1502">
                  <c:v>579</c:v>
                </c:pt>
                <c:pt idx="1503">
                  <c:v>0</c:v>
                </c:pt>
                <c:pt idx="1504">
                  <c:v>568</c:v>
                </c:pt>
                <c:pt idx="1505">
                  <c:v>539</c:v>
                </c:pt>
                <c:pt idx="1506">
                  <c:v>568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2589</c:v>
                </c:pt>
                <c:pt idx="1511">
                  <c:v>2497</c:v>
                </c:pt>
                <c:pt idx="1512">
                  <c:v>2560</c:v>
                </c:pt>
                <c:pt idx="1513">
                  <c:v>2299</c:v>
                </c:pt>
                <c:pt idx="1514">
                  <c:v>2574</c:v>
                </c:pt>
                <c:pt idx="1515">
                  <c:v>2725</c:v>
                </c:pt>
                <c:pt idx="1516">
                  <c:v>0</c:v>
                </c:pt>
                <c:pt idx="1517">
                  <c:v>2699</c:v>
                </c:pt>
                <c:pt idx="1518">
                  <c:v>2582</c:v>
                </c:pt>
                <c:pt idx="1519">
                  <c:v>2574</c:v>
                </c:pt>
                <c:pt idx="1520">
                  <c:v>0</c:v>
                </c:pt>
                <c:pt idx="1521">
                  <c:v>0</c:v>
                </c:pt>
                <c:pt idx="1522">
                  <c:v>0</c:v>
                </c:pt>
                <c:pt idx="1523">
                  <c:v>103</c:v>
                </c:pt>
                <c:pt idx="1524">
                  <c:v>103</c:v>
                </c:pt>
                <c:pt idx="1525">
                  <c:v>99</c:v>
                </c:pt>
                <c:pt idx="1526">
                  <c:v>84</c:v>
                </c:pt>
                <c:pt idx="1527">
                  <c:v>88</c:v>
                </c:pt>
                <c:pt idx="1528">
                  <c:v>99</c:v>
                </c:pt>
                <c:pt idx="1529">
                  <c:v>0</c:v>
                </c:pt>
                <c:pt idx="1530">
                  <c:v>84</c:v>
                </c:pt>
                <c:pt idx="1531">
                  <c:v>84</c:v>
                </c:pt>
                <c:pt idx="1532">
                  <c:v>92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2215</c:v>
                </c:pt>
                <c:pt idx="1537">
                  <c:v>2211</c:v>
                </c:pt>
                <c:pt idx="1538">
                  <c:v>2021</c:v>
                </c:pt>
                <c:pt idx="1539">
                  <c:v>1434</c:v>
                </c:pt>
                <c:pt idx="1540">
                  <c:v>1632</c:v>
                </c:pt>
                <c:pt idx="1541">
                  <c:v>1914</c:v>
                </c:pt>
                <c:pt idx="1542">
                  <c:v>0</c:v>
                </c:pt>
                <c:pt idx="1543">
                  <c:v>1676</c:v>
                </c:pt>
                <c:pt idx="1544">
                  <c:v>1474</c:v>
                </c:pt>
                <c:pt idx="1545">
                  <c:v>1676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4118</c:v>
                </c:pt>
                <c:pt idx="1550">
                  <c:v>3865</c:v>
                </c:pt>
                <c:pt idx="1551">
                  <c:v>3953</c:v>
                </c:pt>
                <c:pt idx="1552">
                  <c:v>2981</c:v>
                </c:pt>
                <c:pt idx="1553">
                  <c:v>3194</c:v>
                </c:pt>
                <c:pt idx="1554">
                  <c:v>3887</c:v>
                </c:pt>
                <c:pt idx="1555">
                  <c:v>0</c:v>
                </c:pt>
                <c:pt idx="1556">
                  <c:v>3410</c:v>
                </c:pt>
                <c:pt idx="1557">
                  <c:v>3146</c:v>
                </c:pt>
                <c:pt idx="1558">
                  <c:v>3777</c:v>
                </c:pt>
                <c:pt idx="1559">
                  <c:v>0</c:v>
                </c:pt>
                <c:pt idx="1560">
                  <c:v>0</c:v>
                </c:pt>
                <c:pt idx="1561">
                  <c:v>0</c:v>
                </c:pt>
                <c:pt idx="1562">
                  <c:v>443674</c:v>
                </c:pt>
                <c:pt idx="1563">
                  <c:v>446237</c:v>
                </c:pt>
                <c:pt idx="1564">
                  <c:v>471444</c:v>
                </c:pt>
                <c:pt idx="1565">
                  <c:v>391251</c:v>
                </c:pt>
                <c:pt idx="1566">
                  <c:v>410744</c:v>
                </c:pt>
                <c:pt idx="1567">
                  <c:v>455845</c:v>
                </c:pt>
                <c:pt idx="1568">
                  <c:v>0</c:v>
                </c:pt>
                <c:pt idx="1569">
                  <c:v>435046</c:v>
                </c:pt>
                <c:pt idx="1570">
                  <c:v>405633</c:v>
                </c:pt>
                <c:pt idx="1571">
                  <c:v>441796</c:v>
                </c:pt>
                <c:pt idx="1572">
                  <c:v>0</c:v>
                </c:pt>
                <c:pt idx="1573">
                  <c:v>0</c:v>
                </c:pt>
                <c:pt idx="1574">
                  <c:v>0</c:v>
                </c:pt>
                <c:pt idx="1575">
                  <c:v>103</c:v>
                </c:pt>
                <c:pt idx="1576">
                  <c:v>99</c:v>
                </c:pt>
                <c:pt idx="1577">
                  <c:v>99</c:v>
                </c:pt>
                <c:pt idx="1578">
                  <c:v>147</c:v>
                </c:pt>
                <c:pt idx="1579">
                  <c:v>147</c:v>
                </c:pt>
                <c:pt idx="1580">
                  <c:v>99</c:v>
                </c:pt>
                <c:pt idx="1581">
                  <c:v>0</c:v>
                </c:pt>
                <c:pt idx="1582">
                  <c:v>117</c:v>
                </c:pt>
                <c:pt idx="1583">
                  <c:v>0</c:v>
                </c:pt>
                <c:pt idx="1584">
                  <c:v>103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4855</c:v>
                </c:pt>
                <c:pt idx="1589">
                  <c:v>4547</c:v>
                </c:pt>
                <c:pt idx="1590">
                  <c:v>4774</c:v>
                </c:pt>
                <c:pt idx="1591">
                  <c:v>3986</c:v>
                </c:pt>
                <c:pt idx="1592">
                  <c:v>4554</c:v>
                </c:pt>
                <c:pt idx="1593">
                  <c:v>4686</c:v>
                </c:pt>
                <c:pt idx="1594">
                  <c:v>0</c:v>
                </c:pt>
                <c:pt idx="1595">
                  <c:v>4895</c:v>
                </c:pt>
                <c:pt idx="1596">
                  <c:v>0</c:v>
                </c:pt>
                <c:pt idx="1597">
                  <c:v>4994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11511</c:v>
                </c:pt>
                <c:pt idx="1615">
                  <c:v>11052</c:v>
                </c:pt>
                <c:pt idx="1616">
                  <c:v>10029</c:v>
                </c:pt>
                <c:pt idx="1617">
                  <c:v>8287</c:v>
                </c:pt>
                <c:pt idx="1618">
                  <c:v>8551</c:v>
                </c:pt>
                <c:pt idx="1619">
                  <c:v>0</c:v>
                </c:pt>
                <c:pt idx="1620">
                  <c:v>10092</c:v>
                </c:pt>
                <c:pt idx="1621">
                  <c:v>8647</c:v>
                </c:pt>
                <c:pt idx="1622">
                  <c:v>0</c:v>
                </c:pt>
                <c:pt idx="1623">
                  <c:v>9498</c:v>
                </c:pt>
                <c:pt idx="1624">
                  <c:v>0</c:v>
                </c:pt>
                <c:pt idx="1625">
                  <c:v>0</c:v>
                </c:pt>
                <c:pt idx="1626">
                  <c:v>0</c:v>
                </c:pt>
                <c:pt idx="1627">
                  <c:v>2582</c:v>
                </c:pt>
                <c:pt idx="1628">
                  <c:v>1822</c:v>
                </c:pt>
                <c:pt idx="1629">
                  <c:v>2750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2252</c:v>
                </c:pt>
                <c:pt idx="1634">
                  <c:v>2057</c:v>
                </c:pt>
                <c:pt idx="1635">
                  <c:v>0</c:v>
                </c:pt>
                <c:pt idx="1636">
                  <c:v>2384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50608</c:v>
                </c:pt>
                <c:pt idx="1641">
                  <c:v>49541</c:v>
                </c:pt>
                <c:pt idx="1642">
                  <c:v>49934</c:v>
                </c:pt>
                <c:pt idx="1643">
                  <c:v>38254</c:v>
                </c:pt>
                <c:pt idx="1644">
                  <c:v>43311</c:v>
                </c:pt>
                <c:pt idx="1645">
                  <c:v>0</c:v>
                </c:pt>
                <c:pt idx="1646">
                  <c:v>50267</c:v>
                </c:pt>
                <c:pt idx="1647">
                  <c:v>45771</c:v>
                </c:pt>
                <c:pt idx="1648">
                  <c:v>0</c:v>
                </c:pt>
                <c:pt idx="1649">
                  <c:v>47425</c:v>
                </c:pt>
                <c:pt idx="1650">
                  <c:v>0</c:v>
                </c:pt>
                <c:pt idx="1651">
                  <c:v>0</c:v>
                </c:pt>
                <c:pt idx="1652">
                  <c:v>0</c:v>
                </c:pt>
                <c:pt idx="1653">
                  <c:v>2882</c:v>
                </c:pt>
                <c:pt idx="1654">
                  <c:v>2574</c:v>
                </c:pt>
                <c:pt idx="1655">
                  <c:v>2340</c:v>
                </c:pt>
                <c:pt idx="1656">
                  <c:v>1588</c:v>
                </c:pt>
                <c:pt idx="1657">
                  <c:v>1922</c:v>
                </c:pt>
                <c:pt idx="1658">
                  <c:v>0</c:v>
                </c:pt>
                <c:pt idx="1659">
                  <c:v>2391</c:v>
                </c:pt>
                <c:pt idx="1660">
                  <c:v>1822</c:v>
                </c:pt>
                <c:pt idx="1661">
                  <c:v>0</c:v>
                </c:pt>
                <c:pt idx="1662">
                  <c:v>1980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8995</c:v>
                </c:pt>
                <c:pt idx="1667">
                  <c:v>10392</c:v>
                </c:pt>
                <c:pt idx="1668">
                  <c:v>9028</c:v>
                </c:pt>
                <c:pt idx="1669">
                  <c:v>9208</c:v>
                </c:pt>
                <c:pt idx="1670">
                  <c:v>12435</c:v>
                </c:pt>
                <c:pt idx="1671">
                  <c:v>0</c:v>
                </c:pt>
                <c:pt idx="1672">
                  <c:v>12636</c:v>
                </c:pt>
                <c:pt idx="1673">
                  <c:v>11613</c:v>
                </c:pt>
                <c:pt idx="1674">
                  <c:v>0</c:v>
                </c:pt>
                <c:pt idx="1675">
                  <c:v>12611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3176</c:v>
                </c:pt>
                <c:pt idx="1680">
                  <c:v>3183</c:v>
                </c:pt>
                <c:pt idx="1681">
                  <c:v>3579</c:v>
                </c:pt>
                <c:pt idx="1682">
                  <c:v>0</c:v>
                </c:pt>
                <c:pt idx="1683">
                  <c:v>1962</c:v>
                </c:pt>
                <c:pt idx="1684">
                  <c:v>0</c:v>
                </c:pt>
                <c:pt idx="1685">
                  <c:v>2409</c:v>
                </c:pt>
                <c:pt idx="1686">
                  <c:v>2310</c:v>
                </c:pt>
                <c:pt idx="1687">
                  <c:v>0</c:v>
                </c:pt>
                <c:pt idx="1688">
                  <c:v>1874</c:v>
                </c:pt>
                <c:pt idx="1689">
                  <c:v>2329</c:v>
                </c:pt>
                <c:pt idx="1690">
                  <c:v>0</c:v>
                </c:pt>
                <c:pt idx="1691">
                  <c:v>0</c:v>
                </c:pt>
                <c:pt idx="1692">
                  <c:v>3755</c:v>
                </c:pt>
                <c:pt idx="1693">
                  <c:v>3506</c:v>
                </c:pt>
                <c:pt idx="1694">
                  <c:v>3047</c:v>
                </c:pt>
                <c:pt idx="1695">
                  <c:v>0</c:v>
                </c:pt>
                <c:pt idx="1696">
                  <c:v>2769</c:v>
                </c:pt>
                <c:pt idx="1697">
                  <c:v>0</c:v>
                </c:pt>
                <c:pt idx="1698">
                  <c:v>2699</c:v>
                </c:pt>
                <c:pt idx="1699">
                  <c:v>3242</c:v>
                </c:pt>
                <c:pt idx="1700">
                  <c:v>0</c:v>
                </c:pt>
                <c:pt idx="1701">
                  <c:v>2952</c:v>
                </c:pt>
                <c:pt idx="1702">
                  <c:v>2662</c:v>
                </c:pt>
                <c:pt idx="1703">
                  <c:v>0</c:v>
                </c:pt>
                <c:pt idx="1704">
                  <c:v>0</c:v>
                </c:pt>
                <c:pt idx="1705">
                  <c:v>182078</c:v>
                </c:pt>
                <c:pt idx="1706">
                  <c:v>169650</c:v>
                </c:pt>
                <c:pt idx="1707">
                  <c:v>173845</c:v>
                </c:pt>
                <c:pt idx="1708">
                  <c:v>0</c:v>
                </c:pt>
                <c:pt idx="1709">
                  <c:v>176903</c:v>
                </c:pt>
                <c:pt idx="1710">
                  <c:v>0</c:v>
                </c:pt>
                <c:pt idx="1711">
                  <c:v>171766</c:v>
                </c:pt>
                <c:pt idx="1712">
                  <c:v>172228</c:v>
                </c:pt>
                <c:pt idx="1713">
                  <c:v>0</c:v>
                </c:pt>
                <c:pt idx="1714">
                  <c:v>175041</c:v>
                </c:pt>
                <c:pt idx="1715">
                  <c:v>167201</c:v>
                </c:pt>
                <c:pt idx="1716">
                  <c:v>0</c:v>
                </c:pt>
                <c:pt idx="1717">
                  <c:v>0</c:v>
                </c:pt>
                <c:pt idx="1718">
                  <c:v>3920</c:v>
                </c:pt>
                <c:pt idx="1719">
                  <c:v>2849</c:v>
                </c:pt>
                <c:pt idx="1720">
                  <c:v>3282</c:v>
                </c:pt>
                <c:pt idx="1721">
                  <c:v>0</c:v>
                </c:pt>
                <c:pt idx="1722">
                  <c:v>2552</c:v>
                </c:pt>
                <c:pt idx="1723">
                  <c:v>0</c:v>
                </c:pt>
                <c:pt idx="1724">
                  <c:v>2945</c:v>
                </c:pt>
                <c:pt idx="1725">
                  <c:v>2838</c:v>
                </c:pt>
                <c:pt idx="1726">
                  <c:v>0</c:v>
                </c:pt>
                <c:pt idx="1727">
                  <c:v>2750</c:v>
                </c:pt>
                <c:pt idx="1728">
                  <c:v>2780</c:v>
                </c:pt>
                <c:pt idx="1729">
                  <c:v>0</c:v>
                </c:pt>
                <c:pt idx="1730">
                  <c:v>0</c:v>
                </c:pt>
                <c:pt idx="1731">
                  <c:v>31551</c:v>
                </c:pt>
                <c:pt idx="1732">
                  <c:v>32325</c:v>
                </c:pt>
                <c:pt idx="1733">
                  <c:v>34264</c:v>
                </c:pt>
                <c:pt idx="1734">
                  <c:v>0</c:v>
                </c:pt>
                <c:pt idx="1735">
                  <c:v>34759</c:v>
                </c:pt>
                <c:pt idx="1736">
                  <c:v>0</c:v>
                </c:pt>
                <c:pt idx="1737">
                  <c:v>33648</c:v>
                </c:pt>
                <c:pt idx="1738">
                  <c:v>33920</c:v>
                </c:pt>
                <c:pt idx="1739">
                  <c:v>0</c:v>
                </c:pt>
                <c:pt idx="1740">
                  <c:v>33938</c:v>
                </c:pt>
                <c:pt idx="1741">
                  <c:v>33553</c:v>
                </c:pt>
                <c:pt idx="1742">
                  <c:v>0</c:v>
                </c:pt>
                <c:pt idx="1743">
                  <c:v>0</c:v>
                </c:pt>
                <c:pt idx="1744">
                  <c:v>4547</c:v>
                </c:pt>
                <c:pt idx="1745">
                  <c:v>4496</c:v>
                </c:pt>
                <c:pt idx="1746">
                  <c:v>4386</c:v>
                </c:pt>
                <c:pt idx="1747">
                  <c:v>0</c:v>
                </c:pt>
                <c:pt idx="1748">
                  <c:v>4426</c:v>
                </c:pt>
                <c:pt idx="1749">
                  <c:v>0</c:v>
                </c:pt>
                <c:pt idx="1750">
                  <c:v>4595</c:v>
                </c:pt>
                <c:pt idx="1751">
                  <c:v>4320</c:v>
                </c:pt>
                <c:pt idx="1752">
                  <c:v>0</c:v>
                </c:pt>
                <c:pt idx="1753">
                  <c:v>4411</c:v>
                </c:pt>
                <c:pt idx="1754">
                  <c:v>4466</c:v>
                </c:pt>
                <c:pt idx="1755">
                  <c:v>0</c:v>
                </c:pt>
                <c:pt idx="1756">
                  <c:v>0</c:v>
                </c:pt>
                <c:pt idx="1757">
                  <c:v>1412</c:v>
                </c:pt>
                <c:pt idx="1758">
                  <c:v>1085</c:v>
                </c:pt>
                <c:pt idx="1759">
                  <c:v>917</c:v>
                </c:pt>
                <c:pt idx="1760">
                  <c:v>0</c:v>
                </c:pt>
                <c:pt idx="1761">
                  <c:v>964</c:v>
                </c:pt>
                <c:pt idx="1762">
                  <c:v>0</c:v>
                </c:pt>
                <c:pt idx="1763">
                  <c:v>821</c:v>
                </c:pt>
                <c:pt idx="1764">
                  <c:v>829</c:v>
                </c:pt>
                <c:pt idx="1765">
                  <c:v>0</c:v>
                </c:pt>
                <c:pt idx="1766">
                  <c:v>880</c:v>
                </c:pt>
                <c:pt idx="1767">
                  <c:v>807</c:v>
                </c:pt>
                <c:pt idx="1768">
                  <c:v>0</c:v>
                </c:pt>
                <c:pt idx="1769">
                  <c:v>0</c:v>
                </c:pt>
                <c:pt idx="1770">
                  <c:v>78910</c:v>
                </c:pt>
                <c:pt idx="1771">
                  <c:v>71719</c:v>
                </c:pt>
                <c:pt idx="1772">
                  <c:v>92621</c:v>
                </c:pt>
                <c:pt idx="1773">
                  <c:v>0</c:v>
                </c:pt>
                <c:pt idx="1774">
                  <c:v>98125</c:v>
                </c:pt>
                <c:pt idx="1775">
                  <c:v>97047</c:v>
                </c:pt>
                <c:pt idx="1776">
                  <c:v>95210</c:v>
                </c:pt>
                <c:pt idx="1777">
                  <c:v>104697</c:v>
                </c:pt>
                <c:pt idx="1778">
                  <c:v>0</c:v>
                </c:pt>
                <c:pt idx="1779">
                  <c:v>93138</c:v>
                </c:pt>
                <c:pt idx="1780">
                  <c:v>98514</c:v>
                </c:pt>
                <c:pt idx="1781">
                  <c:v>0</c:v>
                </c:pt>
                <c:pt idx="1782">
                  <c:v>0</c:v>
                </c:pt>
                <c:pt idx="1783">
                  <c:v>71624</c:v>
                </c:pt>
                <c:pt idx="1784">
                  <c:v>74686</c:v>
                </c:pt>
                <c:pt idx="1785">
                  <c:v>78081</c:v>
                </c:pt>
                <c:pt idx="1786">
                  <c:v>0</c:v>
                </c:pt>
                <c:pt idx="1787">
                  <c:v>76109</c:v>
                </c:pt>
                <c:pt idx="1788">
                  <c:v>79482</c:v>
                </c:pt>
                <c:pt idx="1789">
                  <c:v>70370</c:v>
                </c:pt>
                <c:pt idx="1790">
                  <c:v>83014</c:v>
                </c:pt>
                <c:pt idx="1791">
                  <c:v>0</c:v>
                </c:pt>
                <c:pt idx="1792">
                  <c:v>77777</c:v>
                </c:pt>
                <c:pt idx="1793">
                  <c:v>84557</c:v>
                </c:pt>
                <c:pt idx="1794">
                  <c:v>0</c:v>
                </c:pt>
                <c:pt idx="1795">
                  <c:v>0</c:v>
                </c:pt>
                <c:pt idx="1796">
                  <c:v>10873</c:v>
                </c:pt>
                <c:pt idx="1797">
                  <c:v>11408</c:v>
                </c:pt>
                <c:pt idx="1798">
                  <c:v>11848</c:v>
                </c:pt>
                <c:pt idx="1799">
                  <c:v>0</c:v>
                </c:pt>
                <c:pt idx="1800">
                  <c:v>10935</c:v>
                </c:pt>
                <c:pt idx="1801">
                  <c:v>11192</c:v>
                </c:pt>
                <c:pt idx="1802">
                  <c:v>11379</c:v>
                </c:pt>
                <c:pt idx="1803">
                  <c:v>11280</c:v>
                </c:pt>
                <c:pt idx="1804">
                  <c:v>0</c:v>
                </c:pt>
                <c:pt idx="1805">
                  <c:v>11309</c:v>
                </c:pt>
                <c:pt idx="1806">
                  <c:v>10939</c:v>
                </c:pt>
                <c:pt idx="1807">
                  <c:v>0</c:v>
                </c:pt>
                <c:pt idx="1808">
                  <c:v>0</c:v>
                </c:pt>
                <c:pt idx="1809">
                  <c:v>57187</c:v>
                </c:pt>
                <c:pt idx="1810">
                  <c:v>47077</c:v>
                </c:pt>
                <c:pt idx="1811">
                  <c:v>50326</c:v>
                </c:pt>
                <c:pt idx="1812">
                  <c:v>0</c:v>
                </c:pt>
                <c:pt idx="1813">
                  <c:v>37429</c:v>
                </c:pt>
                <c:pt idx="1814">
                  <c:v>42666</c:v>
                </c:pt>
                <c:pt idx="1815">
                  <c:v>45089</c:v>
                </c:pt>
                <c:pt idx="1816">
                  <c:v>42438</c:v>
                </c:pt>
                <c:pt idx="1817">
                  <c:v>0</c:v>
                </c:pt>
                <c:pt idx="1818">
                  <c:v>42625</c:v>
                </c:pt>
                <c:pt idx="1819">
                  <c:v>44257</c:v>
                </c:pt>
                <c:pt idx="1820">
                  <c:v>0</c:v>
                </c:pt>
                <c:pt idx="1821">
                  <c:v>0</c:v>
                </c:pt>
                <c:pt idx="1822">
                  <c:v>57202</c:v>
                </c:pt>
                <c:pt idx="1823">
                  <c:v>40264</c:v>
                </c:pt>
                <c:pt idx="1824">
                  <c:v>41067</c:v>
                </c:pt>
                <c:pt idx="1825">
                  <c:v>0</c:v>
                </c:pt>
                <c:pt idx="1826">
                  <c:v>25471</c:v>
                </c:pt>
                <c:pt idx="1827">
                  <c:v>27987</c:v>
                </c:pt>
                <c:pt idx="1828">
                  <c:v>44587</c:v>
                </c:pt>
                <c:pt idx="1829">
                  <c:v>29893</c:v>
                </c:pt>
                <c:pt idx="1830">
                  <c:v>0</c:v>
                </c:pt>
                <c:pt idx="1831">
                  <c:v>32391</c:v>
                </c:pt>
                <c:pt idx="1832">
                  <c:v>39604</c:v>
                </c:pt>
                <c:pt idx="1833">
                  <c:v>0</c:v>
                </c:pt>
                <c:pt idx="1834">
                  <c:v>0</c:v>
                </c:pt>
                <c:pt idx="1835">
                  <c:v>161396</c:v>
                </c:pt>
                <c:pt idx="1836">
                  <c:v>157890</c:v>
                </c:pt>
                <c:pt idx="1837">
                  <c:v>156676</c:v>
                </c:pt>
                <c:pt idx="1838">
                  <c:v>0</c:v>
                </c:pt>
                <c:pt idx="1839">
                  <c:v>114084</c:v>
                </c:pt>
                <c:pt idx="1840">
                  <c:v>131601</c:v>
                </c:pt>
                <c:pt idx="1841">
                  <c:v>158895</c:v>
                </c:pt>
                <c:pt idx="1842">
                  <c:v>136636</c:v>
                </c:pt>
                <c:pt idx="1843">
                  <c:v>0</c:v>
                </c:pt>
                <c:pt idx="1844">
                  <c:v>118895</c:v>
                </c:pt>
                <c:pt idx="1845">
                  <c:v>146075</c:v>
                </c:pt>
                <c:pt idx="1846">
                  <c:v>0</c:v>
                </c:pt>
                <c:pt idx="1847">
                  <c:v>0</c:v>
                </c:pt>
                <c:pt idx="1848">
                  <c:v>9633</c:v>
                </c:pt>
                <c:pt idx="1849">
                  <c:v>8636</c:v>
                </c:pt>
                <c:pt idx="1850">
                  <c:v>7576</c:v>
                </c:pt>
                <c:pt idx="1851">
                  <c:v>0</c:v>
                </c:pt>
                <c:pt idx="1852">
                  <c:v>5871</c:v>
                </c:pt>
                <c:pt idx="1853">
                  <c:v>5805</c:v>
                </c:pt>
                <c:pt idx="1854">
                  <c:v>7125</c:v>
                </c:pt>
                <c:pt idx="1855">
                  <c:v>6839</c:v>
                </c:pt>
                <c:pt idx="1856">
                  <c:v>0</c:v>
                </c:pt>
                <c:pt idx="1857">
                  <c:v>6153</c:v>
                </c:pt>
                <c:pt idx="1858">
                  <c:v>7371</c:v>
                </c:pt>
                <c:pt idx="1859">
                  <c:v>0</c:v>
                </c:pt>
                <c:pt idx="1860">
                  <c:v>0</c:v>
                </c:pt>
                <c:pt idx="1861">
                  <c:v>3135</c:v>
                </c:pt>
                <c:pt idx="1862">
                  <c:v>3333</c:v>
                </c:pt>
                <c:pt idx="1863">
                  <c:v>3476</c:v>
                </c:pt>
                <c:pt idx="1864">
                  <c:v>0</c:v>
                </c:pt>
                <c:pt idx="1865">
                  <c:v>3513</c:v>
                </c:pt>
                <c:pt idx="1866">
                  <c:v>4481</c:v>
                </c:pt>
                <c:pt idx="1867">
                  <c:v>4903</c:v>
                </c:pt>
                <c:pt idx="1868">
                  <c:v>4613</c:v>
                </c:pt>
                <c:pt idx="1869">
                  <c:v>0</c:v>
                </c:pt>
                <c:pt idx="1870">
                  <c:v>3968</c:v>
                </c:pt>
                <c:pt idx="1871">
                  <c:v>4595</c:v>
                </c:pt>
                <c:pt idx="1872">
                  <c:v>0</c:v>
                </c:pt>
                <c:pt idx="1873">
                  <c:v>0</c:v>
                </c:pt>
                <c:pt idx="1874">
                  <c:v>5075</c:v>
                </c:pt>
                <c:pt idx="1875">
                  <c:v>4518</c:v>
                </c:pt>
                <c:pt idx="1876">
                  <c:v>4353</c:v>
                </c:pt>
                <c:pt idx="1877">
                  <c:v>0</c:v>
                </c:pt>
                <c:pt idx="1878">
                  <c:v>3821</c:v>
                </c:pt>
                <c:pt idx="1879">
                  <c:v>4089</c:v>
                </c:pt>
                <c:pt idx="1880">
                  <c:v>4136</c:v>
                </c:pt>
                <c:pt idx="1881">
                  <c:v>3832</c:v>
                </c:pt>
                <c:pt idx="1882">
                  <c:v>0</c:v>
                </c:pt>
                <c:pt idx="1883">
                  <c:v>4070</c:v>
                </c:pt>
                <c:pt idx="1884">
                  <c:v>3986</c:v>
                </c:pt>
                <c:pt idx="1885">
                  <c:v>0</c:v>
                </c:pt>
                <c:pt idx="1886">
                  <c:v>0</c:v>
                </c:pt>
                <c:pt idx="1887">
                  <c:v>57579</c:v>
                </c:pt>
                <c:pt idx="1888">
                  <c:v>47356</c:v>
                </c:pt>
                <c:pt idx="1889">
                  <c:v>41279</c:v>
                </c:pt>
                <c:pt idx="1890">
                  <c:v>0</c:v>
                </c:pt>
                <c:pt idx="1891">
                  <c:v>27165</c:v>
                </c:pt>
                <c:pt idx="1892">
                  <c:v>31896</c:v>
                </c:pt>
                <c:pt idx="1893">
                  <c:v>43208</c:v>
                </c:pt>
                <c:pt idx="1894">
                  <c:v>0</c:v>
                </c:pt>
                <c:pt idx="1895">
                  <c:v>37136</c:v>
                </c:pt>
                <c:pt idx="1896">
                  <c:v>26380</c:v>
                </c:pt>
                <c:pt idx="1897">
                  <c:v>35064</c:v>
                </c:pt>
                <c:pt idx="1898">
                  <c:v>0</c:v>
                </c:pt>
                <c:pt idx="1899">
                  <c:v>0</c:v>
                </c:pt>
                <c:pt idx="1900">
                  <c:v>81591</c:v>
                </c:pt>
                <c:pt idx="1901">
                  <c:v>74785</c:v>
                </c:pt>
                <c:pt idx="1902">
                  <c:v>75944</c:v>
                </c:pt>
                <c:pt idx="1903">
                  <c:v>0</c:v>
                </c:pt>
                <c:pt idx="1904">
                  <c:v>71052</c:v>
                </c:pt>
                <c:pt idx="1905">
                  <c:v>74066</c:v>
                </c:pt>
                <c:pt idx="1906">
                  <c:v>69669</c:v>
                </c:pt>
                <c:pt idx="1907">
                  <c:v>0</c:v>
                </c:pt>
                <c:pt idx="1908">
                  <c:v>74832</c:v>
                </c:pt>
                <c:pt idx="1909">
                  <c:v>71532</c:v>
                </c:pt>
                <c:pt idx="1910">
                  <c:v>67693</c:v>
                </c:pt>
                <c:pt idx="1911">
                  <c:v>0</c:v>
                </c:pt>
                <c:pt idx="1912">
                  <c:v>0</c:v>
                </c:pt>
                <c:pt idx="1913">
                  <c:v>317254</c:v>
                </c:pt>
                <c:pt idx="1914">
                  <c:v>298787</c:v>
                </c:pt>
                <c:pt idx="1915">
                  <c:v>316125</c:v>
                </c:pt>
                <c:pt idx="1916">
                  <c:v>0</c:v>
                </c:pt>
                <c:pt idx="1917">
                  <c:v>302806</c:v>
                </c:pt>
                <c:pt idx="1918">
                  <c:v>304988</c:v>
                </c:pt>
                <c:pt idx="1919">
                  <c:v>315637</c:v>
                </c:pt>
                <c:pt idx="1920">
                  <c:v>0</c:v>
                </c:pt>
                <c:pt idx="1921">
                  <c:v>303598</c:v>
                </c:pt>
                <c:pt idx="1922">
                  <c:v>304856</c:v>
                </c:pt>
                <c:pt idx="1923">
                  <c:v>320004</c:v>
                </c:pt>
                <c:pt idx="1924">
                  <c:v>0</c:v>
                </c:pt>
                <c:pt idx="1925">
                  <c:v>0</c:v>
                </c:pt>
                <c:pt idx="1926">
                  <c:v>52361</c:v>
                </c:pt>
                <c:pt idx="1927">
                  <c:v>57411</c:v>
                </c:pt>
                <c:pt idx="1928">
                  <c:v>58357</c:v>
                </c:pt>
                <c:pt idx="1929">
                  <c:v>0</c:v>
                </c:pt>
                <c:pt idx="1930">
                  <c:v>62863</c:v>
                </c:pt>
                <c:pt idx="1931">
                  <c:v>63175</c:v>
                </c:pt>
                <c:pt idx="1932">
                  <c:v>60865</c:v>
                </c:pt>
                <c:pt idx="1933">
                  <c:v>0</c:v>
                </c:pt>
                <c:pt idx="1934">
                  <c:v>65309</c:v>
                </c:pt>
                <c:pt idx="1935">
                  <c:v>61276</c:v>
                </c:pt>
                <c:pt idx="1936">
                  <c:v>59108</c:v>
                </c:pt>
                <c:pt idx="1937">
                  <c:v>0</c:v>
                </c:pt>
                <c:pt idx="1938">
                  <c:v>0</c:v>
                </c:pt>
                <c:pt idx="1939">
                  <c:v>0</c:v>
                </c:pt>
                <c:pt idx="1940">
                  <c:v>0</c:v>
                </c:pt>
                <c:pt idx="1941">
                  <c:v>0</c:v>
                </c:pt>
                <c:pt idx="1942">
                  <c:v>0</c:v>
                </c:pt>
                <c:pt idx="1943">
                  <c:v>0</c:v>
                </c:pt>
                <c:pt idx="1944">
                  <c:v>0</c:v>
                </c:pt>
                <c:pt idx="1945">
                  <c:v>0</c:v>
                </c:pt>
                <c:pt idx="1946">
                  <c:v>0</c:v>
                </c:pt>
                <c:pt idx="1947">
                  <c:v>0</c:v>
                </c:pt>
                <c:pt idx="1948">
                  <c:v>0</c:v>
                </c:pt>
                <c:pt idx="1949">
                  <c:v>0</c:v>
                </c:pt>
                <c:pt idx="1950">
                  <c:v>0</c:v>
                </c:pt>
                <c:pt idx="1951">
                  <c:v>0</c:v>
                </c:pt>
                <c:pt idx="1952">
                  <c:v>70531</c:v>
                </c:pt>
                <c:pt idx="1953">
                  <c:v>66120</c:v>
                </c:pt>
                <c:pt idx="1954">
                  <c:v>67997</c:v>
                </c:pt>
                <c:pt idx="1955">
                  <c:v>0</c:v>
                </c:pt>
                <c:pt idx="1956">
                  <c:v>0</c:v>
                </c:pt>
                <c:pt idx="1957">
                  <c:v>44393</c:v>
                </c:pt>
                <c:pt idx="1958">
                  <c:v>67242</c:v>
                </c:pt>
                <c:pt idx="1959">
                  <c:v>0</c:v>
                </c:pt>
                <c:pt idx="1960">
                  <c:v>51881</c:v>
                </c:pt>
                <c:pt idx="1961">
                  <c:v>36157</c:v>
                </c:pt>
                <c:pt idx="1962">
                  <c:v>56736</c:v>
                </c:pt>
                <c:pt idx="1963">
                  <c:v>0</c:v>
                </c:pt>
                <c:pt idx="1964">
                  <c:v>0</c:v>
                </c:pt>
                <c:pt idx="1965">
                  <c:v>78745</c:v>
                </c:pt>
                <c:pt idx="1966">
                  <c:v>80307</c:v>
                </c:pt>
                <c:pt idx="1967">
                  <c:v>94645</c:v>
                </c:pt>
                <c:pt idx="1968">
                  <c:v>0</c:v>
                </c:pt>
                <c:pt idx="1969">
                  <c:v>0</c:v>
                </c:pt>
                <c:pt idx="1970">
                  <c:v>95401</c:v>
                </c:pt>
                <c:pt idx="1971">
                  <c:v>100960</c:v>
                </c:pt>
                <c:pt idx="1972">
                  <c:v>0</c:v>
                </c:pt>
                <c:pt idx="1973">
                  <c:v>95676</c:v>
                </c:pt>
                <c:pt idx="1974">
                  <c:v>95940</c:v>
                </c:pt>
                <c:pt idx="1975">
                  <c:v>102595</c:v>
                </c:pt>
                <c:pt idx="1976">
                  <c:v>0</c:v>
                </c:pt>
                <c:pt idx="1977">
                  <c:v>0</c:v>
                </c:pt>
                <c:pt idx="1978">
                  <c:v>1740776</c:v>
                </c:pt>
                <c:pt idx="1979">
                  <c:v>1574368</c:v>
                </c:pt>
                <c:pt idx="1980">
                  <c:v>1715639</c:v>
                </c:pt>
                <c:pt idx="1981">
                  <c:v>0</c:v>
                </c:pt>
                <c:pt idx="1982">
                  <c:v>0</c:v>
                </c:pt>
                <c:pt idx="1983">
                  <c:v>1602963</c:v>
                </c:pt>
                <c:pt idx="1984">
                  <c:v>1667598</c:v>
                </c:pt>
                <c:pt idx="1985">
                  <c:v>0</c:v>
                </c:pt>
                <c:pt idx="1986">
                  <c:v>1615688</c:v>
                </c:pt>
                <c:pt idx="1987">
                  <c:v>1604973</c:v>
                </c:pt>
                <c:pt idx="1988">
                  <c:v>1669618</c:v>
                </c:pt>
                <c:pt idx="1989">
                  <c:v>0</c:v>
                </c:pt>
                <c:pt idx="1990">
                  <c:v>0</c:v>
                </c:pt>
                <c:pt idx="1991">
                  <c:v>594</c:v>
                </c:pt>
                <c:pt idx="1992">
                  <c:v>576</c:v>
                </c:pt>
                <c:pt idx="1993">
                  <c:v>543</c:v>
                </c:pt>
                <c:pt idx="1994">
                  <c:v>0</c:v>
                </c:pt>
                <c:pt idx="1995">
                  <c:v>0</c:v>
                </c:pt>
                <c:pt idx="1996">
                  <c:v>689</c:v>
                </c:pt>
                <c:pt idx="1997">
                  <c:v>557</c:v>
                </c:pt>
                <c:pt idx="1998">
                  <c:v>0</c:v>
                </c:pt>
                <c:pt idx="1999">
                  <c:v>528</c:v>
                </c:pt>
                <c:pt idx="2000">
                  <c:v>682</c:v>
                </c:pt>
                <c:pt idx="2001">
                  <c:v>528</c:v>
                </c:pt>
                <c:pt idx="2002">
                  <c:v>0</c:v>
                </c:pt>
                <c:pt idx="2003">
                  <c:v>0</c:v>
                </c:pt>
                <c:pt idx="2004">
                  <c:v>161</c:v>
                </c:pt>
                <c:pt idx="2005">
                  <c:v>161</c:v>
                </c:pt>
                <c:pt idx="2006">
                  <c:v>161</c:v>
                </c:pt>
                <c:pt idx="2007">
                  <c:v>0</c:v>
                </c:pt>
                <c:pt idx="2008">
                  <c:v>0</c:v>
                </c:pt>
                <c:pt idx="2009">
                  <c:v>154</c:v>
                </c:pt>
                <c:pt idx="2010">
                  <c:v>161</c:v>
                </c:pt>
                <c:pt idx="2011">
                  <c:v>0</c:v>
                </c:pt>
                <c:pt idx="2012">
                  <c:v>158</c:v>
                </c:pt>
                <c:pt idx="2013">
                  <c:v>150</c:v>
                </c:pt>
                <c:pt idx="2014">
                  <c:v>158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0</c:v>
                </c:pt>
                <c:pt idx="2029">
                  <c:v>0</c:v>
                </c:pt>
                <c:pt idx="2030">
                  <c:v>99</c:v>
                </c:pt>
                <c:pt idx="2031">
                  <c:v>92</c:v>
                </c:pt>
                <c:pt idx="2032">
                  <c:v>84</c:v>
                </c:pt>
                <c:pt idx="2033">
                  <c:v>0</c:v>
                </c:pt>
                <c:pt idx="2034">
                  <c:v>0</c:v>
                </c:pt>
                <c:pt idx="2035">
                  <c:v>73</c:v>
                </c:pt>
                <c:pt idx="2036">
                  <c:v>84</c:v>
                </c:pt>
                <c:pt idx="2037">
                  <c:v>0</c:v>
                </c:pt>
                <c:pt idx="2038">
                  <c:v>77</c:v>
                </c:pt>
                <c:pt idx="2039">
                  <c:v>66</c:v>
                </c:pt>
                <c:pt idx="2040">
                  <c:v>84</c:v>
                </c:pt>
                <c:pt idx="2041">
                  <c:v>0</c:v>
                </c:pt>
                <c:pt idx="2042">
                  <c:v>0</c:v>
                </c:pt>
                <c:pt idx="2043">
                  <c:v>464481</c:v>
                </c:pt>
                <c:pt idx="2044">
                  <c:v>431027</c:v>
                </c:pt>
                <c:pt idx="2045">
                  <c:v>418240</c:v>
                </c:pt>
                <c:pt idx="2046">
                  <c:v>0</c:v>
                </c:pt>
                <c:pt idx="2047">
                  <c:v>0</c:v>
                </c:pt>
                <c:pt idx="2048">
                  <c:v>395834</c:v>
                </c:pt>
                <c:pt idx="2049">
                  <c:v>393535</c:v>
                </c:pt>
                <c:pt idx="2050">
                  <c:v>0</c:v>
                </c:pt>
                <c:pt idx="2051">
                  <c:v>397642</c:v>
                </c:pt>
                <c:pt idx="2052">
                  <c:v>327272</c:v>
                </c:pt>
                <c:pt idx="2053">
                  <c:v>432739</c:v>
                </c:pt>
                <c:pt idx="2054">
                  <c:v>0</c:v>
                </c:pt>
                <c:pt idx="2055">
                  <c:v>0</c:v>
                </c:pt>
                <c:pt idx="2056">
                  <c:v>7059</c:v>
                </c:pt>
                <c:pt idx="2057">
                  <c:v>5849</c:v>
                </c:pt>
                <c:pt idx="2058">
                  <c:v>5442</c:v>
                </c:pt>
                <c:pt idx="2059">
                  <c:v>0</c:v>
                </c:pt>
                <c:pt idx="2060">
                  <c:v>0</c:v>
                </c:pt>
                <c:pt idx="2061">
                  <c:v>5280</c:v>
                </c:pt>
                <c:pt idx="2062">
                  <c:v>5335</c:v>
                </c:pt>
                <c:pt idx="2063">
                  <c:v>0</c:v>
                </c:pt>
                <c:pt idx="2064">
                  <c:v>5860</c:v>
                </c:pt>
                <c:pt idx="2065">
                  <c:v>5013</c:v>
                </c:pt>
                <c:pt idx="2066">
                  <c:v>4789</c:v>
                </c:pt>
                <c:pt idx="2067">
                  <c:v>0</c:v>
                </c:pt>
                <c:pt idx="2068">
                  <c:v>0</c:v>
                </c:pt>
                <c:pt idx="2069">
                  <c:v>45962</c:v>
                </c:pt>
                <c:pt idx="2070">
                  <c:v>46127</c:v>
                </c:pt>
                <c:pt idx="2071">
                  <c:v>51881</c:v>
                </c:pt>
                <c:pt idx="2072">
                  <c:v>0</c:v>
                </c:pt>
                <c:pt idx="2073">
                  <c:v>0</c:v>
                </c:pt>
                <c:pt idx="2074">
                  <c:v>0</c:v>
                </c:pt>
                <c:pt idx="2075">
                  <c:v>52251</c:v>
                </c:pt>
                <c:pt idx="2076">
                  <c:v>0</c:v>
                </c:pt>
                <c:pt idx="2077">
                  <c:v>0</c:v>
                </c:pt>
                <c:pt idx="2078">
                  <c:v>0</c:v>
                </c:pt>
                <c:pt idx="2079">
                  <c:v>53766</c:v>
                </c:pt>
                <c:pt idx="2080">
                  <c:v>0</c:v>
                </c:pt>
                <c:pt idx="2081">
                  <c:v>0</c:v>
                </c:pt>
                <c:pt idx="2082">
                  <c:v>704</c:v>
                </c:pt>
                <c:pt idx="2083">
                  <c:v>755</c:v>
                </c:pt>
                <c:pt idx="2084">
                  <c:v>708</c:v>
                </c:pt>
                <c:pt idx="2085">
                  <c:v>0</c:v>
                </c:pt>
                <c:pt idx="2086">
                  <c:v>0</c:v>
                </c:pt>
                <c:pt idx="2087">
                  <c:v>744</c:v>
                </c:pt>
                <c:pt idx="2088">
                  <c:v>653</c:v>
                </c:pt>
                <c:pt idx="2089">
                  <c:v>0</c:v>
                </c:pt>
                <c:pt idx="2090">
                  <c:v>697</c:v>
                </c:pt>
                <c:pt idx="2091">
                  <c:v>557</c:v>
                </c:pt>
                <c:pt idx="2092">
                  <c:v>744</c:v>
                </c:pt>
                <c:pt idx="2093">
                  <c:v>0</c:v>
                </c:pt>
                <c:pt idx="2094">
                  <c:v>0</c:v>
                </c:pt>
                <c:pt idx="2095">
                  <c:v>689</c:v>
                </c:pt>
                <c:pt idx="2096">
                  <c:v>653</c:v>
                </c:pt>
                <c:pt idx="2097">
                  <c:v>664</c:v>
                </c:pt>
                <c:pt idx="2098">
                  <c:v>0</c:v>
                </c:pt>
                <c:pt idx="2099">
                  <c:v>0</c:v>
                </c:pt>
                <c:pt idx="2100">
                  <c:v>642</c:v>
                </c:pt>
                <c:pt idx="2101">
                  <c:v>634</c:v>
                </c:pt>
                <c:pt idx="2102">
                  <c:v>0</c:v>
                </c:pt>
                <c:pt idx="2103">
                  <c:v>546</c:v>
                </c:pt>
                <c:pt idx="2104">
                  <c:v>653</c:v>
                </c:pt>
                <c:pt idx="2105">
                  <c:v>733</c:v>
                </c:pt>
                <c:pt idx="2106">
                  <c:v>0</c:v>
                </c:pt>
                <c:pt idx="2107">
                  <c:v>0</c:v>
                </c:pt>
                <c:pt idx="2108">
                  <c:v>13520</c:v>
                </c:pt>
                <c:pt idx="2109">
                  <c:v>24767</c:v>
                </c:pt>
                <c:pt idx="2110">
                  <c:v>19637</c:v>
                </c:pt>
                <c:pt idx="2111">
                  <c:v>0</c:v>
                </c:pt>
                <c:pt idx="2112">
                  <c:v>0</c:v>
                </c:pt>
                <c:pt idx="2113">
                  <c:v>28474</c:v>
                </c:pt>
                <c:pt idx="2114">
                  <c:v>17866</c:v>
                </c:pt>
                <c:pt idx="2115">
                  <c:v>0</c:v>
                </c:pt>
                <c:pt idx="2116">
                  <c:v>30359</c:v>
                </c:pt>
                <c:pt idx="2117">
                  <c:v>31133</c:v>
                </c:pt>
                <c:pt idx="2118">
                  <c:v>30799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0</c:v>
                </c:pt>
                <c:pt idx="2133">
                  <c:v>0</c:v>
                </c:pt>
                <c:pt idx="2134">
                  <c:v>36094</c:v>
                </c:pt>
                <c:pt idx="2135">
                  <c:v>33890</c:v>
                </c:pt>
                <c:pt idx="2136">
                  <c:v>37557</c:v>
                </c:pt>
                <c:pt idx="2137">
                  <c:v>0</c:v>
                </c:pt>
                <c:pt idx="2138">
                  <c:v>0</c:v>
                </c:pt>
                <c:pt idx="2139">
                  <c:v>38749</c:v>
                </c:pt>
                <c:pt idx="2140">
                  <c:v>36600</c:v>
                </c:pt>
                <c:pt idx="2141">
                  <c:v>0</c:v>
                </c:pt>
                <c:pt idx="2142">
                  <c:v>39175</c:v>
                </c:pt>
                <c:pt idx="2143">
                  <c:v>39494</c:v>
                </c:pt>
                <c:pt idx="2144">
                  <c:v>38929</c:v>
                </c:pt>
                <c:pt idx="2145">
                  <c:v>0</c:v>
                </c:pt>
                <c:pt idx="2146">
                  <c:v>0</c:v>
                </c:pt>
                <c:pt idx="2147">
                  <c:v>15328</c:v>
                </c:pt>
                <c:pt idx="2148">
                  <c:v>15310</c:v>
                </c:pt>
                <c:pt idx="2149">
                  <c:v>17180</c:v>
                </c:pt>
                <c:pt idx="2150">
                  <c:v>0</c:v>
                </c:pt>
                <c:pt idx="2151">
                  <c:v>0</c:v>
                </c:pt>
                <c:pt idx="2152">
                  <c:v>15746</c:v>
                </c:pt>
                <c:pt idx="2153">
                  <c:v>16212</c:v>
                </c:pt>
                <c:pt idx="2154">
                  <c:v>0</c:v>
                </c:pt>
                <c:pt idx="2155">
                  <c:v>15867</c:v>
                </c:pt>
                <c:pt idx="2156">
                  <c:v>15500</c:v>
                </c:pt>
                <c:pt idx="2157">
                  <c:v>16245</c:v>
                </c:pt>
                <c:pt idx="2158">
                  <c:v>0</c:v>
                </c:pt>
                <c:pt idx="2159">
                  <c:v>0</c:v>
                </c:pt>
                <c:pt idx="2160">
                  <c:v>202</c:v>
                </c:pt>
                <c:pt idx="2161">
                  <c:v>198</c:v>
                </c:pt>
                <c:pt idx="2162">
                  <c:v>198</c:v>
                </c:pt>
                <c:pt idx="2163">
                  <c:v>0</c:v>
                </c:pt>
                <c:pt idx="2164">
                  <c:v>0</c:v>
                </c:pt>
                <c:pt idx="2165">
                  <c:v>180</c:v>
                </c:pt>
                <c:pt idx="2166">
                  <c:v>198</c:v>
                </c:pt>
                <c:pt idx="2167">
                  <c:v>0</c:v>
                </c:pt>
                <c:pt idx="2168">
                  <c:v>180</c:v>
                </c:pt>
                <c:pt idx="2169">
                  <c:v>180</c:v>
                </c:pt>
                <c:pt idx="2170">
                  <c:v>180</c:v>
                </c:pt>
                <c:pt idx="2171">
                  <c:v>0</c:v>
                </c:pt>
                <c:pt idx="2172">
                  <c:v>0</c:v>
                </c:pt>
                <c:pt idx="2173">
                  <c:v>609</c:v>
                </c:pt>
                <c:pt idx="2174">
                  <c:v>594</c:v>
                </c:pt>
                <c:pt idx="2175">
                  <c:v>609</c:v>
                </c:pt>
                <c:pt idx="2176">
                  <c:v>0</c:v>
                </c:pt>
                <c:pt idx="2177">
                  <c:v>0</c:v>
                </c:pt>
                <c:pt idx="2178">
                  <c:v>576</c:v>
                </c:pt>
                <c:pt idx="2179">
                  <c:v>605</c:v>
                </c:pt>
                <c:pt idx="2180">
                  <c:v>0</c:v>
                </c:pt>
                <c:pt idx="2181">
                  <c:v>579</c:v>
                </c:pt>
                <c:pt idx="2182">
                  <c:v>576</c:v>
                </c:pt>
                <c:pt idx="2183">
                  <c:v>576</c:v>
                </c:pt>
                <c:pt idx="2184">
                  <c:v>0</c:v>
                </c:pt>
                <c:pt idx="2185">
                  <c:v>0</c:v>
                </c:pt>
                <c:pt idx="2186">
                  <c:v>460124</c:v>
                </c:pt>
                <c:pt idx="2187">
                  <c:v>503941</c:v>
                </c:pt>
                <c:pt idx="2188">
                  <c:v>465023</c:v>
                </c:pt>
                <c:pt idx="2189">
                  <c:v>0</c:v>
                </c:pt>
                <c:pt idx="2190">
                  <c:v>0</c:v>
                </c:pt>
                <c:pt idx="2191">
                  <c:v>427132</c:v>
                </c:pt>
                <c:pt idx="2192">
                  <c:v>443648</c:v>
                </c:pt>
                <c:pt idx="2193">
                  <c:v>0</c:v>
                </c:pt>
                <c:pt idx="2194">
                  <c:v>396117</c:v>
                </c:pt>
                <c:pt idx="2195">
                  <c:v>380811</c:v>
                </c:pt>
                <c:pt idx="2196">
                  <c:v>424844</c:v>
                </c:pt>
                <c:pt idx="2197">
                  <c:v>0</c:v>
                </c:pt>
                <c:pt idx="2198">
                  <c:v>0</c:v>
                </c:pt>
                <c:pt idx="2199">
                  <c:v>567567</c:v>
                </c:pt>
                <c:pt idx="2200">
                  <c:v>509376</c:v>
                </c:pt>
                <c:pt idx="2201">
                  <c:v>508052</c:v>
                </c:pt>
                <c:pt idx="2202">
                  <c:v>0</c:v>
                </c:pt>
                <c:pt idx="2203">
                  <c:v>0</c:v>
                </c:pt>
                <c:pt idx="2204">
                  <c:v>482277</c:v>
                </c:pt>
                <c:pt idx="2205">
                  <c:v>495837</c:v>
                </c:pt>
                <c:pt idx="2206">
                  <c:v>0</c:v>
                </c:pt>
                <c:pt idx="2207">
                  <c:v>462918</c:v>
                </c:pt>
                <c:pt idx="2208">
                  <c:v>0</c:v>
                </c:pt>
                <c:pt idx="2209">
                  <c:v>470806</c:v>
                </c:pt>
                <c:pt idx="2210">
                  <c:v>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</c:v>
                </c:pt>
                <c:pt idx="2217">
                  <c:v>0</c:v>
                </c:pt>
                <c:pt idx="2218">
                  <c:v>0</c:v>
                </c:pt>
                <c:pt idx="2219">
                  <c:v>0</c:v>
                </c:pt>
                <c:pt idx="2220">
                  <c:v>0</c:v>
                </c:pt>
                <c:pt idx="2221">
                  <c:v>0</c:v>
                </c:pt>
                <c:pt idx="2222">
                  <c:v>0</c:v>
                </c:pt>
                <c:pt idx="2223">
                  <c:v>0</c:v>
                </c:pt>
                <c:pt idx="2224">
                  <c:v>0</c:v>
                </c:pt>
                <c:pt idx="2225">
                  <c:v>269675</c:v>
                </c:pt>
                <c:pt idx="2226">
                  <c:v>288237</c:v>
                </c:pt>
                <c:pt idx="2227">
                  <c:v>329286</c:v>
                </c:pt>
                <c:pt idx="2228">
                  <c:v>0</c:v>
                </c:pt>
                <c:pt idx="2229">
                  <c:v>0</c:v>
                </c:pt>
                <c:pt idx="2230">
                  <c:v>339429</c:v>
                </c:pt>
                <c:pt idx="2231">
                  <c:v>358237</c:v>
                </c:pt>
                <c:pt idx="2232">
                  <c:v>0</c:v>
                </c:pt>
                <c:pt idx="2233">
                  <c:v>353462</c:v>
                </c:pt>
                <c:pt idx="2234">
                  <c:v>0</c:v>
                </c:pt>
                <c:pt idx="2235">
                  <c:v>350037</c:v>
                </c:pt>
                <c:pt idx="2236">
                  <c:v>0</c:v>
                </c:pt>
                <c:pt idx="2237">
                  <c:v>0</c:v>
                </c:pt>
                <c:pt idx="2238">
                  <c:v>12710</c:v>
                </c:pt>
                <c:pt idx="2239">
                  <c:v>12831</c:v>
                </c:pt>
                <c:pt idx="2240">
                  <c:v>0</c:v>
                </c:pt>
                <c:pt idx="2241">
                  <c:v>11892</c:v>
                </c:pt>
                <c:pt idx="2242">
                  <c:v>0</c:v>
                </c:pt>
                <c:pt idx="2243">
                  <c:v>11965</c:v>
                </c:pt>
                <c:pt idx="2244">
                  <c:v>12457</c:v>
                </c:pt>
                <c:pt idx="2245">
                  <c:v>0</c:v>
                </c:pt>
                <c:pt idx="2246">
                  <c:v>11643</c:v>
                </c:pt>
                <c:pt idx="2247">
                  <c:v>0</c:v>
                </c:pt>
                <c:pt idx="2248">
                  <c:v>11738</c:v>
                </c:pt>
                <c:pt idx="2249">
                  <c:v>0</c:v>
                </c:pt>
                <c:pt idx="2250">
                  <c:v>0</c:v>
                </c:pt>
                <c:pt idx="2251">
                  <c:v>249</c:v>
                </c:pt>
                <c:pt idx="2252">
                  <c:v>260</c:v>
                </c:pt>
                <c:pt idx="2253">
                  <c:v>0</c:v>
                </c:pt>
                <c:pt idx="2254">
                  <c:v>249</c:v>
                </c:pt>
                <c:pt idx="2255">
                  <c:v>0</c:v>
                </c:pt>
                <c:pt idx="2256">
                  <c:v>227</c:v>
                </c:pt>
                <c:pt idx="2257">
                  <c:v>249</c:v>
                </c:pt>
                <c:pt idx="2258">
                  <c:v>0</c:v>
                </c:pt>
                <c:pt idx="2259">
                  <c:v>235</c:v>
                </c:pt>
                <c:pt idx="2260">
                  <c:v>0</c:v>
                </c:pt>
                <c:pt idx="2261">
                  <c:v>235</c:v>
                </c:pt>
                <c:pt idx="2262">
                  <c:v>0</c:v>
                </c:pt>
                <c:pt idx="2263">
                  <c:v>0</c:v>
                </c:pt>
                <c:pt idx="2264">
                  <c:v>403</c:v>
                </c:pt>
                <c:pt idx="2265">
                  <c:v>385</c:v>
                </c:pt>
                <c:pt idx="2266">
                  <c:v>0</c:v>
                </c:pt>
                <c:pt idx="2267">
                  <c:v>396</c:v>
                </c:pt>
                <c:pt idx="2268">
                  <c:v>0</c:v>
                </c:pt>
                <c:pt idx="2269">
                  <c:v>356</c:v>
                </c:pt>
                <c:pt idx="2270">
                  <c:v>385</c:v>
                </c:pt>
                <c:pt idx="2271">
                  <c:v>326</c:v>
                </c:pt>
                <c:pt idx="2272">
                  <c:v>367</c:v>
                </c:pt>
                <c:pt idx="2273">
                  <c:v>0</c:v>
                </c:pt>
                <c:pt idx="2274">
                  <c:v>367</c:v>
                </c:pt>
                <c:pt idx="2275">
                  <c:v>0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</c:v>
                </c:pt>
                <c:pt idx="2280">
                  <c:v>0</c:v>
                </c:pt>
                <c:pt idx="2281">
                  <c:v>0</c:v>
                </c:pt>
                <c:pt idx="2282">
                  <c:v>0</c:v>
                </c:pt>
                <c:pt idx="2283">
                  <c:v>0</c:v>
                </c:pt>
                <c:pt idx="2284">
                  <c:v>0</c:v>
                </c:pt>
                <c:pt idx="2285">
                  <c:v>0</c:v>
                </c:pt>
                <c:pt idx="2286">
                  <c:v>0</c:v>
                </c:pt>
                <c:pt idx="2287">
                  <c:v>0</c:v>
                </c:pt>
                <c:pt idx="2288">
                  <c:v>0</c:v>
                </c:pt>
                <c:pt idx="2289">
                  <c:v>0</c:v>
                </c:pt>
                <c:pt idx="2290">
                  <c:v>209</c:v>
                </c:pt>
                <c:pt idx="2291">
                  <c:v>202</c:v>
                </c:pt>
                <c:pt idx="2292">
                  <c:v>0</c:v>
                </c:pt>
                <c:pt idx="2293">
                  <c:v>202</c:v>
                </c:pt>
                <c:pt idx="2294">
                  <c:v>0</c:v>
                </c:pt>
                <c:pt idx="2295">
                  <c:v>194</c:v>
                </c:pt>
                <c:pt idx="2296">
                  <c:v>202</c:v>
                </c:pt>
                <c:pt idx="2297">
                  <c:v>187</c:v>
                </c:pt>
                <c:pt idx="2298">
                  <c:v>198</c:v>
                </c:pt>
                <c:pt idx="2299">
                  <c:v>0</c:v>
                </c:pt>
                <c:pt idx="2300">
                  <c:v>202</c:v>
                </c:pt>
                <c:pt idx="2301">
                  <c:v>0</c:v>
                </c:pt>
                <c:pt idx="2302">
                  <c:v>0</c:v>
                </c:pt>
                <c:pt idx="2303">
                  <c:v>14173</c:v>
                </c:pt>
                <c:pt idx="2304">
                  <c:v>14056</c:v>
                </c:pt>
                <c:pt idx="2305">
                  <c:v>0</c:v>
                </c:pt>
                <c:pt idx="2306">
                  <c:v>12589</c:v>
                </c:pt>
                <c:pt idx="2307">
                  <c:v>0</c:v>
                </c:pt>
                <c:pt idx="2308">
                  <c:v>11382</c:v>
                </c:pt>
                <c:pt idx="2309">
                  <c:v>0</c:v>
                </c:pt>
                <c:pt idx="2310">
                  <c:v>12541</c:v>
                </c:pt>
                <c:pt idx="2311">
                  <c:v>10708</c:v>
                </c:pt>
                <c:pt idx="2312">
                  <c:v>0</c:v>
                </c:pt>
                <c:pt idx="2313">
                  <c:v>11503</c:v>
                </c:pt>
                <c:pt idx="2314">
                  <c:v>0</c:v>
                </c:pt>
                <c:pt idx="2315">
                  <c:v>0</c:v>
                </c:pt>
                <c:pt idx="2316">
                  <c:v>2384</c:v>
                </c:pt>
                <c:pt idx="2317">
                  <c:v>2468</c:v>
                </c:pt>
                <c:pt idx="2318">
                  <c:v>0</c:v>
                </c:pt>
                <c:pt idx="2319">
                  <c:v>2442</c:v>
                </c:pt>
                <c:pt idx="2320">
                  <c:v>0</c:v>
                </c:pt>
                <c:pt idx="2321">
                  <c:v>2292</c:v>
                </c:pt>
                <c:pt idx="2322">
                  <c:v>0</c:v>
                </c:pt>
                <c:pt idx="2323">
                  <c:v>2442</c:v>
                </c:pt>
                <c:pt idx="2324">
                  <c:v>2380</c:v>
                </c:pt>
                <c:pt idx="2325">
                  <c:v>0</c:v>
                </c:pt>
                <c:pt idx="2326">
                  <c:v>2442</c:v>
                </c:pt>
                <c:pt idx="2327">
                  <c:v>0</c:v>
                </c:pt>
                <c:pt idx="2328">
                  <c:v>0</c:v>
                </c:pt>
                <c:pt idx="2329">
                  <c:v>1023</c:v>
                </c:pt>
                <c:pt idx="2330">
                  <c:v>1023</c:v>
                </c:pt>
                <c:pt idx="2331">
                  <c:v>0</c:v>
                </c:pt>
                <c:pt idx="2332">
                  <c:v>1093</c:v>
                </c:pt>
                <c:pt idx="2333">
                  <c:v>0</c:v>
                </c:pt>
                <c:pt idx="2334">
                  <c:v>1030</c:v>
                </c:pt>
                <c:pt idx="2335">
                  <c:v>0</c:v>
                </c:pt>
                <c:pt idx="2336">
                  <c:v>1063</c:v>
                </c:pt>
                <c:pt idx="2337">
                  <c:v>0</c:v>
                </c:pt>
                <c:pt idx="2338">
                  <c:v>1019</c:v>
                </c:pt>
                <c:pt idx="2339">
                  <c:v>1016</c:v>
                </c:pt>
                <c:pt idx="2340">
                  <c:v>0</c:v>
                </c:pt>
                <c:pt idx="2341">
                  <c:v>0</c:v>
                </c:pt>
                <c:pt idx="2342">
                  <c:v>52515</c:v>
                </c:pt>
                <c:pt idx="2343">
                  <c:v>43744</c:v>
                </c:pt>
                <c:pt idx="2344">
                  <c:v>0</c:v>
                </c:pt>
                <c:pt idx="2345">
                  <c:v>49105</c:v>
                </c:pt>
                <c:pt idx="2346">
                  <c:v>0</c:v>
                </c:pt>
                <c:pt idx="2347">
                  <c:v>54521</c:v>
                </c:pt>
                <c:pt idx="2348">
                  <c:v>0</c:v>
                </c:pt>
                <c:pt idx="2349">
                  <c:v>48060</c:v>
                </c:pt>
                <c:pt idx="2350">
                  <c:v>0</c:v>
                </c:pt>
                <c:pt idx="2351">
                  <c:v>51562</c:v>
                </c:pt>
                <c:pt idx="2352">
                  <c:v>49571</c:v>
                </c:pt>
                <c:pt idx="2353">
                  <c:v>0</c:v>
                </c:pt>
                <c:pt idx="2354">
                  <c:v>0</c:v>
                </c:pt>
                <c:pt idx="2355">
                  <c:v>38757</c:v>
                </c:pt>
                <c:pt idx="2356">
                  <c:v>41598</c:v>
                </c:pt>
                <c:pt idx="2357">
                  <c:v>0</c:v>
                </c:pt>
                <c:pt idx="2358">
                  <c:v>40392</c:v>
                </c:pt>
                <c:pt idx="2359">
                  <c:v>0</c:v>
                </c:pt>
                <c:pt idx="2360">
                  <c:v>40392</c:v>
                </c:pt>
                <c:pt idx="2361">
                  <c:v>0</c:v>
                </c:pt>
                <c:pt idx="2362">
                  <c:v>38019</c:v>
                </c:pt>
                <c:pt idx="2363">
                  <c:v>0</c:v>
                </c:pt>
                <c:pt idx="2364">
                  <c:v>41375</c:v>
                </c:pt>
                <c:pt idx="2365">
                  <c:v>41877</c:v>
                </c:pt>
                <c:pt idx="2366">
                  <c:v>0</c:v>
                </c:pt>
                <c:pt idx="2367">
                  <c:v>0</c:v>
                </c:pt>
                <c:pt idx="2368">
                  <c:v>61859</c:v>
                </c:pt>
                <c:pt idx="2369">
                  <c:v>62112</c:v>
                </c:pt>
                <c:pt idx="2370">
                  <c:v>0</c:v>
                </c:pt>
                <c:pt idx="2371">
                  <c:v>67700</c:v>
                </c:pt>
                <c:pt idx="2372">
                  <c:v>0</c:v>
                </c:pt>
                <c:pt idx="2373">
                  <c:v>51111</c:v>
                </c:pt>
                <c:pt idx="2374">
                  <c:v>0</c:v>
                </c:pt>
                <c:pt idx="2375">
                  <c:v>57429</c:v>
                </c:pt>
                <c:pt idx="2376">
                  <c:v>0</c:v>
                </c:pt>
                <c:pt idx="2377">
                  <c:v>50634</c:v>
                </c:pt>
                <c:pt idx="2378">
                  <c:v>54286</c:v>
                </c:pt>
                <c:pt idx="2379">
                  <c:v>0</c:v>
                </c:pt>
                <c:pt idx="2380">
                  <c:v>0</c:v>
                </c:pt>
                <c:pt idx="2381">
                  <c:v>2860</c:v>
                </c:pt>
                <c:pt idx="2382">
                  <c:v>2893</c:v>
                </c:pt>
                <c:pt idx="2383">
                  <c:v>0</c:v>
                </c:pt>
                <c:pt idx="2384">
                  <c:v>3033</c:v>
                </c:pt>
                <c:pt idx="2385">
                  <c:v>0</c:v>
                </c:pt>
                <c:pt idx="2386">
                  <c:v>2563</c:v>
                </c:pt>
                <c:pt idx="2387">
                  <c:v>0</c:v>
                </c:pt>
                <c:pt idx="2388">
                  <c:v>3223</c:v>
                </c:pt>
                <c:pt idx="2389">
                  <c:v>0</c:v>
                </c:pt>
                <c:pt idx="2390">
                  <c:v>2439</c:v>
                </c:pt>
                <c:pt idx="2391">
                  <c:v>2076</c:v>
                </c:pt>
                <c:pt idx="2392">
                  <c:v>0</c:v>
                </c:pt>
                <c:pt idx="2393">
                  <c:v>0</c:v>
                </c:pt>
                <c:pt idx="2394">
                  <c:v>6846</c:v>
                </c:pt>
                <c:pt idx="2395">
                  <c:v>6447</c:v>
                </c:pt>
                <c:pt idx="2396">
                  <c:v>0</c:v>
                </c:pt>
                <c:pt idx="2397">
                  <c:v>6538</c:v>
                </c:pt>
                <c:pt idx="2398">
                  <c:v>0</c:v>
                </c:pt>
                <c:pt idx="2399">
                  <c:v>3128</c:v>
                </c:pt>
                <c:pt idx="2400">
                  <c:v>4353</c:v>
                </c:pt>
                <c:pt idx="2401">
                  <c:v>6150</c:v>
                </c:pt>
                <c:pt idx="2402">
                  <c:v>0</c:v>
                </c:pt>
                <c:pt idx="2403">
                  <c:v>5618</c:v>
                </c:pt>
                <c:pt idx="2404">
                  <c:v>3806</c:v>
                </c:pt>
                <c:pt idx="2405">
                  <c:v>0</c:v>
                </c:pt>
                <c:pt idx="2406">
                  <c:v>0</c:v>
                </c:pt>
                <c:pt idx="2407">
                  <c:v>295282</c:v>
                </c:pt>
                <c:pt idx="2408">
                  <c:v>276587</c:v>
                </c:pt>
                <c:pt idx="2409">
                  <c:v>0</c:v>
                </c:pt>
                <c:pt idx="2410">
                  <c:v>261838</c:v>
                </c:pt>
                <c:pt idx="2411">
                  <c:v>0</c:v>
                </c:pt>
                <c:pt idx="2412">
                  <c:v>202132</c:v>
                </c:pt>
                <c:pt idx="2413">
                  <c:v>252345</c:v>
                </c:pt>
                <c:pt idx="2414">
                  <c:v>262205</c:v>
                </c:pt>
                <c:pt idx="2415">
                  <c:v>0</c:v>
                </c:pt>
                <c:pt idx="2416">
                  <c:v>256169</c:v>
                </c:pt>
                <c:pt idx="2417">
                  <c:v>232198</c:v>
                </c:pt>
                <c:pt idx="2418">
                  <c:v>0</c:v>
                </c:pt>
                <c:pt idx="2419">
                  <c:v>0</c:v>
                </c:pt>
                <c:pt idx="2420">
                  <c:v>183</c:v>
                </c:pt>
                <c:pt idx="2421">
                  <c:v>183</c:v>
                </c:pt>
                <c:pt idx="2422">
                  <c:v>0</c:v>
                </c:pt>
                <c:pt idx="2423">
                  <c:v>191</c:v>
                </c:pt>
                <c:pt idx="2424">
                  <c:v>0</c:v>
                </c:pt>
                <c:pt idx="2425">
                  <c:v>0</c:v>
                </c:pt>
                <c:pt idx="2426">
                  <c:v>176</c:v>
                </c:pt>
                <c:pt idx="2427">
                  <c:v>183</c:v>
                </c:pt>
                <c:pt idx="2428">
                  <c:v>0</c:v>
                </c:pt>
                <c:pt idx="2429">
                  <c:v>176</c:v>
                </c:pt>
                <c:pt idx="2430">
                  <c:v>161</c:v>
                </c:pt>
                <c:pt idx="2431">
                  <c:v>0</c:v>
                </c:pt>
                <c:pt idx="2432">
                  <c:v>0</c:v>
                </c:pt>
                <c:pt idx="2433">
                  <c:v>1540</c:v>
                </c:pt>
                <c:pt idx="2434">
                  <c:v>1503</c:v>
                </c:pt>
                <c:pt idx="2435">
                  <c:v>0</c:v>
                </c:pt>
                <c:pt idx="2436">
                  <c:v>1456</c:v>
                </c:pt>
                <c:pt idx="2437">
                  <c:v>0</c:v>
                </c:pt>
                <c:pt idx="2438">
                  <c:v>1162</c:v>
                </c:pt>
                <c:pt idx="2439">
                  <c:v>1397</c:v>
                </c:pt>
                <c:pt idx="2440">
                  <c:v>1316</c:v>
                </c:pt>
                <c:pt idx="2441">
                  <c:v>0</c:v>
                </c:pt>
                <c:pt idx="2442">
                  <c:v>1338</c:v>
                </c:pt>
                <c:pt idx="2443">
                  <c:v>1463</c:v>
                </c:pt>
                <c:pt idx="2444">
                  <c:v>0</c:v>
                </c:pt>
                <c:pt idx="2445">
                  <c:v>0</c:v>
                </c:pt>
                <c:pt idx="2446">
                  <c:v>158</c:v>
                </c:pt>
                <c:pt idx="2447">
                  <c:v>172</c:v>
                </c:pt>
                <c:pt idx="2448">
                  <c:v>0</c:v>
                </c:pt>
                <c:pt idx="2449">
                  <c:v>161</c:v>
                </c:pt>
                <c:pt idx="2450">
                  <c:v>0</c:v>
                </c:pt>
                <c:pt idx="2451">
                  <c:v>143</c:v>
                </c:pt>
                <c:pt idx="2452">
                  <c:v>172</c:v>
                </c:pt>
                <c:pt idx="2453">
                  <c:v>154</c:v>
                </c:pt>
                <c:pt idx="2454">
                  <c:v>0</c:v>
                </c:pt>
                <c:pt idx="2455">
                  <c:v>158</c:v>
                </c:pt>
                <c:pt idx="2456">
                  <c:v>176</c:v>
                </c:pt>
                <c:pt idx="2457">
                  <c:v>0</c:v>
                </c:pt>
                <c:pt idx="2458">
                  <c:v>0</c:v>
                </c:pt>
                <c:pt idx="2459">
                  <c:v>50682</c:v>
                </c:pt>
                <c:pt idx="2460">
                  <c:v>48177</c:v>
                </c:pt>
                <c:pt idx="2461">
                  <c:v>0</c:v>
                </c:pt>
                <c:pt idx="2462">
                  <c:v>42541</c:v>
                </c:pt>
                <c:pt idx="2463">
                  <c:v>0</c:v>
                </c:pt>
                <c:pt idx="2464">
                  <c:v>25024</c:v>
                </c:pt>
                <c:pt idx="2465">
                  <c:v>30993</c:v>
                </c:pt>
                <c:pt idx="2466">
                  <c:v>46461</c:v>
                </c:pt>
                <c:pt idx="2467">
                  <c:v>26890</c:v>
                </c:pt>
                <c:pt idx="2468">
                  <c:v>28581</c:v>
                </c:pt>
                <c:pt idx="2469">
                  <c:v>27697</c:v>
                </c:pt>
                <c:pt idx="2470">
                  <c:v>0</c:v>
                </c:pt>
                <c:pt idx="2471">
                  <c:v>0</c:v>
                </c:pt>
                <c:pt idx="2472">
                  <c:v>25878</c:v>
                </c:pt>
                <c:pt idx="2473">
                  <c:v>24807</c:v>
                </c:pt>
                <c:pt idx="2474">
                  <c:v>0</c:v>
                </c:pt>
                <c:pt idx="2475">
                  <c:v>25013</c:v>
                </c:pt>
                <c:pt idx="2476">
                  <c:v>0</c:v>
                </c:pt>
                <c:pt idx="2477">
                  <c:v>20818</c:v>
                </c:pt>
                <c:pt idx="2478">
                  <c:v>22446</c:v>
                </c:pt>
                <c:pt idx="2479">
                  <c:v>23869</c:v>
                </c:pt>
                <c:pt idx="2480">
                  <c:v>21016</c:v>
                </c:pt>
                <c:pt idx="2481">
                  <c:v>22801</c:v>
                </c:pt>
                <c:pt idx="2482">
                  <c:v>21397</c:v>
                </c:pt>
                <c:pt idx="2483">
                  <c:v>0</c:v>
                </c:pt>
                <c:pt idx="2484">
                  <c:v>0</c:v>
                </c:pt>
                <c:pt idx="2485">
                  <c:v>298002</c:v>
                </c:pt>
                <c:pt idx="2486">
                  <c:v>277845</c:v>
                </c:pt>
                <c:pt idx="2487">
                  <c:v>0</c:v>
                </c:pt>
                <c:pt idx="2488">
                  <c:v>285274</c:v>
                </c:pt>
                <c:pt idx="2489">
                  <c:v>0</c:v>
                </c:pt>
                <c:pt idx="2490">
                  <c:v>194538</c:v>
                </c:pt>
                <c:pt idx="2491">
                  <c:v>225407</c:v>
                </c:pt>
                <c:pt idx="2492">
                  <c:v>284658</c:v>
                </c:pt>
                <c:pt idx="2493">
                  <c:v>205678</c:v>
                </c:pt>
                <c:pt idx="2494">
                  <c:v>237369</c:v>
                </c:pt>
                <c:pt idx="2495">
                  <c:v>218509</c:v>
                </c:pt>
                <c:pt idx="2496">
                  <c:v>0</c:v>
                </c:pt>
                <c:pt idx="2497">
                  <c:v>0</c:v>
                </c:pt>
                <c:pt idx="2498">
                  <c:v>53054</c:v>
                </c:pt>
                <c:pt idx="2499">
                  <c:v>48525</c:v>
                </c:pt>
                <c:pt idx="2500">
                  <c:v>0</c:v>
                </c:pt>
                <c:pt idx="2501">
                  <c:v>55093</c:v>
                </c:pt>
                <c:pt idx="2502">
                  <c:v>0</c:v>
                </c:pt>
                <c:pt idx="2503">
                  <c:v>39270</c:v>
                </c:pt>
                <c:pt idx="2504">
                  <c:v>43337</c:v>
                </c:pt>
                <c:pt idx="2505">
                  <c:v>53516</c:v>
                </c:pt>
                <c:pt idx="2506">
                  <c:v>40245</c:v>
                </c:pt>
                <c:pt idx="2507">
                  <c:v>45375</c:v>
                </c:pt>
                <c:pt idx="2508">
                  <c:v>42215</c:v>
                </c:pt>
                <c:pt idx="2509">
                  <c:v>0</c:v>
                </c:pt>
                <c:pt idx="2510">
                  <c:v>0</c:v>
                </c:pt>
                <c:pt idx="2511">
                  <c:v>161</c:v>
                </c:pt>
                <c:pt idx="2512">
                  <c:v>161</c:v>
                </c:pt>
                <c:pt idx="2513">
                  <c:v>0</c:v>
                </c:pt>
                <c:pt idx="2514">
                  <c:v>158</c:v>
                </c:pt>
                <c:pt idx="2515">
                  <c:v>0</c:v>
                </c:pt>
                <c:pt idx="2516">
                  <c:v>15</c:v>
                </c:pt>
                <c:pt idx="2517">
                  <c:v>103</c:v>
                </c:pt>
                <c:pt idx="2518">
                  <c:v>158</c:v>
                </c:pt>
                <c:pt idx="2519">
                  <c:v>99</c:v>
                </c:pt>
                <c:pt idx="2520">
                  <c:v>121</c:v>
                </c:pt>
                <c:pt idx="2521">
                  <c:v>103</c:v>
                </c:pt>
                <c:pt idx="2522">
                  <c:v>0</c:v>
                </c:pt>
                <c:pt idx="2523">
                  <c:v>0</c:v>
                </c:pt>
                <c:pt idx="2524">
                  <c:v>3784</c:v>
                </c:pt>
                <c:pt idx="2525">
                  <c:v>3366</c:v>
                </c:pt>
                <c:pt idx="2526">
                  <c:v>0</c:v>
                </c:pt>
                <c:pt idx="2527">
                  <c:v>3161</c:v>
                </c:pt>
                <c:pt idx="2528">
                  <c:v>0</c:v>
                </c:pt>
                <c:pt idx="2529">
                  <c:v>0</c:v>
                </c:pt>
                <c:pt idx="2530">
                  <c:v>1852</c:v>
                </c:pt>
                <c:pt idx="2531">
                  <c:v>3128</c:v>
                </c:pt>
                <c:pt idx="2532">
                  <c:v>1668</c:v>
                </c:pt>
                <c:pt idx="2533">
                  <c:v>2285</c:v>
                </c:pt>
                <c:pt idx="2534">
                  <c:v>1709</c:v>
                </c:pt>
                <c:pt idx="2535">
                  <c:v>0</c:v>
                </c:pt>
                <c:pt idx="2536">
                  <c:v>0</c:v>
                </c:pt>
                <c:pt idx="2537">
                  <c:v>304805</c:v>
                </c:pt>
                <c:pt idx="2538">
                  <c:v>261813</c:v>
                </c:pt>
                <c:pt idx="2539">
                  <c:v>0</c:v>
                </c:pt>
                <c:pt idx="2540">
                  <c:v>323459</c:v>
                </c:pt>
                <c:pt idx="2541">
                  <c:v>0</c:v>
                </c:pt>
                <c:pt idx="2542">
                  <c:v>0</c:v>
                </c:pt>
                <c:pt idx="2543">
                  <c:v>343121</c:v>
                </c:pt>
                <c:pt idx="2544">
                  <c:v>327595</c:v>
                </c:pt>
                <c:pt idx="2545">
                  <c:v>318684</c:v>
                </c:pt>
                <c:pt idx="2546">
                  <c:v>333869</c:v>
                </c:pt>
                <c:pt idx="2547">
                  <c:v>352259</c:v>
                </c:pt>
                <c:pt idx="2548">
                  <c:v>0</c:v>
                </c:pt>
                <c:pt idx="2549">
                  <c:v>0</c:v>
                </c:pt>
                <c:pt idx="2550">
                  <c:v>167597</c:v>
                </c:pt>
                <c:pt idx="2551">
                  <c:v>162602</c:v>
                </c:pt>
                <c:pt idx="2552">
                  <c:v>0</c:v>
                </c:pt>
                <c:pt idx="2553">
                  <c:v>158935</c:v>
                </c:pt>
                <c:pt idx="2554">
                  <c:v>0</c:v>
                </c:pt>
                <c:pt idx="2555">
                  <c:v>0</c:v>
                </c:pt>
                <c:pt idx="2556">
                  <c:v>113241</c:v>
                </c:pt>
                <c:pt idx="2557">
                  <c:v>139405</c:v>
                </c:pt>
                <c:pt idx="2558">
                  <c:v>84704</c:v>
                </c:pt>
                <c:pt idx="2559">
                  <c:v>116149</c:v>
                </c:pt>
                <c:pt idx="2560">
                  <c:v>106842</c:v>
                </c:pt>
                <c:pt idx="2561">
                  <c:v>0</c:v>
                </c:pt>
                <c:pt idx="2562">
                  <c:v>0</c:v>
                </c:pt>
                <c:pt idx="2563">
                  <c:v>493505</c:v>
                </c:pt>
                <c:pt idx="2564">
                  <c:v>475108</c:v>
                </c:pt>
                <c:pt idx="2565">
                  <c:v>0</c:v>
                </c:pt>
                <c:pt idx="2566">
                  <c:v>522467</c:v>
                </c:pt>
                <c:pt idx="2567">
                  <c:v>0</c:v>
                </c:pt>
                <c:pt idx="2568">
                  <c:v>0</c:v>
                </c:pt>
                <c:pt idx="2569">
                  <c:v>540409</c:v>
                </c:pt>
                <c:pt idx="2570">
                  <c:v>528906</c:v>
                </c:pt>
                <c:pt idx="2571">
                  <c:v>531939</c:v>
                </c:pt>
                <c:pt idx="2572">
                  <c:v>541986</c:v>
                </c:pt>
                <c:pt idx="2573">
                  <c:v>540640</c:v>
                </c:pt>
                <c:pt idx="2574">
                  <c:v>0</c:v>
                </c:pt>
                <c:pt idx="2575">
                  <c:v>0</c:v>
                </c:pt>
                <c:pt idx="2576">
                  <c:v>5433057</c:v>
                </c:pt>
                <c:pt idx="2577">
                  <c:v>5311840</c:v>
                </c:pt>
                <c:pt idx="2578">
                  <c:v>0</c:v>
                </c:pt>
                <c:pt idx="2579">
                  <c:v>5656839</c:v>
                </c:pt>
                <c:pt idx="2580">
                  <c:v>0</c:v>
                </c:pt>
                <c:pt idx="2581">
                  <c:v>0</c:v>
                </c:pt>
                <c:pt idx="2582">
                  <c:v>5790765</c:v>
                </c:pt>
                <c:pt idx="2583">
                  <c:v>5828697</c:v>
                </c:pt>
                <c:pt idx="2584">
                  <c:v>5650950</c:v>
                </c:pt>
                <c:pt idx="2585">
                  <c:v>5826394</c:v>
                </c:pt>
                <c:pt idx="2586">
                  <c:v>5681664</c:v>
                </c:pt>
                <c:pt idx="2587">
                  <c:v>0</c:v>
                </c:pt>
                <c:pt idx="2588">
                  <c:v>0</c:v>
                </c:pt>
                <c:pt idx="2589">
                  <c:v>6645</c:v>
                </c:pt>
                <c:pt idx="2590">
                  <c:v>7891</c:v>
                </c:pt>
                <c:pt idx="2591">
                  <c:v>0</c:v>
                </c:pt>
                <c:pt idx="2592">
                  <c:v>8331</c:v>
                </c:pt>
                <c:pt idx="2593">
                  <c:v>0</c:v>
                </c:pt>
                <c:pt idx="2594">
                  <c:v>0</c:v>
                </c:pt>
                <c:pt idx="2595">
                  <c:v>5611</c:v>
                </c:pt>
                <c:pt idx="2596">
                  <c:v>5999</c:v>
                </c:pt>
                <c:pt idx="2597">
                  <c:v>4620</c:v>
                </c:pt>
                <c:pt idx="2598">
                  <c:v>5776</c:v>
                </c:pt>
                <c:pt idx="2599">
                  <c:v>4598</c:v>
                </c:pt>
                <c:pt idx="2600">
                  <c:v>0</c:v>
                </c:pt>
                <c:pt idx="2601">
                  <c:v>0</c:v>
                </c:pt>
                <c:pt idx="2602">
                  <c:v>104443</c:v>
                </c:pt>
                <c:pt idx="2603">
                  <c:v>116607</c:v>
                </c:pt>
                <c:pt idx="2604">
                  <c:v>0</c:v>
                </c:pt>
                <c:pt idx="2605">
                  <c:v>120039</c:v>
                </c:pt>
                <c:pt idx="2606">
                  <c:v>0</c:v>
                </c:pt>
                <c:pt idx="2607">
                  <c:v>0</c:v>
                </c:pt>
                <c:pt idx="2608">
                  <c:v>119306</c:v>
                </c:pt>
                <c:pt idx="2609">
                  <c:v>116944</c:v>
                </c:pt>
                <c:pt idx="2610">
                  <c:v>126915</c:v>
                </c:pt>
                <c:pt idx="2611">
                  <c:v>111888</c:v>
                </c:pt>
                <c:pt idx="2612">
                  <c:v>122683</c:v>
                </c:pt>
                <c:pt idx="2613">
                  <c:v>0</c:v>
                </c:pt>
                <c:pt idx="2614">
                  <c:v>0</c:v>
                </c:pt>
                <c:pt idx="2615">
                  <c:v>117</c:v>
                </c:pt>
                <c:pt idx="2616">
                  <c:v>117</c:v>
                </c:pt>
                <c:pt idx="2617">
                  <c:v>0</c:v>
                </c:pt>
                <c:pt idx="2618">
                  <c:v>92</c:v>
                </c:pt>
                <c:pt idx="2619">
                  <c:v>0</c:v>
                </c:pt>
                <c:pt idx="2620">
                  <c:v>0</c:v>
                </c:pt>
                <c:pt idx="2621">
                  <c:v>55</c:v>
                </c:pt>
                <c:pt idx="2622">
                  <c:v>95</c:v>
                </c:pt>
                <c:pt idx="2623">
                  <c:v>84</c:v>
                </c:pt>
                <c:pt idx="2624">
                  <c:v>55</c:v>
                </c:pt>
                <c:pt idx="2625">
                  <c:v>81</c:v>
                </c:pt>
                <c:pt idx="2626">
                  <c:v>0</c:v>
                </c:pt>
                <c:pt idx="2627">
                  <c:v>0</c:v>
                </c:pt>
                <c:pt idx="2628">
                  <c:v>201747</c:v>
                </c:pt>
                <c:pt idx="2629">
                  <c:v>185341</c:v>
                </c:pt>
                <c:pt idx="2630">
                  <c:v>0</c:v>
                </c:pt>
                <c:pt idx="2631">
                  <c:v>186812</c:v>
                </c:pt>
                <c:pt idx="2632">
                  <c:v>0</c:v>
                </c:pt>
                <c:pt idx="2633">
                  <c:v>0</c:v>
                </c:pt>
                <c:pt idx="2634">
                  <c:v>168268</c:v>
                </c:pt>
                <c:pt idx="2635">
                  <c:v>175785</c:v>
                </c:pt>
                <c:pt idx="2636">
                  <c:v>193262</c:v>
                </c:pt>
                <c:pt idx="2637">
                  <c:v>181630</c:v>
                </c:pt>
                <c:pt idx="2638">
                  <c:v>192103</c:v>
                </c:pt>
                <c:pt idx="2639">
                  <c:v>0</c:v>
                </c:pt>
                <c:pt idx="2640">
                  <c:v>0</c:v>
                </c:pt>
                <c:pt idx="2641">
                  <c:v>150230</c:v>
                </c:pt>
                <c:pt idx="2642">
                  <c:v>140057</c:v>
                </c:pt>
                <c:pt idx="2643">
                  <c:v>0</c:v>
                </c:pt>
                <c:pt idx="2644">
                  <c:v>127164</c:v>
                </c:pt>
                <c:pt idx="2645">
                  <c:v>0</c:v>
                </c:pt>
                <c:pt idx="2646">
                  <c:v>0</c:v>
                </c:pt>
                <c:pt idx="2647">
                  <c:v>90549</c:v>
                </c:pt>
                <c:pt idx="2648">
                  <c:v>113651</c:v>
                </c:pt>
                <c:pt idx="2649">
                  <c:v>70806</c:v>
                </c:pt>
                <c:pt idx="2650">
                  <c:v>97942</c:v>
                </c:pt>
                <c:pt idx="2651">
                  <c:v>78767</c:v>
                </c:pt>
                <c:pt idx="2652">
                  <c:v>0</c:v>
                </c:pt>
                <c:pt idx="2653">
                  <c:v>0</c:v>
                </c:pt>
                <c:pt idx="2654">
                  <c:v>21852</c:v>
                </c:pt>
                <c:pt idx="2655">
                  <c:v>23058</c:v>
                </c:pt>
                <c:pt idx="2656">
                  <c:v>0</c:v>
                </c:pt>
                <c:pt idx="2657">
                  <c:v>22207</c:v>
                </c:pt>
                <c:pt idx="2658">
                  <c:v>0</c:v>
                </c:pt>
                <c:pt idx="2659">
                  <c:v>0</c:v>
                </c:pt>
                <c:pt idx="2660">
                  <c:v>18881</c:v>
                </c:pt>
                <c:pt idx="2661">
                  <c:v>21712</c:v>
                </c:pt>
                <c:pt idx="2662">
                  <c:v>0</c:v>
                </c:pt>
                <c:pt idx="2663">
                  <c:v>20044</c:v>
                </c:pt>
                <c:pt idx="2664">
                  <c:v>17305</c:v>
                </c:pt>
                <c:pt idx="2665">
                  <c:v>0</c:v>
                </c:pt>
                <c:pt idx="2666">
                  <c:v>0</c:v>
                </c:pt>
                <c:pt idx="2667">
                  <c:v>2428</c:v>
                </c:pt>
                <c:pt idx="2668">
                  <c:v>2156</c:v>
                </c:pt>
                <c:pt idx="2669">
                  <c:v>0</c:v>
                </c:pt>
                <c:pt idx="2670">
                  <c:v>1845</c:v>
                </c:pt>
                <c:pt idx="2671">
                  <c:v>0</c:v>
                </c:pt>
                <c:pt idx="2672">
                  <c:v>0</c:v>
                </c:pt>
                <c:pt idx="2673">
                  <c:v>2131</c:v>
                </c:pt>
                <c:pt idx="2674">
                  <c:v>1654</c:v>
                </c:pt>
                <c:pt idx="2675">
                  <c:v>0</c:v>
                </c:pt>
                <c:pt idx="2676">
                  <c:v>2274</c:v>
                </c:pt>
                <c:pt idx="2677">
                  <c:v>2101</c:v>
                </c:pt>
                <c:pt idx="2678">
                  <c:v>0</c:v>
                </c:pt>
                <c:pt idx="2679">
                  <c:v>0</c:v>
                </c:pt>
                <c:pt idx="2680">
                  <c:v>9428</c:v>
                </c:pt>
                <c:pt idx="2681">
                  <c:v>8735</c:v>
                </c:pt>
                <c:pt idx="2682">
                  <c:v>0</c:v>
                </c:pt>
                <c:pt idx="2683">
                  <c:v>8148</c:v>
                </c:pt>
                <c:pt idx="2684">
                  <c:v>0</c:v>
                </c:pt>
                <c:pt idx="2685">
                  <c:v>0</c:v>
                </c:pt>
                <c:pt idx="2686">
                  <c:v>9927</c:v>
                </c:pt>
                <c:pt idx="2687">
                  <c:v>10213</c:v>
                </c:pt>
                <c:pt idx="2688">
                  <c:v>0</c:v>
                </c:pt>
                <c:pt idx="2689">
                  <c:v>10774</c:v>
                </c:pt>
                <c:pt idx="2690">
                  <c:v>10627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5A4-4DFE-AD67-D3E13F2754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13027279"/>
        <c:axId val="1553360383"/>
      </c:scatterChart>
      <c:valAx>
        <c:axId val="15130272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GDP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3360383"/>
        <c:crosses val="autoZero"/>
        <c:crossBetween val="midCat"/>
      </c:valAx>
      <c:valAx>
        <c:axId val="1553360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 CO2 emission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302727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Energy Usage VS </a:t>
            </a:r>
            <a:r>
              <a:rPr lang="en-IN" dirty="0" err="1"/>
              <a:t>GDP_missingvalues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GDP_VS_ENERGY!$B$1</c:f>
              <c:strCache>
                <c:ptCount val="1"/>
                <c:pt idx="0">
                  <c:v>Energy Usage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GDP_VS_ENERGY!$A$2:$A$2692</c:f>
              <c:numCache>
                <c:formatCode>General</c:formatCode>
                <c:ptCount val="2691"/>
                <c:pt idx="0">
                  <c:v>2461666315</c:v>
                </c:pt>
                <c:pt idx="1">
                  <c:v>2461666315</c:v>
                </c:pt>
                <c:pt idx="2">
                  <c:v>4128818043</c:v>
                </c:pt>
                <c:pt idx="3">
                  <c:v>4583648922</c:v>
                </c:pt>
                <c:pt idx="4">
                  <c:v>5285461999</c:v>
                </c:pt>
                <c:pt idx="5">
                  <c:v>6275076016</c:v>
                </c:pt>
                <c:pt idx="6">
                  <c:v>7057597615</c:v>
                </c:pt>
                <c:pt idx="7">
                  <c:v>9843851009</c:v>
                </c:pt>
                <c:pt idx="8">
                  <c:v>10190534636</c:v>
                </c:pt>
                <c:pt idx="9">
                  <c:v>12486950469</c:v>
                </c:pt>
                <c:pt idx="10">
                  <c:v>15936784436</c:v>
                </c:pt>
                <c:pt idx="11">
                  <c:v>17870159082</c:v>
                </c:pt>
                <c:pt idx="12">
                  <c:v>20506795254</c:v>
                </c:pt>
                <c:pt idx="13">
                  <c:v>3686649387</c:v>
                </c:pt>
                <c:pt idx="14">
                  <c:v>4091020249</c:v>
                </c:pt>
                <c:pt idx="15">
                  <c:v>4449373456</c:v>
                </c:pt>
                <c:pt idx="16">
                  <c:v>5652325082</c:v>
                </c:pt>
                <c:pt idx="17">
                  <c:v>7464446950</c:v>
                </c:pt>
                <c:pt idx="18">
                  <c:v>8376483740</c:v>
                </c:pt>
                <c:pt idx="19">
                  <c:v>9132562332</c:v>
                </c:pt>
                <c:pt idx="20">
                  <c:v>10701011856</c:v>
                </c:pt>
                <c:pt idx="21">
                  <c:v>12881352688</c:v>
                </c:pt>
                <c:pt idx="22">
                  <c:v>12044212904</c:v>
                </c:pt>
                <c:pt idx="23">
                  <c:v>11926953259</c:v>
                </c:pt>
                <c:pt idx="24">
                  <c:v>12890867763</c:v>
                </c:pt>
                <c:pt idx="25">
                  <c:v>12344532541</c:v>
                </c:pt>
                <c:pt idx="26">
                  <c:v>54790058957</c:v>
                </c:pt>
                <c:pt idx="27">
                  <c:v>54744716706</c:v>
                </c:pt>
                <c:pt idx="28">
                  <c:v>56760288962</c:v>
                </c:pt>
                <c:pt idx="29">
                  <c:v>67863832648</c:v>
                </c:pt>
                <c:pt idx="30">
                  <c:v>85324997370</c:v>
                </c:pt>
                <c:pt idx="31">
                  <c:v>103000000000</c:v>
                </c:pt>
                <c:pt idx="32">
                  <c:v>117000000000</c:v>
                </c:pt>
                <c:pt idx="33">
                  <c:v>135000000000</c:v>
                </c:pt>
                <c:pt idx="34">
                  <c:v>171000000000</c:v>
                </c:pt>
                <c:pt idx="35">
                  <c:v>137000000000</c:v>
                </c:pt>
                <c:pt idx="36">
                  <c:v>161000000000</c:v>
                </c:pt>
                <c:pt idx="37">
                  <c:v>199000000000</c:v>
                </c:pt>
                <c:pt idx="38">
                  <c:v>204000000000</c:v>
                </c:pt>
                <c:pt idx="39">
                  <c:v>10417060605</c:v>
                </c:pt>
                <c:pt idx="40">
                  <c:v>10417060605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1133644295</c:v>
                </c:pt>
                <c:pt idx="54">
                  <c:v>1264760246</c:v>
                </c:pt>
                <c:pt idx="55">
                  <c:v>1456198796</c:v>
                </c:pt>
                <c:pt idx="56">
                  <c:v>1917948475</c:v>
                </c:pt>
                <c:pt idx="57">
                  <c:v>2322163502</c:v>
                </c:pt>
                <c:pt idx="58">
                  <c:v>2539759286</c:v>
                </c:pt>
                <c:pt idx="59">
                  <c:v>2823503853</c:v>
                </c:pt>
                <c:pt idx="60">
                  <c:v>3245411584</c:v>
                </c:pt>
                <c:pt idx="61">
                  <c:v>3712034267</c:v>
                </c:pt>
                <c:pt idx="62">
                  <c:v>3712034267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9129594819</c:v>
                </c:pt>
                <c:pt idx="67">
                  <c:v>8936079253</c:v>
                </c:pt>
                <c:pt idx="68">
                  <c:v>12497346043</c:v>
                </c:pt>
                <c:pt idx="69">
                  <c:v>14188949240</c:v>
                </c:pt>
                <c:pt idx="70">
                  <c:v>19640862550</c:v>
                </c:pt>
                <c:pt idx="71">
                  <c:v>28233699240</c:v>
                </c:pt>
                <c:pt idx="72">
                  <c:v>41789494462</c:v>
                </c:pt>
                <c:pt idx="73">
                  <c:v>60448890972</c:v>
                </c:pt>
                <c:pt idx="74">
                  <c:v>84178086999</c:v>
                </c:pt>
                <c:pt idx="75">
                  <c:v>75492417649</c:v>
                </c:pt>
                <c:pt idx="76">
                  <c:v>82470894868</c:v>
                </c:pt>
                <c:pt idx="77">
                  <c:v>104000000000</c:v>
                </c:pt>
                <c:pt idx="78">
                  <c:v>115000000000</c:v>
                </c:pt>
                <c:pt idx="79">
                  <c:v>787693391</c:v>
                </c:pt>
                <c:pt idx="80">
                  <c:v>778311557</c:v>
                </c:pt>
                <c:pt idx="81">
                  <c:v>806505874</c:v>
                </c:pt>
                <c:pt idx="82">
                  <c:v>849234754</c:v>
                </c:pt>
                <c:pt idx="83">
                  <c:v>905113767</c:v>
                </c:pt>
                <c:pt idx="84">
                  <c:v>1001970945</c:v>
                </c:pt>
                <c:pt idx="85">
                  <c:v>1141418340</c:v>
                </c:pt>
                <c:pt idx="86">
                  <c:v>1289259236</c:v>
                </c:pt>
                <c:pt idx="87">
                  <c:v>1347407407</c:v>
                </c:pt>
                <c:pt idx="88">
                  <c:v>1206296296</c:v>
                </c:pt>
                <c:pt idx="89">
                  <c:v>1135555556</c:v>
                </c:pt>
                <c:pt idx="90">
                  <c:v>1127037037</c:v>
                </c:pt>
                <c:pt idx="91">
                  <c:v>1194074074</c:v>
                </c:pt>
                <c:pt idx="92">
                  <c:v>344000000000</c:v>
                </c:pt>
                <c:pt idx="93">
                  <c:v>325000000000</c:v>
                </c:pt>
                <c:pt idx="94">
                  <c:v>124000000000</c:v>
                </c:pt>
                <c:pt idx="95">
                  <c:v>157000000000</c:v>
                </c:pt>
                <c:pt idx="96">
                  <c:v>183000000000</c:v>
                </c:pt>
                <c:pt idx="97">
                  <c:v>223000000000</c:v>
                </c:pt>
                <c:pt idx="98">
                  <c:v>264000000000</c:v>
                </c:pt>
                <c:pt idx="99">
                  <c:v>330000000000</c:v>
                </c:pt>
                <c:pt idx="100">
                  <c:v>406000000000</c:v>
                </c:pt>
                <c:pt idx="101">
                  <c:v>378000000000</c:v>
                </c:pt>
                <c:pt idx="102">
                  <c:v>463000000000</c:v>
                </c:pt>
                <c:pt idx="103">
                  <c:v>558000000000</c:v>
                </c:pt>
                <c:pt idx="104">
                  <c:v>603000000000</c:v>
                </c:pt>
                <c:pt idx="105">
                  <c:v>1911563665</c:v>
                </c:pt>
                <c:pt idx="106">
                  <c:v>2118467913</c:v>
                </c:pt>
                <c:pt idx="107">
                  <c:v>2376335048</c:v>
                </c:pt>
                <c:pt idx="108">
                  <c:v>2807061009</c:v>
                </c:pt>
                <c:pt idx="109">
                  <c:v>3576615240</c:v>
                </c:pt>
                <c:pt idx="110">
                  <c:v>4900436759</c:v>
                </c:pt>
                <c:pt idx="111">
                  <c:v>6384457744</c:v>
                </c:pt>
                <c:pt idx="112">
                  <c:v>9206301700</c:v>
                </c:pt>
                <c:pt idx="113">
                  <c:v>11662040714</c:v>
                </c:pt>
                <c:pt idx="114">
                  <c:v>8647936748</c:v>
                </c:pt>
                <c:pt idx="115">
                  <c:v>9260287416</c:v>
                </c:pt>
                <c:pt idx="116">
                  <c:v>10142342770</c:v>
                </c:pt>
                <c:pt idx="117">
                  <c:v>9958217880</c:v>
                </c:pt>
                <c:pt idx="118">
                  <c:v>1873452514</c:v>
                </c:pt>
                <c:pt idx="119">
                  <c:v>1920262570</c:v>
                </c:pt>
                <c:pt idx="120">
                  <c:v>1941094972</c:v>
                </c:pt>
                <c:pt idx="121">
                  <c:v>2021301676</c:v>
                </c:pt>
                <c:pt idx="122">
                  <c:v>2228279330</c:v>
                </c:pt>
                <c:pt idx="123">
                  <c:v>2331005587</c:v>
                </c:pt>
                <c:pt idx="124">
                  <c:v>2421474860</c:v>
                </c:pt>
                <c:pt idx="125">
                  <c:v>2623726257</c:v>
                </c:pt>
                <c:pt idx="126">
                  <c:v>2791960894</c:v>
                </c:pt>
                <c:pt idx="127">
                  <c:v>2498932961</c:v>
                </c:pt>
                <c:pt idx="128">
                  <c:v>2467703911</c:v>
                </c:pt>
                <c:pt idx="129">
                  <c:v>2584463687</c:v>
                </c:pt>
                <c:pt idx="130">
                  <c:v>2584463687</c:v>
                </c:pt>
                <c:pt idx="131">
                  <c:v>415000000000</c:v>
                </c:pt>
                <c:pt idx="132">
                  <c:v>379000000000</c:v>
                </c:pt>
                <c:pt idx="133">
                  <c:v>394000000000</c:v>
                </c:pt>
                <c:pt idx="134">
                  <c:v>467000000000</c:v>
                </c:pt>
                <c:pt idx="135">
                  <c:v>613000000000</c:v>
                </c:pt>
                <c:pt idx="136">
                  <c:v>694000000000</c:v>
                </c:pt>
                <c:pt idx="137">
                  <c:v>747000000000</c:v>
                </c:pt>
                <c:pt idx="138">
                  <c:v>854000000000</c:v>
                </c:pt>
                <c:pt idx="139">
                  <c:v>1060000000000</c:v>
                </c:pt>
                <c:pt idx="140">
                  <c:v>927000000000</c:v>
                </c:pt>
                <c:pt idx="141">
                  <c:v>1140000000000</c:v>
                </c:pt>
                <c:pt idx="142">
                  <c:v>1390000000000</c:v>
                </c:pt>
                <c:pt idx="143">
                  <c:v>1530000000000</c:v>
                </c:pt>
                <c:pt idx="144">
                  <c:v>192000000000</c:v>
                </c:pt>
                <c:pt idx="145">
                  <c:v>192000000000</c:v>
                </c:pt>
                <c:pt idx="146">
                  <c:v>208000000000</c:v>
                </c:pt>
                <c:pt idx="147">
                  <c:v>254000000000</c:v>
                </c:pt>
                <c:pt idx="148">
                  <c:v>291000000000</c:v>
                </c:pt>
                <c:pt idx="149">
                  <c:v>305000000000</c:v>
                </c:pt>
                <c:pt idx="150">
                  <c:v>325000000000</c:v>
                </c:pt>
                <c:pt idx="151">
                  <c:v>375000000000</c:v>
                </c:pt>
                <c:pt idx="152">
                  <c:v>414000000000</c:v>
                </c:pt>
                <c:pt idx="153">
                  <c:v>384000000000</c:v>
                </c:pt>
                <c:pt idx="154">
                  <c:v>378000000000</c:v>
                </c:pt>
                <c:pt idx="155">
                  <c:v>416000000000</c:v>
                </c:pt>
                <c:pt idx="156">
                  <c:v>394000000000</c:v>
                </c:pt>
                <c:pt idx="157">
                  <c:v>5272617196</c:v>
                </c:pt>
                <c:pt idx="158">
                  <c:v>5707618247</c:v>
                </c:pt>
                <c:pt idx="159">
                  <c:v>6236024951</c:v>
                </c:pt>
                <c:pt idx="160">
                  <c:v>7275766111</c:v>
                </c:pt>
                <c:pt idx="161">
                  <c:v>8680511918</c:v>
                </c:pt>
                <c:pt idx="162">
                  <c:v>13245421881</c:v>
                </c:pt>
                <c:pt idx="163">
                  <c:v>20982270733</c:v>
                </c:pt>
                <c:pt idx="164">
                  <c:v>33050343783</c:v>
                </c:pt>
                <c:pt idx="165">
                  <c:v>48852482960</c:v>
                </c:pt>
                <c:pt idx="166">
                  <c:v>44291490421</c:v>
                </c:pt>
                <c:pt idx="167">
                  <c:v>52902703376</c:v>
                </c:pt>
                <c:pt idx="168">
                  <c:v>65951627200</c:v>
                </c:pt>
                <c:pt idx="169">
                  <c:v>68730906314</c:v>
                </c:pt>
                <c:pt idx="170">
                  <c:v>6327552000</c:v>
                </c:pt>
                <c:pt idx="171">
                  <c:v>6516651000</c:v>
                </c:pt>
                <c:pt idx="172">
                  <c:v>6957996000</c:v>
                </c:pt>
                <c:pt idx="173">
                  <c:v>6949317000</c:v>
                </c:pt>
                <c:pt idx="174">
                  <c:v>7094413000</c:v>
                </c:pt>
                <c:pt idx="175">
                  <c:v>7706222000</c:v>
                </c:pt>
                <c:pt idx="176">
                  <c:v>7965588000</c:v>
                </c:pt>
                <c:pt idx="177">
                  <c:v>8318996000</c:v>
                </c:pt>
                <c:pt idx="178">
                  <c:v>8246650000</c:v>
                </c:pt>
                <c:pt idx="179">
                  <c:v>7820420000</c:v>
                </c:pt>
                <c:pt idx="180">
                  <c:v>7888087000</c:v>
                </c:pt>
                <c:pt idx="181">
                  <c:v>7872584000</c:v>
                </c:pt>
                <c:pt idx="182">
                  <c:v>8149004000</c:v>
                </c:pt>
                <c:pt idx="183">
                  <c:v>9063147901</c:v>
                </c:pt>
                <c:pt idx="184">
                  <c:v>8976446420</c:v>
                </c:pt>
                <c:pt idx="185">
                  <c:v>9632411109</c:v>
                </c:pt>
                <c:pt idx="186">
                  <c:v>11075116594</c:v>
                </c:pt>
                <c:pt idx="187">
                  <c:v>13150516509</c:v>
                </c:pt>
                <c:pt idx="188">
                  <c:v>15969151306</c:v>
                </c:pt>
                <c:pt idx="189">
                  <c:v>18505250857</c:v>
                </c:pt>
                <c:pt idx="190">
                  <c:v>21730590263</c:v>
                </c:pt>
                <c:pt idx="191">
                  <c:v>25711147929</c:v>
                </c:pt>
                <c:pt idx="192">
                  <c:v>22938464723</c:v>
                </c:pt>
                <c:pt idx="193">
                  <c:v>25713547869</c:v>
                </c:pt>
                <c:pt idx="194">
                  <c:v>29044378668</c:v>
                </c:pt>
                <c:pt idx="195">
                  <c:v>30362317939</c:v>
                </c:pt>
                <c:pt idx="196">
                  <c:v>47124925462</c:v>
                </c:pt>
                <c:pt idx="197">
                  <c:v>46987842847</c:v>
                </c:pt>
                <c:pt idx="198">
                  <c:v>47571130071</c:v>
                </c:pt>
                <c:pt idx="199">
                  <c:v>51913661485</c:v>
                </c:pt>
                <c:pt idx="200">
                  <c:v>56560744012</c:v>
                </c:pt>
                <c:pt idx="201">
                  <c:v>60277560976</c:v>
                </c:pt>
                <c:pt idx="202">
                  <c:v>61901116736</c:v>
                </c:pt>
                <c:pt idx="203">
                  <c:v>68415421373</c:v>
                </c:pt>
                <c:pt idx="204">
                  <c:v>79554350678</c:v>
                </c:pt>
                <c:pt idx="205">
                  <c:v>89356650349</c:v>
                </c:pt>
                <c:pt idx="206">
                  <c:v>100000000000</c:v>
                </c:pt>
                <c:pt idx="207">
                  <c:v>112000000000</c:v>
                </c:pt>
                <c:pt idx="208">
                  <c:v>116000000000</c:v>
                </c:pt>
                <c:pt idx="209">
                  <c:v>3119500000</c:v>
                </c:pt>
                <c:pt idx="210">
                  <c:v>3112350000</c:v>
                </c:pt>
                <c:pt idx="211">
                  <c:v>3168600000</c:v>
                </c:pt>
                <c:pt idx="212">
                  <c:v>3271200000</c:v>
                </c:pt>
                <c:pt idx="213">
                  <c:v>3509700000</c:v>
                </c:pt>
                <c:pt idx="214">
                  <c:v>3891500000</c:v>
                </c:pt>
                <c:pt idx="215">
                  <c:v>4314050000</c:v>
                </c:pt>
                <c:pt idx="216">
                  <c:v>4513250000</c:v>
                </c:pt>
                <c:pt idx="217">
                  <c:v>4541550000</c:v>
                </c:pt>
                <c:pt idx="218">
                  <c:v>4592650000</c:v>
                </c:pt>
                <c:pt idx="219">
                  <c:v>4433700000</c:v>
                </c:pt>
                <c:pt idx="220">
                  <c:v>4368900000</c:v>
                </c:pt>
                <c:pt idx="221">
                  <c:v>4224850000</c:v>
                </c:pt>
                <c:pt idx="222">
                  <c:v>12736856485</c:v>
                </c:pt>
                <c:pt idx="223">
                  <c:v>12354820144</c:v>
                </c:pt>
                <c:pt idx="224">
                  <c:v>14594925393</c:v>
                </c:pt>
                <c:pt idx="225">
                  <c:v>17825436035</c:v>
                </c:pt>
                <c:pt idx="226">
                  <c:v>23141587718</c:v>
                </c:pt>
                <c:pt idx="227">
                  <c:v>30210091837</c:v>
                </c:pt>
                <c:pt idx="228">
                  <c:v>36961918859</c:v>
                </c:pt>
                <c:pt idx="229">
                  <c:v>45275711996</c:v>
                </c:pt>
                <c:pt idx="230">
                  <c:v>60763483146</c:v>
                </c:pt>
                <c:pt idx="231">
                  <c:v>49208656976</c:v>
                </c:pt>
                <c:pt idx="232">
                  <c:v>55220932614</c:v>
                </c:pt>
                <c:pt idx="233">
                  <c:v>59734593905</c:v>
                </c:pt>
                <c:pt idx="234">
                  <c:v>63615445567</c:v>
                </c:pt>
                <c:pt idx="235">
                  <c:v>233000000000</c:v>
                </c:pt>
                <c:pt idx="236">
                  <c:v>232000000000</c:v>
                </c:pt>
                <c:pt idx="237">
                  <c:v>253000000000</c:v>
                </c:pt>
                <c:pt idx="238">
                  <c:v>312000000000</c:v>
                </c:pt>
                <c:pt idx="239">
                  <c:v>362000000000</c:v>
                </c:pt>
                <c:pt idx="240">
                  <c:v>377000000000</c:v>
                </c:pt>
                <c:pt idx="241">
                  <c:v>400000000000</c:v>
                </c:pt>
                <c:pt idx="242">
                  <c:v>460000000000</c:v>
                </c:pt>
                <c:pt idx="243">
                  <c:v>507000000000</c:v>
                </c:pt>
                <c:pt idx="244">
                  <c:v>473000000000</c:v>
                </c:pt>
                <c:pt idx="245">
                  <c:v>471000000000</c:v>
                </c:pt>
                <c:pt idx="246">
                  <c:v>513000000000</c:v>
                </c:pt>
                <c:pt idx="247">
                  <c:v>483000000000</c:v>
                </c:pt>
                <c:pt idx="248">
                  <c:v>831750000</c:v>
                </c:pt>
                <c:pt idx="249">
                  <c:v>871840755</c:v>
                </c:pt>
                <c:pt idx="250">
                  <c:v>932676403</c:v>
                </c:pt>
                <c:pt idx="251">
                  <c:v>990350000</c:v>
                </c:pt>
                <c:pt idx="252">
                  <c:v>1057850000</c:v>
                </c:pt>
                <c:pt idx="253">
                  <c:v>1114200000</c:v>
                </c:pt>
                <c:pt idx="254">
                  <c:v>1217450000</c:v>
                </c:pt>
                <c:pt idx="255">
                  <c:v>1290500000</c:v>
                </c:pt>
                <c:pt idx="256">
                  <c:v>1369500000</c:v>
                </c:pt>
                <c:pt idx="257">
                  <c:v>1338500000</c:v>
                </c:pt>
                <c:pt idx="258">
                  <c:v>1398500000</c:v>
                </c:pt>
                <c:pt idx="259">
                  <c:v>1489000000</c:v>
                </c:pt>
                <c:pt idx="260">
                  <c:v>1572500000</c:v>
                </c:pt>
                <c:pt idx="261">
                  <c:v>2359122303</c:v>
                </c:pt>
                <c:pt idx="262">
                  <c:v>2499269391</c:v>
                </c:pt>
                <c:pt idx="263">
                  <c:v>2807657386</c:v>
                </c:pt>
                <c:pt idx="264">
                  <c:v>3557229702</c:v>
                </c:pt>
                <c:pt idx="265">
                  <c:v>4050869968</c:v>
                </c:pt>
                <c:pt idx="266">
                  <c:v>4358015993</c:v>
                </c:pt>
                <c:pt idx="267">
                  <c:v>4705087452</c:v>
                </c:pt>
                <c:pt idx="268">
                  <c:v>5506275948</c:v>
                </c:pt>
                <c:pt idx="269">
                  <c:v>6633561835</c:v>
                </c:pt>
                <c:pt idx="270">
                  <c:v>6585134688</c:v>
                </c:pt>
                <c:pt idx="271">
                  <c:v>6558416322</c:v>
                </c:pt>
                <c:pt idx="272">
                  <c:v>7294900431</c:v>
                </c:pt>
                <c:pt idx="273">
                  <c:v>7543183759</c:v>
                </c:pt>
                <c:pt idx="274">
                  <c:v>3480219000</c:v>
                </c:pt>
                <c:pt idx="275">
                  <c:v>3680483000</c:v>
                </c:pt>
                <c:pt idx="276">
                  <c:v>3937228000</c:v>
                </c:pt>
                <c:pt idx="277">
                  <c:v>4186525000</c:v>
                </c:pt>
                <c:pt idx="278">
                  <c:v>4484703000</c:v>
                </c:pt>
                <c:pt idx="279">
                  <c:v>4868136000</c:v>
                </c:pt>
                <c:pt idx="280">
                  <c:v>5414299000</c:v>
                </c:pt>
                <c:pt idx="281">
                  <c:v>5895048000</c:v>
                </c:pt>
                <c:pt idx="282">
                  <c:v>6109928000</c:v>
                </c:pt>
                <c:pt idx="283">
                  <c:v>5806378000</c:v>
                </c:pt>
                <c:pt idx="284">
                  <c:v>5744414000</c:v>
                </c:pt>
                <c:pt idx="285">
                  <c:v>5550771000</c:v>
                </c:pt>
                <c:pt idx="286">
                  <c:v>5473536000</c:v>
                </c:pt>
                <c:pt idx="287">
                  <c:v>439158233</c:v>
                </c:pt>
                <c:pt idx="288">
                  <c:v>476360697</c:v>
                </c:pt>
                <c:pt idx="289">
                  <c:v>537050133</c:v>
                </c:pt>
                <c:pt idx="290">
                  <c:v>622026107</c:v>
                </c:pt>
                <c:pt idx="291">
                  <c:v>702682018</c:v>
                </c:pt>
                <c:pt idx="292">
                  <c:v>818869146</c:v>
                </c:pt>
                <c:pt idx="293">
                  <c:v>897672086</c:v>
                </c:pt>
                <c:pt idx="294">
                  <c:v>1196091806</c:v>
                </c:pt>
                <c:pt idx="295">
                  <c:v>1258193519</c:v>
                </c:pt>
                <c:pt idx="296">
                  <c:v>1264758198</c:v>
                </c:pt>
                <c:pt idx="297">
                  <c:v>1585396256</c:v>
                </c:pt>
                <c:pt idx="298">
                  <c:v>1840841618</c:v>
                </c:pt>
                <c:pt idx="299">
                  <c:v>1861157558</c:v>
                </c:pt>
                <c:pt idx="300">
                  <c:v>8397858185</c:v>
                </c:pt>
                <c:pt idx="301">
                  <c:v>8141513292</c:v>
                </c:pt>
                <c:pt idx="302">
                  <c:v>7905485216</c:v>
                </c:pt>
                <c:pt idx="303">
                  <c:v>8082396526</c:v>
                </c:pt>
                <c:pt idx="304">
                  <c:v>8773451739</c:v>
                </c:pt>
                <c:pt idx="305">
                  <c:v>9549196256</c:v>
                </c:pt>
                <c:pt idx="306">
                  <c:v>11451845341</c:v>
                </c:pt>
                <c:pt idx="307">
                  <c:v>13120183157</c:v>
                </c:pt>
                <c:pt idx="308">
                  <c:v>16674324634</c:v>
                </c:pt>
                <c:pt idx="309">
                  <c:v>17339992165</c:v>
                </c:pt>
                <c:pt idx="310">
                  <c:v>19649631308</c:v>
                </c:pt>
                <c:pt idx="311">
                  <c:v>23948541156</c:v>
                </c:pt>
                <c:pt idx="312">
                  <c:v>27035110130</c:v>
                </c:pt>
                <c:pt idx="313">
                  <c:v>5505984456</c:v>
                </c:pt>
                <c:pt idx="314">
                  <c:v>5748990555</c:v>
                </c:pt>
                <c:pt idx="315">
                  <c:v>6651226179</c:v>
                </c:pt>
                <c:pt idx="316">
                  <c:v>8370020196</c:v>
                </c:pt>
                <c:pt idx="317">
                  <c:v>10022840635</c:v>
                </c:pt>
                <c:pt idx="318">
                  <c:v>10948051122</c:v>
                </c:pt>
                <c:pt idx="319">
                  <c:v>12400102623</c:v>
                </c:pt>
                <c:pt idx="320">
                  <c:v>15280615815</c:v>
                </c:pt>
                <c:pt idx="321">
                  <c:v>18543289395</c:v>
                </c:pt>
                <c:pt idx="322">
                  <c:v>17082889410</c:v>
                </c:pt>
                <c:pt idx="323">
                  <c:v>16775919279</c:v>
                </c:pt>
                <c:pt idx="324">
                  <c:v>18252896439</c:v>
                </c:pt>
                <c:pt idx="325">
                  <c:v>16853238733</c:v>
                </c:pt>
                <c:pt idx="326">
                  <c:v>5788311645</c:v>
                </c:pt>
                <c:pt idx="327">
                  <c:v>5489646903</c:v>
                </c:pt>
                <c:pt idx="328">
                  <c:v>5438856515</c:v>
                </c:pt>
                <c:pt idx="329">
                  <c:v>7511538765</c:v>
                </c:pt>
                <c:pt idx="330">
                  <c:v>8957491785</c:v>
                </c:pt>
                <c:pt idx="331">
                  <c:v>9931223496</c:v>
                </c:pt>
                <c:pt idx="332">
                  <c:v>10126990488</c:v>
                </c:pt>
                <c:pt idx="333">
                  <c:v>10939028155</c:v>
                </c:pt>
                <c:pt idx="334">
                  <c:v>11113042238</c:v>
                </c:pt>
                <c:pt idx="335">
                  <c:v>10106837286</c:v>
                </c:pt>
                <c:pt idx="336">
                  <c:v>13746712706</c:v>
                </c:pt>
                <c:pt idx="337">
                  <c:v>15292424757</c:v>
                </c:pt>
                <c:pt idx="338">
                  <c:v>14537490553</c:v>
                </c:pt>
                <c:pt idx="339">
                  <c:v>645000000000</c:v>
                </c:pt>
                <c:pt idx="340">
                  <c:v>554000000000</c:v>
                </c:pt>
                <c:pt idx="341">
                  <c:v>504000000000</c:v>
                </c:pt>
                <c:pt idx="342">
                  <c:v>552000000000</c:v>
                </c:pt>
                <c:pt idx="343">
                  <c:v>664000000000</c:v>
                </c:pt>
                <c:pt idx="344">
                  <c:v>882000000000</c:v>
                </c:pt>
                <c:pt idx="345">
                  <c:v>1090000000000</c:v>
                </c:pt>
                <c:pt idx="346">
                  <c:v>1370000000000</c:v>
                </c:pt>
                <c:pt idx="347">
                  <c:v>1650000000000</c:v>
                </c:pt>
                <c:pt idx="348">
                  <c:v>1620000000000</c:v>
                </c:pt>
                <c:pt idx="349">
                  <c:v>2140000000000</c:v>
                </c:pt>
                <c:pt idx="350">
                  <c:v>2480000000000</c:v>
                </c:pt>
                <c:pt idx="351">
                  <c:v>2250000000000</c:v>
                </c:pt>
                <c:pt idx="352">
                  <c:v>6001153318</c:v>
                </c:pt>
                <c:pt idx="353">
                  <c:v>5601090584</c:v>
                </c:pt>
                <c:pt idx="354">
                  <c:v>5843329102</c:v>
                </c:pt>
                <c:pt idx="355">
                  <c:v>6557333067</c:v>
                </c:pt>
                <c:pt idx="356">
                  <c:v>7872333197</c:v>
                </c:pt>
                <c:pt idx="357">
                  <c:v>9531402830</c:v>
                </c:pt>
                <c:pt idx="358">
                  <c:v>11470703002</c:v>
                </c:pt>
                <c:pt idx="359">
                  <c:v>12247694247</c:v>
                </c:pt>
                <c:pt idx="360">
                  <c:v>14393099069</c:v>
                </c:pt>
                <c:pt idx="361">
                  <c:v>10732366286</c:v>
                </c:pt>
                <c:pt idx="362">
                  <c:v>12369708859</c:v>
                </c:pt>
                <c:pt idx="363">
                  <c:v>16691360399</c:v>
                </c:pt>
                <c:pt idx="364">
                  <c:v>16953952625</c:v>
                </c:pt>
                <c:pt idx="365">
                  <c:v>12903546765</c:v>
                </c:pt>
                <c:pt idx="366">
                  <c:v>13868600710</c:v>
                </c:pt>
                <c:pt idx="367">
                  <c:v>15979194511</c:v>
                </c:pt>
                <c:pt idx="368">
                  <c:v>20668176834</c:v>
                </c:pt>
                <c:pt idx="369">
                  <c:v>25283228366</c:v>
                </c:pt>
                <c:pt idx="370">
                  <c:v>28895083540</c:v>
                </c:pt>
                <c:pt idx="371">
                  <c:v>33209188739</c:v>
                </c:pt>
                <c:pt idx="372">
                  <c:v>42113656147</c:v>
                </c:pt>
                <c:pt idx="373">
                  <c:v>51824892678</c:v>
                </c:pt>
                <c:pt idx="374">
                  <c:v>48568714012</c:v>
                </c:pt>
                <c:pt idx="375">
                  <c:v>47726575741</c:v>
                </c:pt>
                <c:pt idx="376">
                  <c:v>53542780661</c:v>
                </c:pt>
                <c:pt idx="377">
                  <c:v>51303659418</c:v>
                </c:pt>
                <c:pt idx="378">
                  <c:v>2610959139</c:v>
                </c:pt>
                <c:pt idx="379">
                  <c:v>2812845486</c:v>
                </c:pt>
                <c:pt idx="380">
                  <c:v>3205592273</c:v>
                </c:pt>
                <c:pt idx="381">
                  <c:v>4205691122</c:v>
                </c:pt>
                <c:pt idx="382">
                  <c:v>4838551014</c:v>
                </c:pt>
                <c:pt idx="383">
                  <c:v>5462709055</c:v>
                </c:pt>
                <c:pt idx="384">
                  <c:v>5844669738</c:v>
                </c:pt>
                <c:pt idx="385">
                  <c:v>6755823933</c:v>
                </c:pt>
                <c:pt idx="386">
                  <c:v>8350710389</c:v>
                </c:pt>
                <c:pt idx="387">
                  <c:v>8348156389</c:v>
                </c:pt>
                <c:pt idx="388">
                  <c:v>9209288383</c:v>
                </c:pt>
                <c:pt idx="389">
                  <c:v>10395757480</c:v>
                </c:pt>
                <c:pt idx="390">
                  <c:v>10726305450</c:v>
                </c:pt>
                <c:pt idx="391">
                  <c:v>870486066</c:v>
                </c:pt>
                <c:pt idx="392">
                  <c:v>876794723</c:v>
                </c:pt>
                <c:pt idx="393">
                  <c:v>825394484</c:v>
                </c:pt>
                <c:pt idx="394">
                  <c:v>784654424</c:v>
                </c:pt>
                <c:pt idx="395">
                  <c:v>915257323</c:v>
                </c:pt>
                <c:pt idx="396">
                  <c:v>1117254387</c:v>
                </c:pt>
                <c:pt idx="397">
                  <c:v>1273180655</c:v>
                </c:pt>
                <c:pt idx="398">
                  <c:v>1356078300</c:v>
                </c:pt>
                <c:pt idx="399">
                  <c:v>1611634286</c:v>
                </c:pt>
                <c:pt idx="400">
                  <c:v>1739781536</c:v>
                </c:pt>
                <c:pt idx="401">
                  <c:v>2026864414</c:v>
                </c:pt>
                <c:pt idx="402">
                  <c:v>2355652064</c:v>
                </c:pt>
                <c:pt idx="403">
                  <c:v>2472384813</c:v>
                </c:pt>
                <c:pt idx="404">
                  <c:v>3654031716</c:v>
                </c:pt>
                <c:pt idx="405">
                  <c:v>3979813388</c:v>
                </c:pt>
                <c:pt idx="406">
                  <c:v>4284028138</c:v>
                </c:pt>
                <c:pt idx="407">
                  <c:v>4658246907</c:v>
                </c:pt>
                <c:pt idx="408">
                  <c:v>5337833256</c:v>
                </c:pt>
                <c:pt idx="409">
                  <c:v>6293046162</c:v>
                </c:pt>
                <c:pt idx="410">
                  <c:v>7274424519</c:v>
                </c:pt>
                <c:pt idx="411">
                  <c:v>8639164917</c:v>
                </c:pt>
                <c:pt idx="412">
                  <c:v>10351829066</c:v>
                </c:pt>
                <c:pt idx="413">
                  <c:v>10401935532</c:v>
                </c:pt>
                <c:pt idx="414">
                  <c:v>11242266334</c:v>
                </c:pt>
                <c:pt idx="415">
                  <c:v>12829541141</c:v>
                </c:pt>
                <c:pt idx="416">
                  <c:v>14054443213</c:v>
                </c:pt>
                <c:pt idx="417">
                  <c:v>9287367569</c:v>
                </c:pt>
                <c:pt idx="418">
                  <c:v>9633109257</c:v>
                </c:pt>
                <c:pt idx="419">
                  <c:v>10879778328</c:v>
                </c:pt>
                <c:pt idx="420">
                  <c:v>13621809574</c:v>
                </c:pt>
                <c:pt idx="421">
                  <c:v>15775356737</c:v>
                </c:pt>
                <c:pt idx="422">
                  <c:v>16587921221</c:v>
                </c:pt>
                <c:pt idx="423">
                  <c:v>17953103009</c:v>
                </c:pt>
                <c:pt idx="424">
                  <c:v>20431779034</c:v>
                </c:pt>
                <c:pt idx="425">
                  <c:v>23735537026</c:v>
                </c:pt>
                <c:pt idx="426">
                  <c:v>22165009363</c:v>
                </c:pt>
                <c:pt idx="427">
                  <c:v>22493301699</c:v>
                </c:pt>
                <c:pt idx="428">
                  <c:v>25486923059</c:v>
                </c:pt>
                <c:pt idx="429">
                  <c:v>26472637887</c:v>
                </c:pt>
                <c:pt idx="430">
                  <c:v>739000000000</c:v>
                </c:pt>
                <c:pt idx="431">
                  <c:v>733000000000</c:v>
                </c:pt>
                <c:pt idx="432">
                  <c:v>753000000000</c:v>
                </c:pt>
                <c:pt idx="433">
                  <c:v>888000000000</c:v>
                </c:pt>
                <c:pt idx="434">
                  <c:v>1020000000000</c:v>
                </c:pt>
                <c:pt idx="435">
                  <c:v>1160000000000</c:v>
                </c:pt>
                <c:pt idx="436">
                  <c:v>1310000000000</c:v>
                </c:pt>
                <c:pt idx="437">
                  <c:v>1460000000000</c:v>
                </c:pt>
                <c:pt idx="438">
                  <c:v>1540000000000</c:v>
                </c:pt>
                <c:pt idx="439">
                  <c:v>1370000000000</c:v>
                </c:pt>
                <c:pt idx="440">
                  <c:v>1610000000000</c:v>
                </c:pt>
                <c:pt idx="441">
                  <c:v>1780000000000</c:v>
                </c:pt>
                <c:pt idx="442">
                  <c:v>1820000000000</c:v>
                </c:pt>
                <c:pt idx="443">
                  <c:v>1820000000000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914500332</c:v>
                </c:pt>
                <c:pt idx="457">
                  <c:v>931833294</c:v>
                </c:pt>
                <c:pt idx="458">
                  <c:v>991387865</c:v>
                </c:pt>
                <c:pt idx="459">
                  <c:v>1139754772</c:v>
                </c:pt>
                <c:pt idx="460">
                  <c:v>1270080228</c:v>
                </c:pt>
                <c:pt idx="461">
                  <c:v>1350300947</c:v>
                </c:pt>
                <c:pt idx="462">
                  <c:v>1473721521</c:v>
                </c:pt>
                <c:pt idx="463">
                  <c:v>1698125680</c:v>
                </c:pt>
                <c:pt idx="464">
                  <c:v>1985370255</c:v>
                </c:pt>
                <c:pt idx="465">
                  <c:v>1981728179</c:v>
                </c:pt>
                <c:pt idx="466">
                  <c:v>1986014759</c:v>
                </c:pt>
                <c:pt idx="467">
                  <c:v>2195599491</c:v>
                </c:pt>
                <c:pt idx="468">
                  <c:v>2169706411</c:v>
                </c:pt>
                <c:pt idx="469">
                  <c:v>1385058212</c:v>
                </c:pt>
                <c:pt idx="470">
                  <c:v>1709347777</c:v>
                </c:pt>
                <c:pt idx="471">
                  <c:v>1987622269</c:v>
                </c:pt>
                <c:pt idx="472">
                  <c:v>2736666451</c:v>
                </c:pt>
                <c:pt idx="473">
                  <c:v>4414929142</c:v>
                </c:pt>
                <c:pt idx="474">
                  <c:v>6646663021</c:v>
                </c:pt>
                <c:pt idx="475">
                  <c:v>7422102520</c:v>
                </c:pt>
                <c:pt idx="476">
                  <c:v>8638711757</c:v>
                </c:pt>
                <c:pt idx="477">
                  <c:v>10351933632</c:v>
                </c:pt>
                <c:pt idx="478">
                  <c:v>9253484290</c:v>
                </c:pt>
                <c:pt idx="479">
                  <c:v>10657705072</c:v>
                </c:pt>
                <c:pt idx="480">
                  <c:v>12156380062</c:v>
                </c:pt>
                <c:pt idx="481">
                  <c:v>12887072082</c:v>
                </c:pt>
                <c:pt idx="482">
                  <c:v>79328640264</c:v>
                </c:pt>
                <c:pt idx="483">
                  <c:v>72336972322</c:v>
                </c:pt>
                <c:pt idx="484">
                  <c:v>70984568429</c:v>
                </c:pt>
                <c:pt idx="485">
                  <c:v>77840186385</c:v>
                </c:pt>
                <c:pt idx="486">
                  <c:v>101000000000</c:v>
                </c:pt>
                <c:pt idx="487">
                  <c:v>124000000000</c:v>
                </c:pt>
                <c:pt idx="488">
                  <c:v>155000000000</c:v>
                </c:pt>
                <c:pt idx="489">
                  <c:v>173000000000</c:v>
                </c:pt>
                <c:pt idx="490">
                  <c:v>180000000000</c:v>
                </c:pt>
                <c:pt idx="491">
                  <c:v>172000000000</c:v>
                </c:pt>
                <c:pt idx="492">
                  <c:v>218000000000</c:v>
                </c:pt>
                <c:pt idx="493">
                  <c:v>251000000000</c:v>
                </c:pt>
                <c:pt idx="494">
                  <c:v>266000000000</c:v>
                </c:pt>
                <c:pt idx="495">
                  <c:v>1200000000000</c:v>
                </c:pt>
                <c:pt idx="496">
                  <c:v>1320000000000</c:v>
                </c:pt>
                <c:pt idx="497">
                  <c:v>1450000000000</c:v>
                </c:pt>
                <c:pt idx="498">
                  <c:v>1640000000000</c:v>
                </c:pt>
                <c:pt idx="499">
                  <c:v>1930000000000</c:v>
                </c:pt>
                <c:pt idx="500">
                  <c:v>2260000000000</c:v>
                </c:pt>
                <c:pt idx="501">
                  <c:v>2710000000000</c:v>
                </c:pt>
                <c:pt idx="502">
                  <c:v>3490000000000</c:v>
                </c:pt>
                <c:pt idx="503">
                  <c:v>4520000000000</c:v>
                </c:pt>
                <c:pt idx="504">
                  <c:v>4990000000000</c:v>
                </c:pt>
                <c:pt idx="505">
                  <c:v>5930000000000</c:v>
                </c:pt>
                <c:pt idx="506">
                  <c:v>7320000000000</c:v>
                </c:pt>
                <c:pt idx="507">
                  <c:v>8230000000000</c:v>
                </c:pt>
                <c:pt idx="508">
                  <c:v>99886577576</c:v>
                </c:pt>
                <c:pt idx="509">
                  <c:v>98203544965</c:v>
                </c:pt>
                <c:pt idx="510">
                  <c:v>97933392356</c:v>
                </c:pt>
                <c:pt idx="511">
                  <c:v>94684582573</c:v>
                </c:pt>
                <c:pt idx="512">
                  <c:v>117000000000</c:v>
                </c:pt>
                <c:pt idx="513">
                  <c:v>147000000000</c:v>
                </c:pt>
                <c:pt idx="514">
                  <c:v>163000000000</c:v>
                </c:pt>
                <c:pt idx="515">
                  <c:v>208000000000</c:v>
                </c:pt>
                <c:pt idx="516">
                  <c:v>244000000000</c:v>
                </c:pt>
                <c:pt idx="517">
                  <c:v>234000000000</c:v>
                </c:pt>
                <c:pt idx="518">
                  <c:v>287000000000</c:v>
                </c:pt>
                <c:pt idx="519">
                  <c:v>335000000000</c:v>
                </c:pt>
                <c:pt idx="520">
                  <c:v>370000000000</c:v>
                </c:pt>
                <c:pt idx="521">
                  <c:v>201899884</c:v>
                </c:pt>
                <c:pt idx="522">
                  <c:v>220115655</c:v>
                </c:pt>
                <c:pt idx="523">
                  <c:v>251162421</c:v>
                </c:pt>
                <c:pt idx="524">
                  <c:v>324470869</c:v>
                </c:pt>
                <c:pt idx="525">
                  <c:v>362420484</c:v>
                </c:pt>
                <c:pt idx="526">
                  <c:v>387036132</c:v>
                </c:pt>
                <c:pt idx="527">
                  <c:v>403179474</c:v>
                </c:pt>
                <c:pt idx="528">
                  <c:v>464948879</c:v>
                </c:pt>
                <c:pt idx="529">
                  <c:v>530131963</c:v>
                </c:pt>
                <c:pt idx="530">
                  <c:v>535199686</c:v>
                </c:pt>
                <c:pt idx="531">
                  <c:v>543376206</c:v>
                </c:pt>
                <c:pt idx="532">
                  <c:v>610372697</c:v>
                </c:pt>
                <c:pt idx="533">
                  <c:v>595898770</c:v>
                </c:pt>
                <c:pt idx="534">
                  <c:v>3219910666</c:v>
                </c:pt>
                <c:pt idx="535">
                  <c:v>2794259756</c:v>
                </c:pt>
                <c:pt idx="536">
                  <c:v>3019993723</c:v>
                </c:pt>
                <c:pt idx="537">
                  <c:v>3495868725</c:v>
                </c:pt>
                <c:pt idx="538">
                  <c:v>4648628839</c:v>
                </c:pt>
                <c:pt idx="539">
                  <c:v>6087002682</c:v>
                </c:pt>
                <c:pt idx="540">
                  <c:v>7731261169</c:v>
                </c:pt>
                <c:pt idx="541">
                  <c:v>8394688589</c:v>
                </c:pt>
                <c:pt idx="542">
                  <c:v>11859015181</c:v>
                </c:pt>
                <c:pt idx="543">
                  <c:v>9593536719</c:v>
                </c:pt>
                <c:pt idx="544">
                  <c:v>12007880067</c:v>
                </c:pt>
                <c:pt idx="545">
                  <c:v>14425606793</c:v>
                </c:pt>
                <c:pt idx="546">
                  <c:v>13677929162</c:v>
                </c:pt>
                <c:pt idx="547">
                  <c:v>19088046305</c:v>
                </c:pt>
                <c:pt idx="548">
                  <c:v>7438189100</c:v>
                </c:pt>
                <c:pt idx="549">
                  <c:v>8728037672</c:v>
                </c:pt>
                <c:pt idx="550">
                  <c:v>8937565919</c:v>
                </c:pt>
                <c:pt idx="551">
                  <c:v>10297481118</c:v>
                </c:pt>
                <c:pt idx="552">
                  <c:v>11964484458</c:v>
                </c:pt>
                <c:pt idx="553">
                  <c:v>14296505933</c:v>
                </c:pt>
                <c:pt idx="554">
                  <c:v>16364027647</c:v>
                </c:pt>
                <c:pt idx="555">
                  <c:v>19206060075</c:v>
                </c:pt>
                <c:pt idx="556">
                  <c:v>18262773766</c:v>
                </c:pt>
                <c:pt idx="557">
                  <c:v>20523286237</c:v>
                </c:pt>
                <c:pt idx="558">
                  <c:v>23831631365</c:v>
                </c:pt>
                <c:pt idx="559">
                  <c:v>27452795398</c:v>
                </c:pt>
                <c:pt idx="560">
                  <c:v>15946443103</c:v>
                </c:pt>
                <c:pt idx="561">
                  <c:v>16403602943</c:v>
                </c:pt>
                <c:pt idx="562">
                  <c:v>16844378578</c:v>
                </c:pt>
                <c:pt idx="563">
                  <c:v>17517536016</c:v>
                </c:pt>
                <c:pt idx="564">
                  <c:v>18596365927</c:v>
                </c:pt>
                <c:pt idx="565">
                  <c:v>19964893807</c:v>
                </c:pt>
                <c:pt idx="566">
                  <c:v>22526464409</c:v>
                </c:pt>
                <c:pt idx="567">
                  <c:v>26321999607</c:v>
                </c:pt>
                <c:pt idx="568">
                  <c:v>29831167681</c:v>
                </c:pt>
                <c:pt idx="569">
                  <c:v>29382692643</c:v>
                </c:pt>
                <c:pt idx="570">
                  <c:v>36298327670</c:v>
                </c:pt>
                <c:pt idx="571">
                  <c:v>41237296807</c:v>
                </c:pt>
                <c:pt idx="572">
                  <c:v>45374788701</c:v>
                </c:pt>
                <c:pt idx="573">
                  <c:v>10545285037</c:v>
                </c:pt>
                <c:pt idx="574">
                  <c:v>11486664265</c:v>
                </c:pt>
                <c:pt idx="575">
                  <c:v>13737482343</c:v>
                </c:pt>
                <c:pt idx="576">
                  <c:v>15481092596</c:v>
                </c:pt>
                <c:pt idx="577">
                  <c:v>16363437145</c:v>
                </c:pt>
                <c:pt idx="578">
                  <c:v>17367303156</c:v>
                </c:pt>
                <c:pt idx="579">
                  <c:v>19795705245</c:v>
                </c:pt>
                <c:pt idx="580">
                  <c:v>23414253328</c:v>
                </c:pt>
                <c:pt idx="581">
                  <c:v>23041633638</c:v>
                </c:pt>
                <c:pt idx="582">
                  <c:v>22920779598</c:v>
                </c:pt>
                <c:pt idx="583">
                  <c:v>24074553674</c:v>
                </c:pt>
                <c:pt idx="584">
                  <c:v>24680372724</c:v>
                </c:pt>
                <c:pt idx="585">
                  <c:v>21517784659</c:v>
                </c:pt>
                <c:pt idx="586">
                  <c:v>23052044813</c:v>
                </c:pt>
                <c:pt idx="587">
                  <c:v>26524896398</c:v>
                </c:pt>
                <c:pt idx="588">
                  <c:v>34143409062</c:v>
                </c:pt>
                <c:pt idx="589">
                  <c:v>41003558916</c:v>
                </c:pt>
                <c:pt idx="590">
                  <c:v>44821408831</c:v>
                </c:pt>
                <c:pt idx="591">
                  <c:v>49855078905</c:v>
                </c:pt>
                <c:pt idx="592">
                  <c:v>59319390298</c:v>
                </c:pt>
                <c:pt idx="593">
                  <c:v>69595512099</c:v>
                </c:pt>
                <c:pt idx="594">
                  <c:v>62202619240</c:v>
                </c:pt>
                <c:pt idx="595">
                  <c:v>58873994412</c:v>
                </c:pt>
                <c:pt idx="596">
                  <c:v>61520901516</c:v>
                </c:pt>
                <c:pt idx="597">
                  <c:v>56155732957</c:v>
                </c:pt>
                <c:pt idx="598">
                  <c:v>30565200000</c:v>
                </c:pt>
                <c:pt idx="599">
                  <c:v>31683300000</c:v>
                </c:pt>
                <c:pt idx="600">
                  <c:v>33590400000</c:v>
                </c:pt>
                <c:pt idx="601">
                  <c:v>35901500000</c:v>
                </c:pt>
                <c:pt idx="602">
                  <c:v>38202800000</c:v>
                </c:pt>
                <c:pt idx="603">
                  <c:v>42644200000</c:v>
                </c:pt>
                <c:pt idx="604">
                  <c:v>52742100000</c:v>
                </c:pt>
                <c:pt idx="605">
                  <c:v>58603500000</c:v>
                </c:pt>
                <c:pt idx="606">
                  <c:v>60806200000</c:v>
                </c:pt>
                <c:pt idx="607">
                  <c:v>62078610000</c:v>
                </c:pt>
                <c:pt idx="608">
                  <c:v>64328220000</c:v>
                </c:pt>
                <c:pt idx="609">
                  <c:v>68233900000</c:v>
                </c:pt>
                <c:pt idx="610">
                  <c:v>68233900000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9314937556</c:v>
                </c:pt>
                <c:pt idx="625">
                  <c:v>9679304971</c:v>
                </c:pt>
                <c:pt idx="626">
                  <c:v>10557366162</c:v>
                </c:pt>
                <c:pt idx="627">
                  <c:v>13319544758</c:v>
                </c:pt>
                <c:pt idx="628">
                  <c:v>15816972051</c:v>
                </c:pt>
                <c:pt idx="629">
                  <c:v>16997801392</c:v>
                </c:pt>
                <c:pt idx="630">
                  <c:v>18435765910</c:v>
                </c:pt>
                <c:pt idx="631">
                  <c:v>21841815681</c:v>
                </c:pt>
                <c:pt idx="632">
                  <c:v>25321517504</c:v>
                </c:pt>
                <c:pt idx="633">
                  <c:v>23542650736</c:v>
                </c:pt>
                <c:pt idx="634">
                  <c:v>23132450331</c:v>
                </c:pt>
                <c:pt idx="635">
                  <c:v>24851264943</c:v>
                </c:pt>
                <c:pt idx="636">
                  <c:v>22766912960</c:v>
                </c:pt>
                <c:pt idx="637">
                  <c:v>58807244368</c:v>
                </c:pt>
                <c:pt idx="638">
                  <c:v>64375288107</c:v>
                </c:pt>
                <c:pt idx="639">
                  <c:v>78425201661</c:v>
                </c:pt>
                <c:pt idx="640">
                  <c:v>95292530753</c:v>
                </c:pt>
                <c:pt idx="641">
                  <c:v>114000000000</c:v>
                </c:pt>
                <c:pt idx="642">
                  <c:v>130000000000</c:v>
                </c:pt>
                <c:pt idx="643">
                  <c:v>148000000000</c:v>
                </c:pt>
                <c:pt idx="644">
                  <c:v>180000000000</c:v>
                </c:pt>
                <c:pt idx="645">
                  <c:v>225000000000</c:v>
                </c:pt>
                <c:pt idx="646">
                  <c:v>197000000000</c:v>
                </c:pt>
                <c:pt idx="647">
                  <c:v>198000000000</c:v>
                </c:pt>
                <c:pt idx="648">
                  <c:v>216000000000</c:v>
                </c:pt>
                <c:pt idx="649">
                  <c:v>196000000000</c:v>
                </c:pt>
                <c:pt idx="650">
                  <c:v>160000000000</c:v>
                </c:pt>
                <c:pt idx="651">
                  <c:v>160000000000</c:v>
                </c:pt>
                <c:pt idx="652">
                  <c:v>174000000000</c:v>
                </c:pt>
                <c:pt idx="653">
                  <c:v>213000000000</c:v>
                </c:pt>
                <c:pt idx="654">
                  <c:v>245000000000</c:v>
                </c:pt>
                <c:pt idx="655">
                  <c:v>258000000000</c:v>
                </c:pt>
                <c:pt idx="656">
                  <c:v>274000000000</c:v>
                </c:pt>
                <c:pt idx="657">
                  <c:v>311000000000</c:v>
                </c:pt>
                <c:pt idx="658">
                  <c:v>344000000000</c:v>
                </c:pt>
                <c:pt idx="659">
                  <c:v>311000000000</c:v>
                </c:pt>
                <c:pt idx="660">
                  <c:v>313000000000</c:v>
                </c:pt>
                <c:pt idx="661">
                  <c:v>334000000000</c:v>
                </c:pt>
                <c:pt idx="662">
                  <c:v>315000000000</c:v>
                </c:pt>
                <c:pt idx="663">
                  <c:v>551230862</c:v>
                </c:pt>
                <c:pt idx="664">
                  <c:v>572417441</c:v>
                </c:pt>
                <c:pt idx="665">
                  <c:v>591122040</c:v>
                </c:pt>
                <c:pt idx="666">
                  <c:v>622044666</c:v>
                </c:pt>
                <c:pt idx="667">
                  <c:v>666072102</c:v>
                </c:pt>
                <c:pt idx="668">
                  <c:v>708633195</c:v>
                </c:pt>
                <c:pt idx="669">
                  <c:v>768873684</c:v>
                </c:pt>
                <c:pt idx="670">
                  <c:v>847918929</c:v>
                </c:pt>
                <c:pt idx="671">
                  <c:v>999105339</c:v>
                </c:pt>
                <c:pt idx="672">
                  <c:v>1198997305</c:v>
                </c:pt>
                <c:pt idx="673">
                  <c:v>1128611700</c:v>
                </c:pt>
                <c:pt idx="674">
                  <c:v>1239144502</c:v>
                </c:pt>
                <c:pt idx="675">
                  <c:v>1353632942</c:v>
                </c:pt>
                <c:pt idx="676">
                  <c:v>324463833</c:v>
                </c:pt>
                <c:pt idx="677">
                  <c:v>330949850</c:v>
                </c:pt>
                <c:pt idx="678">
                  <c:v>326998081</c:v>
                </c:pt>
                <c:pt idx="679">
                  <c:v>340803913</c:v>
                </c:pt>
                <c:pt idx="680">
                  <c:v>366976849</c:v>
                </c:pt>
                <c:pt idx="681">
                  <c:v>361615918</c:v>
                </c:pt>
                <c:pt idx="682">
                  <c:v>382299140</c:v>
                </c:pt>
                <c:pt idx="683">
                  <c:v>412592593</c:v>
                </c:pt>
                <c:pt idx="684">
                  <c:v>452222222</c:v>
                </c:pt>
                <c:pt idx="685">
                  <c:v>482592593</c:v>
                </c:pt>
                <c:pt idx="686">
                  <c:v>475185185</c:v>
                </c:pt>
                <c:pt idx="687">
                  <c:v>491481481</c:v>
                </c:pt>
                <c:pt idx="688">
                  <c:v>495555556</c:v>
                </c:pt>
                <c:pt idx="689">
                  <c:v>23996656676</c:v>
                </c:pt>
                <c:pt idx="690">
                  <c:v>24894907435</c:v>
                </c:pt>
                <c:pt idx="691">
                  <c:v>26570402719</c:v>
                </c:pt>
                <c:pt idx="692">
                  <c:v>21268012747</c:v>
                </c:pt>
                <c:pt idx="693">
                  <c:v>22163928097</c:v>
                </c:pt>
                <c:pt idx="694">
                  <c:v>33969724872</c:v>
                </c:pt>
                <c:pt idx="695">
                  <c:v>35965041793</c:v>
                </c:pt>
                <c:pt idx="696">
                  <c:v>41320673508</c:v>
                </c:pt>
                <c:pt idx="697">
                  <c:v>45796187338</c:v>
                </c:pt>
                <c:pt idx="698">
                  <c:v>46484962937</c:v>
                </c:pt>
                <c:pt idx="699">
                  <c:v>50980167048</c:v>
                </c:pt>
                <c:pt idx="700">
                  <c:v>55433248935</c:v>
                </c:pt>
                <c:pt idx="701">
                  <c:v>58920504571</c:v>
                </c:pt>
                <c:pt idx="702">
                  <c:v>18327386416</c:v>
                </c:pt>
                <c:pt idx="703">
                  <c:v>24468324000</c:v>
                </c:pt>
                <c:pt idx="704">
                  <c:v>28548945000</c:v>
                </c:pt>
                <c:pt idx="705">
                  <c:v>32432859000</c:v>
                </c:pt>
                <c:pt idx="706">
                  <c:v>36591661000</c:v>
                </c:pt>
                <c:pt idx="707">
                  <c:v>41507085000</c:v>
                </c:pt>
                <c:pt idx="708">
                  <c:v>46802044000</c:v>
                </c:pt>
                <c:pt idx="709">
                  <c:v>51007777000</c:v>
                </c:pt>
                <c:pt idx="710">
                  <c:v>61762635000</c:v>
                </c:pt>
                <c:pt idx="711">
                  <c:v>62519686000</c:v>
                </c:pt>
                <c:pt idx="712">
                  <c:v>67513698000</c:v>
                </c:pt>
                <c:pt idx="713">
                  <c:v>76769729000</c:v>
                </c:pt>
                <c:pt idx="714">
                  <c:v>84039856000</c:v>
                </c:pt>
                <c:pt idx="715">
                  <c:v>99838540997</c:v>
                </c:pt>
                <c:pt idx="716">
                  <c:v>97632008051</c:v>
                </c:pt>
                <c:pt idx="717">
                  <c:v>87850680573</c:v>
                </c:pt>
                <c:pt idx="718">
                  <c:v>82923680622</c:v>
                </c:pt>
                <c:pt idx="719">
                  <c:v>78845185709</c:v>
                </c:pt>
                <c:pt idx="720">
                  <c:v>89685724889</c:v>
                </c:pt>
                <c:pt idx="721">
                  <c:v>107000000000</c:v>
                </c:pt>
                <c:pt idx="722">
                  <c:v>130000000000</c:v>
                </c:pt>
                <c:pt idx="723">
                  <c:v>163000000000</c:v>
                </c:pt>
                <c:pt idx="724">
                  <c:v>189000000000</c:v>
                </c:pt>
                <c:pt idx="725">
                  <c:v>219000000000</c:v>
                </c:pt>
                <c:pt idx="726">
                  <c:v>236000000000</c:v>
                </c:pt>
                <c:pt idx="727">
                  <c:v>263000000000</c:v>
                </c:pt>
                <c:pt idx="728">
                  <c:v>13134100000</c:v>
                </c:pt>
                <c:pt idx="729">
                  <c:v>13812700000</c:v>
                </c:pt>
                <c:pt idx="730">
                  <c:v>14306700000</c:v>
                </c:pt>
                <c:pt idx="731">
                  <c:v>15046700000</c:v>
                </c:pt>
                <c:pt idx="732">
                  <c:v>15798300000</c:v>
                </c:pt>
                <c:pt idx="733">
                  <c:v>17093800000</c:v>
                </c:pt>
                <c:pt idx="734">
                  <c:v>18550700000</c:v>
                </c:pt>
                <c:pt idx="735">
                  <c:v>20104900000</c:v>
                </c:pt>
                <c:pt idx="736">
                  <c:v>21431000000</c:v>
                </c:pt>
                <c:pt idx="737">
                  <c:v>20661000000</c:v>
                </c:pt>
                <c:pt idx="738">
                  <c:v>21418300000</c:v>
                </c:pt>
                <c:pt idx="739">
                  <c:v>23139000000</c:v>
                </c:pt>
                <c:pt idx="740">
                  <c:v>23813600000</c:v>
                </c:pt>
                <c:pt idx="741">
                  <c:v>1045998534</c:v>
                </c:pt>
                <c:pt idx="742">
                  <c:v>1461139008</c:v>
                </c:pt>
                <c:pt idx="743">
                  <c:v>1806742733</c:v>
                </c:pt>
                <c:pt idx="744">
                  <c:v>2484745876</c:v>
                </c:pt>
                <c:pt idx="745">
                  <c:v>4410764261</c:v>
                </c:pt>
                <c:pt idx="746">
                  <c:v>6915849240</c:v>
                </c:pt>
                <c:pt idx="747">
                  <c:v>8081982438</c:v>
                </c:pt>
                <c:pt idx="748">
                  <c:v>10197937673</c:v>
                </c:pt>
                <c:pt idx="749">
                  <c:v>15419096232</c:v>
                </c:pt>
                <c:pt idx="750">
                  <c:v>9380412630</c:v>
                </c:pt>
                <c:pt idx="751">
                  <c:v>11586407487</c:v>
                </c:pt>
                <c:pt idx="752">
                  <c:v>15715842151</c:v>
                </c:pt>
                <c:pt idx="753">
                  <c:v>16486743747</c:v>
                </c:pt>
                <c:pt idx="754">
                  <c:v>706370812</c:v>
                </c:pt>
                <c:pt idx="755">
                  <c:v>752368494</c:v>
                </c:pt>
                <c:pt idx="756">
                  <c:v>729321364</c:v>
                </c:pt>
                <c:pt idx="757">
                  <c:v>870247702</c:v>
                </c:pt>
                <c:pt idx="758">
                  <c:v>1109054002</c:v>
                </c:pt>
                <c:pt idx="759">
                  <c:v>1098425900</c:v>
                </c:pt>
                <c:pt idx="760">
                  <c:v>1211161880</c:v>
                </c:pt>
                <c:pt idx="761">
                  <c:v>1317974493</c:v>
                </c:pt>
                <c:pt idx="762">
                  <c:v>1380188800</c:v>
                </c:pt>
                <c:pt idx="763">
                  <c:v>1856695550</c:v>
                </c:pt>
                <c:pt idx="764">
                  <c:v>2117039511</c:v>
                </c:pt>
                <c:pt idx="765">
                  <c:v>2607739837</c:v>
                </c:pt>
                <c:pt idx="766">
                  <c:v>3091967480</c:v>
                </c:pt>
                <c:pt idx="767">
                  <c:v>5675697575</c:v>
                </c:pt>
                <c:pt idx="768">
                  <c:v>6240147810</c:v>
                </c:pt>
                <c:pt idx="769">
                  <c:v>7324390332</c:v>
                </c:pt>
                <c:pt idx="770">
                  <c:v>9845187817</c:v>
                </c:pt>
                <c:pt idx="771">
                  <c:v>12031396467</c:v>
                </c:pt>
                <c:pt idx="772">
                  <c:v>13905561150</c:v>
                </c:pt>
                <c:pt idx="773">
                  <c:v>16798498860</c:v>
                </c:pt>
                <c:pt idx="774">
                  <c:v>21993674015</c:v>
                </c:pt>
                <c:pt idx="775">
                  <c:v>23781549758</c:v>
                </c:pt>
                <c:pt idx="776">
                  <c:v>19406617022</c:v>
                </c:pt>
                <c:pt idx="777">
                  <c:v>19033475893</c:v>
                </c:pt>
                <c:pt idx="778">
                  <c:v>22542967739</c:v>
                </c:pt>
                <c:pt idx="779">
                  <c:v>22376042498</c:v>
                </c:pt>
                <c:pt idx="780">
                  <c:v>8091384891</c:v>
                </c:pt>
                <c:pt idx="781">
                  <c:v>8080496318</c:v>
                </c:pt>
                <c:pt idx="782">
                  <c:v>7707034813</c:v>
                </c:pt>
                <c:pt idx="783">
                  <c:v>8465744001</c:v>
                </c:pt>
                <c:pt idx="784">
                  <c:v>9945571030</c:v>
                </c:pt>
                <c:pt idx="785">
                  <c:v>12173919387</c:v>
                </c:pt>
                <c:pt idx="786">
                  <c:v>15000803171</c:v>
                </c:pt>
                <c:pt idx="787">
                  <c:v>19346646117</c:v>
                </c:pt>
                <c:pt idx="788">
                  <c:v>26571320718</c:v>
                </c:pt>
                <c:pt idx="789">
                  <c:v>31843357840</c:v>
                </c:pt>
                <c:pt idx="790">
                  <c:v>29385611867</c:v>
                </c:pt>
                <c:pt idx="791">
                  <c:v>31367606700</c:v>
                </c:pt>
                <c:pt idx="792">
                  <c:v>42805215879</c:v>
                </c:pt>
                <c:pt idx="793">
                  <c:v>1062339944</c:v>
                </c:pt>
                <c:pt idx="794">
                  <c:v>1154899793</c:v>
                </c:pt>
                <c:pt idx="795">
                  <c:v>1268445919</c:v>
                </c:pt>
                <c:pt idx="796">
                  <c:v>1486861879</c:v>
                </c:pt>
                <c:pt idx="797">
                  <c:v>1683997930</c:v>
                </c:pt>
                <c:pt idx="798">
                  <c:v>1730894295</c:v>
                </c:pt>
                <c:pt idx="799">
                  <c:v>1970135199</c:v>
                </c:pt>
                <c:pt idx="800">
                  <c:v>2278229880</c:v>
                </c:pt>
                <c:pt idx="801">
                  <c:v>2412859693</c:v>
                </c:pt>
                <c:pt idx="802">
                  <c:v>2198138372</c:v>
                </c:pt>
                <c:pt idx="803">
                  <c:v>2198138372</c:v>
                </c:pt>
                <c:pt idx="804">
                  <c:v>0</c:v>
                </c:pt>
                <c:pt idx="805">
                  <c:v>0</c:v>
                </c:pt>
                <c:pt idx="806">
                  <c:v>1684109743</c:v>
                </c:pt>
                <c:pt idx="807">
                  <c:v>1660102346</c:v>
                </c:pt>
                <c:pt idx="808">
                  <c:v>1842691481</c:v>
                </c:pt>
                <c:pt idx="809">
                  <c:v>2315935753</c:v>
                </c:pt>
                <c:pt idx="810">
                  <c:v>2727507213</c:v>
                </c:pt>
                <c:pt idx="811">
                  <c:v>3006725015</c:v>
                </c:pt>
                <c:pt idx="812">
                  <c:v>3103099942</c:v>
                </c:pt>
                <c:pt idx="813">
                  <c:v>3405050612</c:v>
                </c:pt>
                <c:pt idx="814">
                  <c:v>3629936625</c:v>
                </c:pt>
                <c:pt idx="815">
                  <c:v>2925499821</c:v>
                </c:pt>
                <c:pt idx="816">
                  <c:v>3225095136</c:v>
                </c:pt>
                <c:pt idx="817">
                  <c:v>3753485389</c:v>
                </c:pt>
                <c:pt idx="818">
                  <c:v>4035420973</c:v>
                </c:pt>
                <c:pt idx="819">
                  <c:v>122000000000</c:v>
                </c:pt>
                <c:pt idx="820">
                  <c:v>125000000000</c:v>
                </c:pt>
                <c:pt idx="821">
                  <c:v>135000000000</c:v>
                </c:pt>
                <c:pt idx="822">
                  <c:v>164000000000</c:v>
                </c:pt>
                <c:pt idx="823">
                  <c:v>189000000000</c:v>
                </c:pt>
                <c:pt idx="824">
                  <c:v>196000000000</c:v>
                </c:pt>
                <c:pt idx="825">
                  <c:v>208000000000</c:v>
                </c:pt>
                <c:pt idx="826">
                  <c:v>246000000000</c:v>
                </c:pt>
                <c:pt idx="827">
                  <c:v>272000000000</c:v>
                </c:pt>
                <c:pt idx="828">
                  <c:v>239000000000</c:v>
                </c:pt>
                <c:pt idx="829">
                  <c:v>237000000000</c:v>
                </c:pt>
                <c:pt idx="830">
                  <c:v>262000000000</c:v>
                </c:pt>
                <c:pt idx="831">
                  <c:v>247000000000</c:v>
                </c:pt>
                <c:pt idx="832">
                  <c:v>1330000000000</c:v>
                </c:pt>
                <c:pt idx="833">
                  <c:v>1340000000000</c:v>
                </c:pt>
                <c:pt idx="834">
                  <c:v>1450000000000</c:v>
                </c:pt>
                <c:pt idx="835">
                  <c:v>1790000000000</c:v>
                </c:pt>
                <c:pt idx="836">
                  <c:v>2060000000000</c:v>
                </c:pt>
                <c:pt idx="837">
                  <c:v>2140000000000</c:v>
                </c:pt>
                <c:pt idx="838">
                  <c:v>2260000000000</c:v>
                </c:pt>
                <c:pt idx="839">
                  <c:v>2580000000000</c:v>
                </c:pt>
                <c:pt idx="840">
                  <c:v>2830000000000</c:v>
                </c:pt>
                <c:pt idx="841">
                  <c:v>2620000000000</c:v>
                </c:pt>
                <c:pt idx="842">
                  <c:v>2570000000000</c:v>
                </c:pt>
                <c:pt idx="843">
                  <c:v>2780000000000</c:v>
                </c:pt>
                <c:pt idx="844">
                  <c:v>2610000000000</c:v>
                </c:pt>
                <c:pt idx="845">
                  <c:v>3447543138</c:v>
                </c:pt>
                <c:pt idx="846">
                  <c:v>3447543138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5067865503</c:v>
                </c:pt>
                <c:pt idx="859">
                  <c:v>4712849280</c:v>
                </c:pt>
                <c:pt idx="860">
                  <c:v>4931503836</c:v>
                </c:pt>
                <c:pt idx="861">
                  <c:v>6054883172</c:v>
                </c:pt>
                <c:pt idx="862">
                  <c:v>7178135606</c:v>
                </c:pt>
                <c:pt idx="863">
                  <c:v>8665736618</c:v>
                </c:pt>
                <c:pt idx="864">
                  <c:v>9545982814</c:v>
                </c:pt>
                <c:pt idx="865">
                  <c:v>11570860872</c:v>
                </c:pt>
                <c:pt idx="866">
                  <c:v>15685389827</c:v>
                </c:pt>
                <c:pt idx="867">
                  <c:v>12031268402</c:v>
                </c:pt>
                <c:pt idx="868">
                  <c:v>14569527125</c:v>
                </c:pt>
                <c:pt idx="869">
                  <c:v>18796191833</c:v>
                </c:pt>
                <c:pt idx="870">
                  <c:v>17843815459</c:v>
                </c:pt>
                <c:pt idx="871">
                  <c:v>782913866</c:v>
                </c:pt>
                <c:pt idx="872">
                  <c:v>687410629</c:v>
                </c:pt>
                <c:pt idx="873">
                  <c:v>578235310</c:v>
                </c:pt>
                <c:pt idx="874">
                  <c:v>487038678</c:v>
                </c:pt>
                <c:pt idx="875">
                  <c:v>578785601</c:v>
                </c:pt>
                <c:pt idx="876">
                  <c:v>624173996</c:v>
                </c:pt>
                <c:pt idx="877">
                  <c:v>655068112</c:v>
                </c:pt>
                <c:pt idx="878">
                  <c:v>798869805</c:v>
                </c:pt>
                <c:pt idx="879">
                  <c:v>965771303</c:v>
                </c:pt>
                <c:pt idx="880">
                  <c:v>900629373</c:v>
                </c:pt>
                <c:pt idx="881">
                  <c:v>951805801</c:v>
                </c:pt>
                <c:pt idx="882">
                  <c:v>898282866</c:v>
                </c:pt>
                <c:pt idx="883">
                  <c:v>914109100</c:v>
                </c:pt>
                <c:pt idx="884">
                  <c:v>3057453461</c:v>
                </c:pt>
                <c:pt idx="885">
                  <c:v>3219487823</c:v>
                </c:pt>
                <c:pt idx="886">
                  <c:v>3395778661</c:v>
                </c:pt>
                <c:pt idx="887">
                  <c:v>3991374540</c:v>
                </c:pt>
                <c:pt idx="888">
                  <c:v>5125273877</c:v>
                </c:pt>
                <c:pt idx="889">
                  <c:v>6411147323</c:v>
                </c:pt>
                <c:pt idx="890">
                  <c:v>7761900179</c:v>
                </c:pt>
                <c:pt idx="891">
                  <c:v>10172260738</c:v>
                </c:pt>
                <c:pt idx="892">
                  <c:v>12799337250</c:v>
                </c:pt>
                <c:pt idx="893">
                  <c:v>10766836277</c:v>
                </c:pt>
                <c:pt idx="894">
                  <c:v>11638536862</c:v>
                </c:pt>
                <c:pt idx="895">
                  <c:v>14434619972</c:v>
                </c:pt>
                <c:pt idx="896">
                  <c:v>15846484588</c:v>
                </c:pt>
                <c:pt idx="897">
                  <c:v>1890000000000</c:v>
                </c:pt>
                <c:pt idx="898">
                  <c:v>1880000000000</c:v>
                </c:pt>
                <c:pt idx="899">
                  <c:v>2010000000000</c:v>
                </c:pt>
                <c:pt idx="900">
                  <c:v>2420000000000</c:v>
                </c:pt>
                <c:pt idx="901">
                  <c:v>2730000000000</c:v>
                </c:pt>
                <c:pt idx="902">
                  <c:v>2770000000000</c:v>
                </c:pt>
                <c:pt idx="903">
                  <c:v>2900000000000</c:v>
                </c:pt>
                <c:pt idx="904">
                  <c:v>3320000000000</c:v>
                </c:pt>
                <c:pt idx="905">
                  <c:v>3620000000000</c:v>
                </c:pt>
                <c:pt idx="906">
                  <c:v>3300000000000</c:v>
                </c:pt>
                <c:pt idx="907">
                  <c:v>3300000000000</c:v>
                </c:pt>
                <c:pt idx="908">
                  <c:v>3630000000000</c:v>
                </c:pt>
                <c:pt idx="909">
                  <c:v>3430000000000</c:v>
                </c:pt>
                <c:pt idx="910">
                  <c:v>4982849054</c:v>
                </c:pt>
                <c:pt idx="911">
                  <c:v>5314871684</c:v>
                </c:pt>
                <c:pt idx="912">
                  <c:v>6166197192</c:v>
                </c:pt>
                <c:pt idx="913">
                  <c:v>7632720680</c:v>
                </c:pt>
                <c:pt idx="914">
                  <c:v>8881419348</c:v>
                </c:pt>
                <c:pt idx="915">
                  <c:v>10731883141</c:v>
                </c:pt>
                <c:pt idx="916">
                  <c:v>20410239313</c:v>
                </c:pt>
                <c:pt idx="917">
                  <c:v>24757608488</c:v>
                </c:pt>
                <c:pt idx="918">
                  <c:v>28528016511</c:v>
                </c:pt>
                <c:pt idx="919">
                  <c:v>25978563316</c:v>
                </c:pt>
                <c:pt idx="920">
                  <c:v>32174210793</c:v>
                </c:pt>
                <c:pt idx="921">
                  <c:v>39564970070</c:v>
                </c:pt>
                <c:pt idx="922">
                  <c:v>41740897827</c:v>
                </c:pt>
                <c:pt idx="923">
                  <c:v>124000000000</c:v>
                </c:pt>
                <c:pt idx="924">
                  <c:v>130000000000</c:v>
                </c:pt>
                <c:pt idx="925">
                  <c:v>146000000000</c:v>
                </c:pt>
                <c:pt idx="926">
                  <c:v>193000000000</c:v>
                </c:pt>
                <c:pt idx="927">
                  <c:v>228000000000</c:v>
                </c:pt>
                <c:pt idx="928">
                  <c:v>240000000000</c:v>
                </c:pt>
                <c:pt idx="929">
                  <c:v>262000000000</c:v>
                </c:pt>
                <c:pt idx="930">
                  <c:v>305000000000</c:v>
                </c:pt>
                <c:pt idx="931">
                  <c:v>342000000000</c:v>
                </c:pt>
                <c:pt idx="932">
                  <c:v>321000000000</c:v>
                </c:pt>
                <c:pt idx="933">
                  <c:v>294000000000</c:v>
                </c:pt>
                <c:pt idx="934">
                  <c:v>290000000000</c:v>
                </c:pt>
                <c:pt idx="935">
                  <c:v>248000000000</c:v>
                </c:pt>
                <c:pt idx="936">
                  <c:v>1068024994</c:v>
                </c:pt>
                <c:pt idx="937">
                  <c:v>1086170639</c:v>
                </c:pt>
                <c:pt idx="938">
                  <c:v>1169136691</c:v>
                </c:pt>
                <c:pt idx="939">
                  <c:v>1426452030</c:v>
                </c:pt>
                <c:pt idx="940">
                  <c:v>1644951892</c:v>
                </c:pt>
                <c:pt idx="941">
                  <c:v>1702543477</c:v>
                </c:pt>
                <c:pt idx="942">
                  <c:v>1738432116</c:v>
                </c:pt>
                <c:pt idx="943">
                  <c:v>2121759848</c:v>
                </c:pt>
                <c:pt idx="944">
                  <c:v>1739579594</c:v>
                </c:pt>
                <c:pt idx="945">
                  <c:v>1267711816</c:v>
                </c:pt>
                <c:pt idx="946">
                  <c:v>1267711816</c:v>
                </c:pt>
                <c:pt idx="947">
                  <c:v>0</c:v>
                </c:pt>
                <c:pt idx="948">
                  <c:v>0</c:v>
                </c:pt>
                <c:pt idx="949">
                  <c:v>523256355</c:v>
                </c:pt>
                <c:pt idx="950">
                  <c:v>523279846</c:v>
                </c:pt>
                <c:pt idx="951">
                  <c:v>544381962</c:v>
                </c:pt>
                <c:pt idx="952">
                  <c:v>596339089</c:v>
                </c:pt>
                <c:pt idx="953">
                  <c:v>600014341</c:v>
                </c:pt>
                <c:pt idx="954">
                  <c:v>700431791</c:v>
                </c:pt>
                <c:pt idx="955">
                  <c:v>704762536</c:v>
                </c:pt>
                <c:pt idx="956">
                  <c:v>758888875</c:v>
                </c:pt>
                <c:pt idx="957">
                  <c:v>825925911</c:v>
                </c:pt>
                <c:pt idx="958">
                  <c:v>771481468</c:v>
                </c:pt>
                <c:pt idx="959">
                  <c:v>771111097</c:v>
                </c:pt>
                <c:pt idx="960">
                  <c:v>778518505</c:v>
                </c:pt>
                <c:pt idx="961">
                  <c:v>801481467</c:v>
                </c:pt>
                <c:pt idx="962">
                  <c:v>801481467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19290566570</c:v>
                </c:pt>
                <c:pt idx="976">
                  <c:v>18702820735</c:v>
                </c:pt>
                <c:pt idx="977">
                  <c:v>20776536920</c:v>
                </c:pt>
                <c:pt idx="978">
                  <c:v>21917565500</c:v>
                </c:pt>
                <c:pt idx="979">
                  <c:v>23965280312</c:v>
                </c:pt>
                <c:pt idx="980">
                  <c:v>27211230374</c:v>
                </c:pt>
                <c:pt idx="981">
                  <c:v>30231130543</c:v>
                </c:pt>
                <c:pt idx="982">
                  <c:v>34113106486</c:v>
                </c:pt>
                <c:pt idx="983">
                  <c:v>39136441799</c:v>
                </c:pt>
                <c:pt idx="984">
                  <c:v>37733606156</c:v>
                </c:pt>
                <c:pt idx="985">
                  <c:v>41338007893</c:v>
                </c:pt>
                <c:pt idx="986">
                  <c:v>47654789735</c:v>
                </c:pt>
                <c:pt idx="987">
                  <c:v>50388454861</c:v>
                </c:pt>
                <c:pt idx="988">
                  <c:v>2995360969</c:v>
                </c:pt>
                <c:pt idx="989">
                  <c:v>2833442750</c:v>
                </c:pt>
                <c:pt idx="990">
                  <c:v>2949637039</c:v>
                </c:pt>
                <c:pt idx="991">
                  <c:v>3446442219</c:v>
                </c:pt>
                <c:pt idx="992">
                  <c:v>3666349049</c:v>
                </c:pt>
                <c:pt idx="993">
                  <c:v>2937072009</c:v>
                </c:pt>
                <c:pt idx="994">
                  <c:v>2821346684</c:v>
                </c:pt>
                <c:pt idx="995">
                  <c:v>4134173271</c:v>
                </c:pt>
                <c:pt idx="996">
                  <c:v>4515824643</c:v>
                </c:pt>
                <c:pt idx="997">
                  <c:v>4609923720</c:v>
                </c:pt>
                <c:pt idx="998">
                  <c:v>4735956476</c:v>
                </c:pt>
                <c:pt idx="999">
                  <c:v>5067360041</c:v>
                </c:pt>
                <c:pt idx="1000">
                  <c:v>5651088170</c:v>
                </c:pt>
                <c:pt idx="1001">
                  <c:v>361858968</c:v>
                </c:pt>
                <c:pt idx="1002">
                  <c:v>384270400</c:v>
                </c:pt>
                <c:pt idx="1003">
                  <c:v>406669723</c:v>
                </c:pt>
                <c:pt idx="1004">
                  <c:v>465414408</c:v>
                </c:pt>
                <c:pt idx="1005">
                  <c:v>522651788</c:v>
                </c:pt>
                <c:pt idx="1006">
                  <c:v>572853554</c:v>
                </c:pt>
                <c:pt idx="1007">
                  <c:v>578517349</c:v>
                </c:pt>
                <c:pt idx="1008">
                  <c:v>690721769</c:v>
                </c:pt>
                <c:pt idx="1009">
                  <c:v>842890956</c:v>
                </c:pt>
                <c:pt idx="1010">
                  <c:v>832530157</c:v>
                </c:pt>
                <c:pt idx="1011">
                  <c:v>835390893</c:v>
                </c:pt>
                <c:pt idx="1012">
                  <c:v>967762549</c:v>
                </c:pt>
                <c:pt idx="1013">
                  <c:v>822320638</c:v>
                </c:pt>
                <c:pt idx="1014">
                  <c:v>712667925</c:v>
                </c:pt>
                <c:pt idx="1015">
                  <c:v>696281469</c:v>
                </c:pt>
                <c:pt idx="1016">
                  <c:v>722460912</c:v>
                </c:pt>
                <c:pt idx="1017">
                  <c:v>741929343</c:v>
                </c:pt>
                <c:pt idx="1018">
                  <c:v>785918770</c:v>
                </c:pt>
                <c:pt idx="1019">
                  <c:v>824880550</c:v>
                </c:pt>
                <c:pt idx="1020">
                  <c:v>1458449058</c:v>
                </c:pt>
                <c:pt idx="1021">
                  <c:v>1740334782</c:v>
                </c:pt>
                <c:pt idx="1022">
                  <c:v>1922598121</c:v>
                </c:pt>
                <c:pt idx="1023">
                  <c:v>2025565089</c:v>
                </c:pt>
                <c:pt idx="1024">
                  <c:v>2259288396</c:v>
                </c:pt>
                <c:pt idx="1025">
                  <c:v>2576602497</c:v>
                </c:pt>
                <c:pt idx="1026">
                  <c:v>2851154076</c:v>
                </c:pt>
                <c:pt idx="1027">
                  <c:v>3664503846</c:v>
                </c:pt>
                <c:pt idx="1028">
                  <c:v>3507981946</c:v>
                </c:pt>
                <c:pt idx="1029">
                  <c:v>3214632479</c:v>
                </c:pt>
                <c:pt idx="1030">
                  <c:v>2826481072</c:v>
                </c:pt>
                <c:pt idx="1031">
                  <c:v>3660483886</c:v>
                </c:pt>
                <c:pt idx="1032">
                  <c:v>4154289832</c:v>
                </c:pt>
                <c:pt idx="1033">
                  <c:v>4879738636</c:v>
                </c:pt>
                <c:pt idx="1034">
                  <c:v>5885325590</c:v>
                </c:pt>
                <c:pt idx="1035">
                  <c:v>6548530572</c:v>
                </c:pt>
                <c:pt idx="1036">
                  <c:v>6584649419</c:v>
                </c:pt>
                <c:pt idx="1037">
                  <c:v>6622541529</c:v>
                </c:pt>
                <c:pt idx="1038">
                  <c:v>7516834160</c:v>
                </c:pt>
                <c:pt idx="1039">
                  <c:v>7890216508</c:v>
                </c:pt>
                <c:pt idx="1040">
                  <c:v>7105529647</c:v>
                </c:pt>
                <c:pt idx="1041">
                  <c:v>7566517572</c:v>
                </c:pt>
                <c:pt idx="1042">
                  <c:v>7776459964</c:v>
                </c:pt>
                <c:pt idx="1043">
                  <c:v>8140294080</c:v>
                </c:pt>
                <c:pt idx="1044">
                  <c:v>8772197585</c:v>
                </c:pt>
                <c:pt idx="1045">
                  <c:v>9672006169</c:v>
                </c:pt>
                <c:pt idx="1046">
                  <c:v>10841723354</c:v>
                </c:pt>
                <c:pt idx="1047">
                  <c:v>12275491273</c:v>
                </c:pt>
                <c:pt idx="1048">
                  <c:v>13789720387</c:v>
                </c:pt>
                <c:pt idx="1049">
                  <c:v>14587485644</c:v>
                </c:pt>
                <c:pt idx="1050">
                  <c:v>15839344592</c:v>
                </c:pt>
                <c:pt idx="1051">
                  <c:v>17710325578</c:v>
                </c:pt>
                <c:pt idx="1052">
                  <c:v>18564264545</c:v>
                </c:pt>
                <c:pt idx="1053">
                  <c:v>172000000000</c:v>
                </c:pt>
                <c:pt idx="1054">
                  <c:v>169000000000</c:v>
                </c:pt>
                <c:pt idx="1055">
                  <c:v>166000000000</c:v>
                </c:pt>
                <c:pt idx="1056">
                  <c:v>161000000000</c:v>
                </c:pt>
                <c:pt idx="1057">
                  <c:v>169000000000</c:v>
                </c:pt>
                <c:pt idx="1058">
                  <c:v>182000000000</c:v>
                </c:pt>
                <c:pt idx="1059">
                  <c:v>194000000000</c:v>
                </c:pt>
                <c:pt idx="1060">
                  <c:v>212000000000</c:v>
                </c:pt>
                <c:pt idx="1061">
                  <c:v>219000000000</c:v>
                </c:pt>
                <c:pt idx="1062">
                  <c:v>214000000000</c:v>
                </c:pt>
                <c:pt idx="1063">
                  <c:v>229000000000</c:v>
                </c:pt>
                <c:pt idx="1064">
                  <c:v>249000000000</c:v>
                </c:pt>
                <c:pt idx="1065">
                  <c:v>263000000000</c:v>
                </c:pt>
                <c:pt idx="1066">
                  <c:v>46385589534</c:v>
                </c:pt>
                <c:pt idx="1067">
                  <c:v>52720966883</c:v>
                </c:pt>
                <c:pt idx="1068">
                  <c:v>66389489264</c:v>
                </c:pt>
                <c:pt idx="1069">
                  <c:v>83538373061</c:v>
                </c:pt>
                <c:pt idx="1070">
                  <c:v>102000000000</c:v>
                </c:pt>
                <c:pt idx="1071">
                  <c:v>110000000000</c:v>
                </c:pt>
                <c:pt idx="1072">
                  <c:v>113000000000</c:v>
                </c:pt>
                <c:pt idx="1073">
                  <c:v>136000000000</c:v>
                </c:pt>
                <c:pt idx="1074">
                  <c:v>154000000000</c:v>
                </c:pt>
                <c:pt idx="1075">
                  <c:v>127000000000</c:v>
                </c:pt>
                <c:pt idx="1076">
                  <c:v>128000000000</c:v>
                </c:pt>
                <c:pt idx="1077">
                  <c:v>137000000000</c:v>
                </c:pt>
                <c:pt idx="1078">
                  <c:v>125000000000</c:v>
                </c:pt>
                <c:pt idx="1079">
                  <c:v>8697298234</c:v>
                </c:pt>
                <c:pt idx="1080">
                  <c:v>7922983043</c:v>
                </c:pt>
                <c:pt idx="1081">
                  <c:v>8907207933</c:v>
                </c:pt>
                <c:pt idx="1082">
                  <c:v>10969898924</c:v>
                </c:pt>
                <c:pt idx="1083">
                  <c:v>13251434311</c:v>
                </c:pt>
                <c:pt idx="1084">
                  <c:v>16286331747</c:v>
                </c:pt>
                <c:pt idx="1085">
                  <c:v>16651492784</c:v>
                </c:pt>
                <c:pt idx="1086">
                  <c:v>20428232684</c:v>
                </c:pt>
                <c:pt idx="1087">
                  <c:v>16832076487</c:v>
                </c:pt>
                <c:pt idx="1088">
                  <c:v>12115441517</c:v>
                </c:pt>
                <c:pt idx="1089">
                  <c:v>12564705489</c:v>
                </c:pt>
                <c:pt idx="1090">
                  <c:v>14042801904</c:v>
                </c:pt>
                <c:pt idx="1091">
                  <c:v>13586213061</c:v>
                </c:pt>
                <c:pt idx="1092">
                  <c:v>477000000000</c:v>
                </c:pt>
                <c:pt idx="1093">
                  <c:v>494000000000</c:v>
                </c:pt>
                <c:pt idx="1094">
                  <c:v>524000000000</c:v>
                </c:pt>
                <c:pt idx="1095">
                  <c:v>618000000000</c:v>
                </c:pt>
                <c:pt idx="1096">
                  <c:v>722000000000</c:v>
                </c:pt>
                <c:pt idx="1097">
                  <c:v>834000000000</c:v>
                </c:pt>
                <c:pt idx="1098">
                  <c:v>949000000000</c:v>
                </c:pt>
                <c:pt idx="1099">
                  <c:v>1240000000000</c:v>
                </c:pt>
                <c:pt idx="1100">
                  <c:v>1220000000000</c:v>
                </c:pt>
                <c:pt idx="1101">
                  <c:v>1370000000000</c:v>
                </c:pt>
                <c:pt idx="1102">
                  <c:v>1710000000000</c:v>
                </c:pt>
                <c:pt idx="1103">
                  <c:v>1880000000000</c:v>
                </c:pt>
                <c:pt idx="1104">
                  <c:v>1860000000000</c:v>
                </c:pt>
                <c:pt idx="1105">
                  <c:v>165000000000</c:v>
                </c:pt>
                <c:pt idx="1106">
                  <c:v>160000000000</c:v>
                </c:pt>
                <c:pt idx="1107">
                  <c:v>196000000000</c:v>
                </c:pt>
                <c:pt idx="1108">
                  <c:v>235000000000</c:v>
                </c:pt>
                <c:pt idx="1109">
                  <c:v>257000000000</c:v>
                </c:pt>
                <c:pt idx="1110">
                  <c:v>286000000000</c:v>
                </c:pt>
                <c:pt idx="1111">
                  <c:v>365000000000</c:v>
                </c:pt>
                <c:pt idx="1112">
                  <c:v>432000000000</c:v>
                </c:pt>
                <c:pt idx="1113">
                  <c:v>510000000000</c:v>
                </c:pt>
                <c:pt idx="1114">
                  <c:v>540000000000</c:v>
                </c:pt>
                <c:pt idx="1115">
                  <c:v>709000000000</c:v>
                </c:pt>
                <c:pt idx="1116">
                  <c:v>846000000000</c:v>
                </c:pt>
                <c:pt idx="1117">
                  <c:v>877000000000</c:v>
                </c:pt>
                <c:pt idx="1118">
                  <c:v>101000000000</c:v>
                </c:pt>
                <c:pt idx="1119">
                  <c:v>115000000000</c:v>
                </c:pt>
                <c:pt idx="1120">
                  <c:v>116000000000</c:v>
                </c:pt>
                <c:pt idx="1121">
                  <c:v>135000000000</c:v>
                </c:pt>
                <c:pt idx="1122">
                  <c:v>163000000000</c:v>
                </c:pt>
                <c:pt idx="1123">
                  <c:v>192000000000</c:v>
                </c:pt>
                <c:pt idx="1124">
                  <c:v>223000000000</c:v>
                </c:pt>
                <c:pt idx="1125">
                  <c:v>286000000000</c:v>
                </c:pt>
                <c:pt idx="1126">
                  <c:v>356000000000</c:v>
                </c:pt>
                <c:pt idx="1127">
                  <c:v>363000000000</c:v>
                </c:pt>
                <c:pt idx="1128">
                  <c:v>423000000000</c:v>
                </c:pt>
                <c:pt idx="1129">
                  <c:v>528000000000</c:v>
                </c:pt>
                <c:pt idx="1130">
                  <c:v>503000000000</c:v>
                </c:pt>
                <c:pt idx="1131">
                  <c:v>503000000000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36627901762</c:v>
                </c:pt>
                <c:pt idx="1136">
                  <c:v>49954890353</c:v>
                </c:pt>
                <c:pt idx="1137">
                  <c:v>65141035028</c:v>
                </c:pt>
                <c:pt idx="1138">
                  <c:v>88837727881</c:v>
                </c:pt>
                <c:pt idx="1139">
                  <c:v>132000000000</c:v>
                </c:pt>
                <c:pt idx="1140">
                  <c:v>112000000000</c:v>
                </c:pt>
                <c:pt idx="1141">
                  <c:v>143000000000</c:v>
                </c:pt>
                <c:pt idx="1142">
                  <c:v>191000000000</c:v>
                </c:pt>
                <c:pt idx="1143">
                  <c:v>216000000000</c:v>
                </c:pt>
                <c:pt idx="1144">
                  <c:v>97331522066</c:v>
                </c:pt>
                <c:pt idx="1145">
                  <c:v>105000000000</c:v>
                </c:pt>
                <c:pt idx="1146">
                  <c:v>123000000000</c:v>
                </c:pt>
                <c:pt idx="1147">
                  <c:v>159000000000</c:v>
                </c:pt>
                <c:pt idx="1148">
                  <c:v>186000000000</c:v>
                </c:pt>
                <c:pt idx="1149">
                  <c:v>203000000000</c:v>
                </c:pt>
                <c:pt idx="1150">
                  <c:v>223000000000</c:v>
                </c:pt>
                <c:pt idx="1151">
                  <c:v>260000000000</c:v>
                </c:pt>
                <c:pt idx="1152">
                  <c:v>264000000000</c:v>
                </c:pt>
                <c:pt idx="1153">
                  <c:v>225000000000</c:v>
                </c:pt>
                <c:pt idx="1154">
                  <c:v>209000000000</c:v>
                </c:pt>
                <c:pt idx="1155">
                  <c:v>226000000000</c:v>
                </c:pt>
                <c:pt idx="1156">
                  <c:v>211000000000</c:v>
                </c:pt>
                <c:pt idx="1157">
                  <c:v>1563667800</c:v>
                </c:pt>
                <c:pt idx="1158">
                  <c:v>1614595291</c:v>
                </c:pt>
                <c:pt idx="1159">
                  <c:v>1897606791</c:v>
                </c:pt>
                <c:pt idx="1160">
                  <c:v>2264911807</c:v>
                </c:pt>
                <c:pt idx="1161">
                  <c:v>2758117365</c:v>
                </c:pt>
                <c:pt idx="1162">
                  <c:v>2915710378</c:v>
                </c:pt>
                <c:pt idx="1163">
                  <c:v>3437450712</c:v>
                </c:pt>
                <c:pt idx="1164">
                  <c:v>4075664785</c:v>
                </c:pt>
                <c:pt idx="1165">
                  <c:v>4075664785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125000000000</c:v>
                </c:pt>
                <c:pt idx="1171">
                  <c:v>123000000000</c:v>
                </c:pt>
                <c:pt idx="1172">
                  <c:v>113000000000</c:v>
                </c:pt>
                <c:pt idx="1173">
                  <c:v>119000000000</c:v>
                </c:pt>
                <c:pt idx="1174">
                  <c:v>127000000000</c:v>
                </c:pt>
                <c:pt idx="1175">
                  <c:v>134000000000</c:v>
                </c:pt>
                <c:pt idx="1176">
                  <c:v>151000000000</c:v>
                </c:pt>
                <c:pt idx="1177">
                  <c:v>175000000000</c:v>
                </c:pt>
                <c:pt idx="1178">
                  <c:v>213000000000</c:v>
                </c:pt>
                <c:pt idx="1179">
                  <c:v>206000000000</c:v>
                </c:pt>
                <c:pt idx="1180">
                  <c:v>232000000000</c:v>
                </c:pt>
                <c:pt idx="1181">
                  <c:v>258000000000</c:v>
                </c:pt>
                <c:pt idx="1182">
                  <c:v>258000000000</c:v>
                </c:pt>
                <c:pt idx="1183">
                  <c:v>1100000000000</c:v>
                </c:pt>
                <c:pt idx="1184">
                  <c:v>1120000000000</c:v>
                </c:pt>
                <c:pt idx="1185">
                  <c:v>1230000000000</c:v>
                </c:pt>
                <c:pt idx="1186">
                  <c:v>1510000000000</c:v>
                </c:pt>
                <c:pt idx="1187">
                  <c:v>1740000000000</c:v>
                </c:pt>
                <c:pt idx="1188">
                  <c:v>1790000000000</c:v>
                </c:pt>
                <c:pt idx="1189">
                  <c:v>1870000000000</c:v>
                </c:pt>
                <c:pt idx="1190">
                  <c:v>2130000000000</c:v>
                </c:pt>
                <c:pt idx="1191">
                  <c:v>2310000000000</c:v>
                </c:pt>
                <c:pt idx="1192">
                  <c:v>2110000000000</c:v>
                </c:pt>
                <c:pt idx="1193">
                  <c:v>2060000000000</c:v>
                </c:pt>
                <c:pt idx="1194">
                  <c:v>2200000000000</c:v>
                </c:pt>
                <c:pt idx="1195">
                  <c:v>2010000000000</c:v>
                </c:pt>
                <c:pt idx="1196">
                  <c:v>9008629729</c:v>
                </c:pt>
                <c:pt idx="1197">
                  <c:v>9104515930</c:v>
                </c:pt>
                <c:pt idx="1198">
                  <c:v>9718989517</c:v>
                </c:pt>
                <c:pt idx="1199">
                  <c:v>9430236065</c:v>
                </c:pt>
                <c:pt idx="1200">
                  <c:v>10173234921</c:v>
                </c:pt>
                <c:pt idx="1201">
                  <c:v>11075778481</c:v>
                </c:pt>
                <c:pt idx="1202">
                  <c:v>11903020644</c:v>
                </c:pt>
                <c:pt idx="1203">
                  <c:v>12820055025</c:v>
                </c:pt>
                <c:pt idx="1204">
                  <c:v>13676837630</c:v>
                </c:pt>
                <c:pt idx="1205">
                  <c:v>12125023181</c:v>
                </c:pt>
                <c:pt idx="1206">
                  <c:v>13230844040</c:v>
                </c:pt>
                <c:pt idx="1207">
                  <c:v>14433926129</c:v>
                </c:pt>
                <c:pt idx="1208">
                  <c:v>14794802081</c:v>
                </c:pt>
                <c:pt idx="1209">
                  <c:v>4730000000000</c:v>
                </c:pt>
                <c:pt idx="1210">
                  <c:v>4160000000000</c:v>
                </c:pt>
                <c:pt idx="1211">
                  <c:v>3980000000000</c:v>
                </c:pt>
                <c:pt idx="1212">
                  <c:v>4300000000000</c:v>
                </c:pt>
                <c:pt idx="1213">
                  <c:v>4660000000000</c:v>
                </c:pt>
                <c:pt idx="1214">
                  <c:v>4570000000000</c:v>
                </c:pt>
                <c:pt idx="1215">
                  <c:v>4360000000000</c:v>
                </c:pt>
                <c:pt idx="1216">
                  <c:v>4360000000000</c:v>
                </c:pt>
                <c:pt idx="1217">
                  <c:v>4850000000000</c:v>
                </c:pt>
                <c:pt idx="1218">
                  <c:v>5040000000000</c:v>
                </c:pt>
                <c:pt idx="1219">
                  <c:v>5500000000000</c:v>
                </c:pt>
                <c:pt idx="1220">
                  <c:v>5910000000000</c:v>
                </c:pt>
                <c:pt idx="1221">
                  <c:v>5940000000000</c:v>
                </c:pt>
                <c:pt idx="1222">
                  <c:v>8457923945</c:v>
                </c:pt>
                <c:pt idx="1223">
                  <c:v>8972965061</c:v>
                </c:pt>
                <c:pt idx="1224">
                  <c:v>9580161951</c:v>
                </c:pt>
                <c:pt idx="1225">
                  <c:v>10193023726</c:v>
                </c:pt>
                <c:pt idx="1226">
                  <c:v>11407566660</c:v>
                </c:pt>
                <c:pt idx="1227">
                  <c:v>12582876895</c:v>
                </c:pt>
                <c:pt idx="1228">
                  <c:v>15056937190</c:v>
                </c:pt>
                <c:pt idx="1229">
                  <c:v>17110610000</c:v>
                </c:pt>
                <c:pt idx="1230">
                  <c:v>21971835256</c:v>
                </c:pt>
                <c:pt idx="1231">
                  <c:v>23818322918</c:v>
                </c:pt>
                <c:pt idx="1232">
                  <c:v>26425379367</c:v>
                </c:pt>
                <c:pt idx="1233">
                  <c:v>28840197019</c:v>
                </c:pt>
                <c:pt idx="1234">
                  <c:v>31015239496</c:v>
                </c:pt>
                <c:pt idx="1235">
                  <c:v>18291990619</c:v>
                </c:pt>
                <c:pt idx="1236">
                  <c:v>22152689130</c:v>
                </c:pt>
                <c:pt idx="1237">
                  <c:v>24636598581</c:v>
                </c:pt>
                <c:pt idx="1238">
                  <c:v>30833692831</c:v>
                </c:pt>
                <c:pt idx="1239">
                  <c:v>43151647003</c:v>
                </c:pt>
                <c:pt idx="1240">
                  <c:v>57123671734</c:v>
                </c:pt>
                <c:pt idx="1241">
                  <c:v>81003864916</c:v>
                </c:pt>
                <c:pt idx="1242">
                  <c:v>105000000000</c:v>
                </c:pt>
                <c:pt idx="1243">
                  <c:v>133000000000</c:v>
                </c:pt>
                <c:pt idx="1244">
                  <c:v>115000000000</c:v>
                </c:pt>
                <c:pt idx="1245">
                  <c:v>148000000000</c:v>
                </c:pt>
                <c:pt idx="1246">
                  <c:v>188000000000</c:v>
                </c:pt>
                <c:pt idx="1247">
                  <c:v>204000000000</c:v>
                </c:pt>
                <c:pt idx="1248">
                  <c:v>12705350153</c:v>
                </c:pt>
                <c:pt idx="1249">
                  <c:v>12985991723</c:v>
                </c:pt>
                <c:pt idx="1250">
                  <c:v>13147736954</c:v>
                </c:pt>
                <c:pt idx="1251">
                  <c:v>14904504019</c:v>
                </c:pt>
                <c:pt idx="1252">
                  <c:v>16095321631</c:v>
                </c:pt>
                <c:pt idx="1253">
                  <c:v>18737895401</c:v>
                </c:pt>
                <c:pt idx="1254">
                  <c:v>22504136042</c:v>
                </c:pt>
                <c:pt idx="1255">
                  <c:v>27236739896</c:v>
                </c:pt>
                <c:pt idx="1256">
                  <c:v>30465489796</c:v>
                </c:pt>
                <c:pt idx="1257">
                  <c:v>30716343757</c:v>
                </c:pt>
                <c:pt idx="1258">
                  <c:v>32440133261</c:v>
                </c:pt>
                <c:pt idx="1259">
                  <c:v>34313315840</c:v>
                </c:pt>
                <c:pt idx="1260">
                  <c:v>40264403585</c:v>
                </c:pt>
                <c:pt idx="1261">
                  <c:v>67512715</c:v>
                </c:pt>
                <c:pt idx="1262">
                  <c:v>63101272</c:v>
                </c:pt>
                <c:pt idx="1263">
                  <c:v>72259046</c:v>
                </c:pt>
                <c:pt idx="1264">
                  <c:v>90148518</c:v>
                </c:pt>
                <c:pt idx="1265">
                  <c:v>102220915</c:v>
                </c:pt>
                <c:pt idx="1266">
                  <c:v>106147384</c:v>
                </c:pt>
                <c:pt idx="1267">
                  <c:v>104668675</c:v>
                </c:pt>
                <c:pt idx="1268">
                  <c:v>123005090</c:v>
                </c:pt>
                <c:pt idx="1269">
                  <c:v>135044456</c:v>
                </c:pt>
                <c:pt idx="1270">
                  <c:v>127125253</c:v>
                </c:pt>
                <c:pt idx="1271">
                  <c:v>150431114</c:v>
                </c:pt>
                <c:pt idx="1272">
                  <c:v>172253739</c:v>
                </c:pt>
                <c:pt idx="1273">
                  <c:v>174984469</c:v>
                </c:pt>
                <c:pt idx="1274">
                  <c:v>1849196082</c:v>
                </c:pt>
                <c:pt idx="1275">
                  <c:v>2535333632</c:v>
                </c:pt>
                <c:pt idx="1276">
                  <c:v>2702427047</c:v>
                </c:pt>
                <c:pt idx="1277">
                  <c:v>3355083117</c:v>
                </c:pt>
                <c:pt idx="1278">
                  <c:v>3639935348</c:v>
                </c:pt>
                <c:pt idx="1279">
                  <c:v>3743116980</c:v>
                </c:pt>
                <c:pt idx="1280">
                  <c:v>3918176308</c:v>
                </c:pt>
                <c:pt idx="1281">
                  <c:v>4743437689</c:v>
                </c:pt>
                <c:pt idx="1282">
                  <c:v>5771473142</c:v>
                </c:pt>
                <c:pt idx="1283">
                  <c:v>5620572910</c:v>
                </c:pt>
                <c:pt idx="1284">
                  <c:v>5740438192</c:v>
                </c:pt>
                <c:pt idx="1285">
                  <c:v>6630214452</c:v>
                </c:pt>
                <c:pt idx="1286">
                  <c:v>6445460830</c:v>
                </c:pt>
                <c:pt idx="1287">
                  <c:v>37718011469</c:v>
                </c:pt>
                <c:pt idx="1288">
                  <c:v>34890773740</c:v>
                </c:pt>
                <c:pt idx="1289">
                  <c:v>38138801497</c:v>
                </c:pt>
                <c:pt idx="1290">
                  <c:v>47875837662</c:v>
                </c:pt>
                <c:pt idx="1291">
                  <c:v>59440511982</c:v>
                </c:pt>
                <c:pt idx="1292">
                  <c:v>80797945205</c:v>
                </c:pt>
                <c:pt idx="1293">
                  <c:v>102000000000</c:v>
                </c:pt>
                <c:pt idx="1294">
                  <c:v>115000000000</c:v>
                </c:pt>
                <c:pt idx="1295">
                  <c:v>147000000000</c:v>
                </c:pt>
                <c:pt idx="1296">
                  <c:v>106000000000</c:v>
                </c:pt>
                <c:pt idx="1297">
                  <c:v>120000000000</c:v>
                </c:pt>
                <c:pt idx="1298">
                  <c:v>161000000000</c:v>
                </c:pt>
                <c:pt idx="1299">
                  <c:v>183000000000</c:v>
                </c:pt>
                <c:pt idx="1300">
                  <c:v>1369691955</c:v>
                </c:pt>
                <c:pt idx="1301">
                  <c:v>1525113501</c:v>
                </c:pt>
                <c:pt idx="1302">
                  <c:v>1605640633</c:v>
                </c:pt>
                <c:pt idx="1303">
                  <c:v>1919012781</c:v>
                </c:pt>
                <c:pt idx="1304">
                  <c:v>2211535312</c:v>
                </c:pt>
                <c:pt idx="1305">
                  <c:v>2459876152</c:v>
                </c:pt>
                <c:pt idx="1306">
                  <c:v>2834168889</c:v>
                </c:pt>
                <c:pt idx="1307">
                  <c:v>3802566171</c:v>
                </c:pt>
                <c:pt idx="1308">
                  <c:v>5139957785</c:v>
                </c:pt>
                <c:pt idx="1309">
                  <c:v>4690062255</c:v>
                </c:pt>
                <c:pt idx="1310">
                  <c:v>4794357795</c:v>
                </c:pt>
                <c:pt idx="1311">
                  <c:v>6197766119</c:v>
                </c:pt>
                <c:pt idx="1312">
                  <c:v>6605133551</c:v>
                </c:pt>
                <c:pt idx="1313">
                  <c:v>1731198022</c:v>
                </c:pt>
                <c:pt idx="1314">
                  <c:v>1768619058</c:v>
                </c:pt>
                <c:pt idx="1315">
                  <c:v>1758176653</c:v>
                </c:pt>
                <c:pt idx="1316">
                  <c:v>2023324407</c:v>
                </c:pt>
                <c:pt idx="1317">
                  <c:v>2366398120</c:v>
                </c:pt>
                <c:pt idx="1318">
                  <c:v>2735550177</c:v>
                </c:pt>
                <c:pt idx="1319">
                  <c:v>3452895836</c:v>
                </c:pt>
                <c:pt idx="1320">
                  <c:v>4222945530</c:v>
                </c:pt>
                <c:pt idx="1321">
                  <c:v>5443930125</c:v>
                </c:pt>
                <c:pt idx="1322">
                  <c:v>5832882922</c:v>
                </c:pt>
                <c:pt idx="1323">
                  <c:v>7181441152</c:v>
                </c:pt>
                <c:pt idx="1324">
                  <c:v>8254088067</c:v>
                </c:pt>
                <c:pt idx="1325">
                  <c:v>9386913253</c:v>
                </c:pt>
                <c:pt idx="1326">
                  <c:v>7833068425</c:v>
                </c:pt>
                <c:pt idx="1327">
                  <c:v>8313047744</c:v>
                </c:pt>
                <c:pt idx="1328">
                  <c:v>9314784080</c:v>
                </c:pt>
                <c:pt idx="1329">
                  <c:v>11186452601</c:v>
                </c:pt>
                <c:pt idx="1330">
                  <c:v>13761569545</c:v>
                </c:pt>
                <c:pt idx="1331">
                  <c:v>16041840426</c:v>
                </c:pt>
                <c:pt idx="1332">
                  <c:v>19935046397</c:v>
                </c:pt>
                <c:pt idx="1333">
                  <c:v>28765687042</c:v>
                </c:pt>
                <c:pt idx="1334">
                  <c:v>33669367720</c:v>
                </c:pt>
                <c:pt idx="1335">
                  <c:v>25875781250</c:v>
                </c:pt>
                <c:pt idx="1336">
                  <c:v>24009680460</c:v>
                </c:pt>
                <c:pt idx="1337">
                  <c:v>28480338368</c:v>
                </c:pt>
                <c:pt idx="1338">
                  <c:v>28372577697</c:v>
                </c:pt>
                <c:pt idx="1339">
                  <c:v>17260364842</c:v>
                </c:pt>
                <c:pt idx="1340">
                  <c:v>17649751244</c:v>
                </c:pt>
                <c:pt idx="1341">
                  <c:v>19152238806</c:v>
                </c:pt>
                <c:pt idx="1342">
                  <c:v>20082918740</c:v>
                </c:pt>
                <c:pt idx="1343">
                  <c:v>20955223881</c:v>
                </c:pt>
                <c:pt idx="1344">
                  <c:v>21287562189</c:v>
                </c:pt>
                <c:pt idx="1345">
                  <c:v>21796351575</c:v>
                </c:pt>
                <c:pt idx="1346">
                  <c:v>24577114428</c:v>
                </c:pt>
                <c:pt idx="1347">
                  <c:v>28829850746</c:v>
                </c:pt>
                <c:pt idx="1348">
                  <c:v>35139635158</c:v>
                </c:pt>
                <c:pt idx="1349">
                  <c:v>38009950249</c:v>
                </c:pt>
                <c:pt idx="1350">
                  <c:v>40078938640</c:v>
                </c:pt>
                <c:pt idx="1351">
                  <c:v>43205095854</c:v>
                </c:pt>
                <c:pt idx="1352">
                  <c:v>771200632</c:v>
                </c:pt>
                <c:pt idx="1353">
                  <c:v>706430933</c:v>
                </c:pt>
                <c:pt idx="1354">
                  <c:v>656802669</c:v>
                </c:pt>
                <c:pt idx="1355">
                  <c:v>969181551</c:v>
                </c:pt>
                <c:pt idx="1356">
                  <c:v>1234197704</c:v>
                </c:pt>
                <c:pt idx="1357">
                  <c:v>1368405301</c:v>
                </c:pt>
                <c:pt idx="1358">
                  <c:v>1428842600</c:v>
                </c:pt>
                <c:pt idx="1359">
                  <c:v>1597484736</c:v>
                </c:pt>
                <c:pt idx="1360">
                  <c:v>1630667593</c:v>
                </c:pt>
                <c:pt idx="1361">
                  <c:v>1708772782</c:v>
                </c:pt>
                <c:pt idx="1362">
                  <c:v>2175685681</c:v>
                </c:pt>
                <c:pt idx="1363">
                  <c:v>2487352968</c:v>
                </c:pt>
                <c:pt idx="1364">
                  <c:v>2328196275</c:v>
                </c:pt>
                <c:pt idx="1365">
                  <c:v>529064647</c:v>
                </c:pt>
                <c:pt idx="1366">
                  <c:v>515000000</c:v>
                </c:pt>
                <c:pt idx="1367">
                  <c:v>536000000</c:v>
                </c:pt>
                <c:pt idx="1368">
                  <c:v>409000000</c:v>
                </c:pt>
                <c:pt idx="1369">
                  <c:v>467000000</c:v>
                </c:pt>
                <c:pt idx="1370">
                  <c:v>542000000</c:v>
                </c:pt>
                <c:pt idx="1371">
                  <c:v>604028582</c:v>
                </c:pt>
                <c:pt idx="1372">
                  <c:v>739026892</c:v>
                </c:pt>
                <c:pt idx="1373">
                  <c:v>850040459</c:v>
                </c:pt>
                <c:pt idx="1374">
                  <c:v>1155146230</c:v>
                </c:pt>
                <c:pt idx="1375">
                  <c:v>1292696476</c:v>
                </c:pt>
                <c:pt idx="1376">
                  <c:v>1537753885</c:v>
                </c:pt>
                <c:pt idx="1377">
                  <c:v>1733828405</c:v>
                </c:pt>
                <c:pt idx="1378">
                  <c:v>33896600871</c:v>
                </c:pt>
                <c:pt idx="1379">
                  <c:v>28420321952</c:v>
                </c:pt>
                <c:pt idx="1380">
                  <c:v>19842519685</c:v>
                </c:pt>
                <c:pt idx="1381">
                  <c:v>24062500000</c:v>
                </c:pt>
                <c:pt idx="1382">
                  <c:v>33384615385</c:v>
                </c:pt>
                <c:pt idx="1383">
                  <c:v>44000000000</c:v>
                </c:pt>
                <c:pt idx="1384">
                  <c:v>56484375000</c:v>
                </c:pt>
                <c:pt idx="1385">
                  <c:v>71803278689</c:v>
                </c:pt>
                <c:pt idx="1386">
                  <c:v>93167701863</c:v>
                </c:pt>
                <c:pt idx="1387">
                  <c:v>62360446571</c:v>
                </c:pt>
                <c:pt idx="1388">
                  <c:v>74755288917</c:v>
                </c:pt>
                <c:pt idx="1389">
                  <c:v>34699395524</c:v>
                </c:pt>
                <c:pt idx="1390">
                  <c:v>81873662519</c:v>
                </c:pt>
                <c:pt idx="1391">
                  <c:v>2483890594</c:v>
                </c:pt>
                <c:pt idx="1392">
                  <c:v>2491800559</c:v>
                </c:pt>
                <c:pt idx="1393">
                  <c:v>2688617885</c:v>
                </c:pt>
                <c:pt idx="1394">
                  <c:v>3070803431</c:v>
                </c:pt>
                <c:pt idx="1395">
                  <c:v>3454374261</c:v>
                </c:pt>
                <c:pt idx="1396">
                  <c:v>3658356378</c:v>
                </c:pt>
                <c:pt idx="1397">
                  <c:v>3988775844</c:v>
                </c:pt>
                <c:pt idx="1398">
                  <c:v>4602346923</c:v>
                </c:pt>
                <c:pt idx="1399">
                  <c:v>4929414915</c:v>
                </c:pt>
                <c:pt idx="1400">
                  <c:v>4826167676</c:v>
                </c:pt>
                <c:pt idx="1401">
                  <c:v>4826167676</c:v>
                </c:pt>
                <c:pt idx="1402">
                  <c:v>0</c:v>
                </c:pt>
                <c:pt idx="1403">
                  <c:v>0</c:v>
                </c:pt>
                <c:pt idx="1404">
                  <c:v>11434200000</c:v>
                </c:pt>
                <c:pt idx="1405">
                  <c:v>12159225000</c:v>
                </c:pt>
                <c:pt idx="1406">
                  <c:v>14163949142</c:v>
                </c:pt>
                <c:pt idx="1407">
                  <c:v>18608709857</c:v>
                </c:pt>
                <c:pt idx="1408">
                  <c:v>22659294573</c:v>
                </c:pt>
                <c:pt idx="1409">
                  <c:v>26085307222</c:v>
                </c:pt>
                <c:pt idx="1410">
                  <c:v>30246361657</c:v>
                </c:pt>
                <c:pt idx="1411">
                  <c:v>39325985931</c:v>
                </c:pt>
                <c:pt idx="1412">
                  <c:v>47438363056</c:v>
                </c:pt>
                <c:pt idx="1413">
                  <c:v>37050081723</c:v>
                </c:pt>
                <c:pt idx="1414">
                  <c:v>36709511568</c:v>
                </c:pt>
                <c:pt idx="1415">
                  <c:v>43083067994</c:v>
                </c:pt>
                <c:pt idx="1416">
                  <c:v>42343559196</c:v>
                </c:pt>
                <c:pt idx="1417">
                  <c:v>20267551133</c:v>
                </c:pt>
                <c:pt idx="1418">
                  <c:v>20196868009</c:v>
                </c:pt>
                <c:pt idx="1419">
                  <c:v>22568793525</c:v>
                </c:pt>
                <c:pt idx="1420">
                  <c:v>29144582393</c:v>
                </c:pt>
                <c:pt idx="1421">
                  <c:v>34077095478</c:v>
                </c:pt>
                <c:pt idx="1422">
                  <c:v>37643013481</c:v>
                </c:pt>
                <c:pt idx="1423">
                  <c:v>42544677906</c:v>
                </c:pt>
                <c:pt idx="1424">
                  <c:v>51320661751</c:v>
                </c:pt>
                <c:pt idx="1425">
                  <c:v>54742763112</c:v>
                </c:pt>
                <c:pt idx="1426">
                  <c:v>49420751774</c:v>
                </c:pt>
                <c:pt idx="1427">
                  <c:v>52053324635</c:v>
                </c:pt>
                <c:pt idx="1428">
                  <c:v>58009863403</c:v>
                </c:pt>
                <c:pt idx="1429">
                  <c:v>55143457330</c:v>
                </c:pt>
                <c:pt idx="1430">
                  <c:v>6101794939</c:v>
                </c:pt>
                <c:pt idx="1431">
                  <c:v>6514271488</c:v>
                </c:pt>
                <c:pt idx="1432">
                  <c:v>7008026415</c:v>
                </c:pt>
                <c:pt idx="1433">
                  <c:v>7926373572</c:v>
                </c:pt>
                <c:pt idx="1434">
                  <c:v>10258324479</c:v>
                </c:pt>
                <c:pt idx="1435">
                  <c:v>11792570016</c:v>
                </c:pt>
                <c:pt idx="1436">
                  <c:v>14568709574</c:v>
                </c:pt>
                <c:pt idx="1437">
                  <c:v>18054684854</c:v>
                </c:pt>
                <c:pt idx="1438">
                  <c:v>20731022857</c:v>
                </c:pt>
                <c:pt idx="1439">
                  <c:v>21313263933</c:v>
                </c:pt>
                <c:pt idx="1440">
                  <c:v>28359706123</c:v>
                </c:pt>
                <c:pt idx="1441">
                  <c:v>36634742799</c:v>
                </c:pt>
                <c:pt idx="1442">
                  <c:v>42981497744</c:v>
                </c:pt>
                <c:pt idx="1443">
                  <c:v>3877673635</c:v>
                </c:pt>
                <c:pt idx="1444">
                  <c:v>4529575233</c:v>
                </c:pt>
                <c:pt idx="1445">
                  <c:v>4397254715</c:v>
                </c:pt>
                <c:pt idx="1446">
                  <c:v>5474030228</c:v>
                </c:pt>
                <c:pt idx="1447">
                  <c:v>4363934417</c:v>
                </c:pt>
                <c:pt idx="1448">
                  <c:v>5038577519</c:v>
                </c:pt>
                <c:pt idx="1449">
                  <c:v>5515236338</c:v>
                </c:pt>
                <c:pt idx="1450">
                  <c:v>7342905883</c:v>
                </c:pt>
                <c:pt idx="1451">
                  <c:v>9413002737</c:v>
                </c:pt>
                <c:pt idx="1452">
                  <c:v>8550363829</c:v>
                </c:pt>
                <c:pt idx="1453">
                  <c:v>8704983553</c:v>
                </c:pt>
                <c:pt idx="1454">
                  <c:v>9853981624</c:v>
                </c:pt>
                <c:pt idx="1455">
                  <c:v>9880703883</c:v>
                </c:pt>
                <c:pt idx="1456">
                  <c:v>1743506287</c:v>
                </c:pt>
                <c:pt idx="1457">
                  <c:v>1716502069</c:v>
                </c:pt>
                <c:pt idx="1458">
                  <c:v>2665158943</c:v>
                </c:pt>
                <c:pt idx="1459">
                  <c:v>2424656666</c:v>
                </c:pt>
                <c:pt idx="1460">
                  <c:v>2625127098</c:v>
                </c:pt>
                <c:pt idx="1461">
                  <c:v>2754995877</c:v>
                </c:pt>
                <c:pt idx="1462">
                  <c:v>3116789658</c:v>
                </c:pt>
                <c:pt idx="1463">
                  <c:v>3647817219</c:v>
                </c:pt>
                <c:pt idx="1464">
                  <c:v>4276769712</c:v>
                </c:pt>
                <c:pt idx="1465">
                  <c:v>5030639934</c:v>
                </c:pt>
                <c:pt idx="1466">
                  <c:v>5398616985</c:v>
                </c:pt>
                <c:pt idx="1467">
                  <c:v>5627898037</c:v>
                </c:pt>
                <c:pt idx="1468">
                  <c:v>4240492849</c:v>
                </c:pt>
                <c:pt idx="1469">
                  <c:v>93789473684</c:v>
                </c:pt>
                <c:pt idx="1470">
                  <c:v>92783947368</c:v>
                </c:pt>
                <c:pt idx="1471">
                  <c:v>101000000000</c:v>
                </c:pt>
                <c:pt idx="1472">
                  <c:v>110000000000</c:v>
                </c:pt>
                <c:pt idx="1473">
                  <c:v>125000000000</c:v>
                </c:pt>
                <c:pt idx="1474">
                  <c:v>144000000000</c:v>
                </c:pt>
                <c:pt idx="1475">
                  <c:v>163000000000</c:v>
                </c:pt>
                <c:pt idx="1476">
                  <c:v>194000000000</c:v>
                </c:pt>
                <c:pt idx="1477">
                  <c:v>231000000000</c:v>
                </c:pt>
                <c:pt idx="1478">
                  <c:v>202000000000</c:v>
                </c:pt>
                <c:pt idx="1479">
                  <c:v>248000000000</c:v>
                </c:pt>
                <c:pt idx="1480">
                  <c:v>289000000000</c:v>
                </c:pt>
                <c:pt idx="1481">
                  <c:v>305000000000</c:v>
                </c:pt>
                <c:pt idx="1482">
                  <c:v>624337144</c:v>
                </c:pt>
                <c:pt idx="1483">
                  <c:v>802442810</c:v>
                </c:pt>
                <c:pt idx="1484">
                  <c:v>828240882</c:v>
                </c:pt>
                <c:pt idx="1485">
                  <c:v>949867662</c:v>
                </c:pt>
                <c:pt idx="1486">
                  <c:v>1075605492</c:v>
                </c:pt>
                <c:pt idx="1487">
                  <c:v>992473987</c:v>
                </c:pt>
                <c:pt idx="1488">
                  <c:v>1303375806</c:v>
                </c:pt>
                <c:pt idx="1489">
                  <c:v>1541978559</c:v>
                </c:pt>
                <c:pt idx="1490">
                  <c:v>1891633531</c:v>
                </c:pt>
                <c:pt idx="1491">
                  <c:v>1984639641</c:v>
                </c:pt>
                <c:pt idx="1492">
                  <c:v>2134104884</c:v>
                </c:pt>
                <c:pt idx="1493">
                  <c:v>2162990126</c:v>
                </c:pt>
                <c:pt idx="1494">
                  <c:v>2113179304</c:v>
                </c:pt>
                <c:pt idx="1495">
                  <c:v>2422482318</c:v>
                </c:pt>
                <c:pt idx="1496">
                  <c:v>2629739067</c:v>
                </c:pt>
                <c:pt idx="1497">
                  <c:v>3342824260</c:v>
                </c:pt>
                <c:pt idx="1498">
                  <c:v>4362439887</c:v>
                </c:pt>
                <c:pt idx="1499">
                  <c:v>4874178417</c:v>
                </c:pt>
                <c:pt idx="1500">
                  <c:v>5305317555</c:v>
                </c:pt>
                <c:pt idx="1501">
                  <c:v>6122644015</c:v>
                </c:pt>
                <c:pt idx="1502">
                  <c:v>7145394015</c:v>
                </c:pt>
                <c:pt idx="1503">
                  <c:v>8737687353</c:v>
                </c:pt>
                <c:pt idx="1504">
                  <c:v>8964480570</c:v>
                </c:pt>
                <c:pt idx="1505">
                  <c:v>9422267260</c:v>
                </c:pt>
                <c:pt idx="1506">
                  <c:v>10647545670</c:v>
                </c:pt>
                <c:pt idx="1507">
                  <c:v>10340794110</c:v>
                </c:pt>
                <c:pt idx="1508">
                  <c:v>3957418083</c:v>
                </c:pt>
                <c:pt idx="1509">
                  <c:v>3917620728</c:v>
                </c:pt>
                <c:pt idx="1510">
                  <c:v>4296164768</c:v>
                </c:pt>
                <c:pt idx="1511">
                  <c:v>5119621569</c:v>
                </c:pt>
                <c:pt idx="1512">
                  <c:v>5643525282</c:v>
                </c:pt>
                <c:pt idx="1513">
                  <c:v>5980795756</c:v>
                </c:pt>
                <c:pt idx="1514">
                  <c:v>6390123590</c:v>
                </c:pt>
                <c:pt idx="1515">
                  <c:v>7513834700</c:v>
                </c:pt>
                <c:pt idx="1516">
                  <c:v>8554293727</c:v>
                </c:pt>
                <c:pt idx="1517">
                  <c:v>8099400961</c:v>
                </c:pt>
                <c:pt idx="1518">
                  <c:v>8163841060</c:v>
                </c:pt>
                <c:pt idx="1519">
                  <c:v>9302057270</c:v>
                </c:pt>
                <c:pt idx="1520">
                  <c:v>8863076923</c:v>
                </c:pt>
                <c:pt idx="1521">
                  <c:v>110937729</c:v>
                </c:pt>
                <c:pt idx="1522">
                  <c:v>115152143</c:v>
                </c:pt>
                <c:pt idx="1523">
                  <c:v>124735072</c:v>
                </c:pt>
                <c:pt idx="1524">
                  <c:v>126887585</c:v>
                </c:pt>
                <c:pt idx="1525">
                  <c:v>131106366</c:v>
                </c:pt>
                <c:pt idx="1526">
                  <c:v>137556823</c:v>
                </c:pt>
                <c:pt idx="1527">
                  <c:v>143352031</c:v>
                </c:pt>
                <c:pt idx="1528">
                  <c:v>149739017</c:v>
                </c:pt>
                <c:pt idx="1529">
                  <c:v>152565763</c:v>
                </c:pt>
                <c:pt idx="1530">
                  <c:v>151560778</c:v>
                </c:pt>
                <c:pt idx="1531">
                  <c:v>163200000</c:v>
                </c:pt>
                <c:pt idx="1532">
                  <c:v>170700000</c:v>
                </c:pt>
                <c:pt idx="1533">
                  <c:v>173000000</c:v>
                </c:pt>
                <c:pt idx="1534">
                  <c:v>1293653473</c:v>
                </c:pt>
                <c:pt idx="1535">
                  <c:v>1295536829</c:v>
                </c:pt>
                <c:pt idx="1536">
                  <c:v>1324424463</c:v>
                </c:pt>
                <c:pt idx="1537">
                  <c:v>1563072653</c:v>
                </c:pt>
                <c:pt idx="1538">
                  <c:v>1833445283</c:v>
                </c:pt>
                <c:pt idx="1539">
                  <c:v>2184444849</c:v>
                </c:pt>
                <c:pt idx="1540">
                  <c:v>3040718541</c:v>
                </c:pt>
                <c:pt idx="1541">
                  <c:v>3356758534</c:v>
                </c:pt>
                <c:pt idx="1542">
                  <c:v>3790240831</c:v>
                </c:pt>
                <c:pt idx="1543">
                  <c:v>3027032864</c:v>
                </c:pt>
                <c:pt idx="1544">
                  <c:v>3526946625</c:v>
                </c:pt>
                <c:pt idx="1545">
                  <c:v>4136083856</c:v>
                </c:pt>
                <c:pt idx="1546">
                  <c:v>3958701369</c:v>
                </c:pt>
                <c:pt idx="1547">
                  <c:v>4582562398</c:v>
                </c:pt>
                <c:pt idx="1548">
                  <c:v>4536544699</c:v>
                </c:pt>
                <c:pt idx="1549">
                  <c:v>4767303153</c:v>
                </c:pt>
                <c:pt idx="1550">
                  <c:v>5609836354</c:v>
                </c:pt>
                <c:pt idx="1551">
                  <c:v>6385691315</c:v>
                </c:pt>
                <c:pt idx="1552">
                  <c:v>6283796155</c:v>
                </c:pt>
                <c:pt idx="1553">
                  <c:v>6731536244</c:v>
                </c:pt>
                <c:pt idx="1554">
                  <c:v>7792063567</c:v>
                </c:pt>
                <c:pt idx="1555">
                  <c:v>9641077098</c:v>
                </c:pt>
                <c:pt idx="1556">
                  <c:v>8834661043</c:v>
                </c:pt>
                <c:pt idx="1557">
                  <c:v>9718331363</c:v>
                </c:pt>
                <c:pt idx="1558">
                  <c:v>11252405860</c:v>
                </c:pt>
                <c:pt idx="1559">
                  <c:v>11442063228</c:v>
                </c:pt>
                <c:pt idx="1560">
                  <c:v>684000000000</c:v>
                </c:pt>
                <c:pt idx="1561">
                  <c:v>725000000000</c:v>
                </c:pt>
                <c:pt idx="1562">
                  <c:v>742000000000</c:v>
                </c:pt>
                <c:pt idx="1563">
                  <c:v>713000000000</c:v>
                </c:pt>
                <c:pt idx="1564">
                  <c:v>770000000000</c:v>
                </c:pt>
                <c:pt idx="1565">
                  <c:v>866000000000</c:v>
                </c:pt>
                <c:pt idx="1566">
                  <c:v>967000000000</c:v>
                </c:pt>
                <c:pt idx="1567">
                  <c:v>1040000000000</c:v>
                </c:pt>
                <c:pt idx="1568">
                  <c:v>1100000000000</c:v>
                </c:pt>
                <c:pt idx="1569">
                  <c:v>895000000000</c:v>
                </c:pt>
                <c:pt idx="1570">
                  <c:v>1050000000000</c:v>
                </c:pt>
                <c:pt idx="1571">
                  <c:v>1170000000000</c:v>
                </c:pt>
                <c:pt idx="1572">
                  <c:v>1190000000000</c:v>
                </c:pt>
                <c:pt idx="1573">
                  <c:v>233226323</c:v>
                </c:pt>
                <c:pt idx="1574">
                  <c:v>240051900</c:v>
                </c:pt>
                <c:pt idx="1575">
                  <c:v>241543396</c:v>
                </c:pt>
                <c:pt idx="1576">
                  <c:v>244990984</c:v>
                </c:pt>
                <c:pt idx="1577">
                  <c:v>239563310</c:v>
                </c:pt>
                <c:pt idx="1578">
                  <c:v>249845593</c:v>
                </c:pt>
                <c:pt idx="1579">
                  <c:v>252991205</c:v>
                </c:pt>
                <c:pt idx="1580">
                  <c:v>255890836</c:v>
                </c:pt>
                <c:pt idx="1581">
                  <c:v>261339642</c:v>
                </c:pt>
                <c:pt idx="1582">
                  <c:v>277510923</c:v>
                </c:pt>
                <c:pt idx="1583">
                  <c:v>294117230</c:v>
                </c:pt>
                <c:pt idx="1584">
                  <c:v>310287519</c:v>
                </c:pt>
                <c:pt idx="1585">
                  <c:v>326160961</c:v>
                </c:pt>
                <c:pt idx="1586">
                  <c:v>1288420223</c:v>
                </c:pt>
                <c:pt idx="1587">
                  <c:v>1480656884</c:v>
                </c:pt>
                <c:pt idx="1588">
                  <c:v>1661818168</c:v>
                </c:pt>
                <c:pt idx="1589">
                  <c:v>1980901554</c:v>
                </c:pt>
                <c:pt idx="1590">
                  <c:v>2598231467</c:v>
                </c:pt>
                <c:pt idx="1591">
                  <c:v>2988172424</c:v>
                </c:pt>
                <c:pt idx="1592">
                  <c:v>3408454198</c:v>
                </c:pt>
                <c:pt idx="1593">
                  <c:v>4402495921</c:v>
                </c:pt>
                <c:pt idx="1594">
                  <c:v>6054806101</c:v>
                </c:pt>
                <c:pt idx="1595">
                  <c:v>5439422031</c:v>
                </c:pt>
                <c:pt idx="1596">
                  <c:v>5811604052</c:v>
                </c:pt>
                <c:pt idx="1597">
                  <c:v>7016162818</c:v>
                </c:pt>
                <c:pt idx="1598">
                  <c:v>7284686576</c:v>
                </c:pt>
                <c:pt idx="1599">
                  <c:v>2647883820</c:v>
                </c:pt>
                <c:pt idx="1600">
                  <c:v>2671401083</c:v>
                </c:pt>
                <c:pt idx="1601">
                  <c:v>2905973022</c:v>
                </c:pt>
                <c:pt idx="1602">
                  <c:v>3588988601</c:v>
                </c:pt>
                <c:pt idx="1603">
                  <c:v>4110348444</c:v>
                </c:pt>
                <c:pt idx="1604">
                  <c:v>4280072626</c:v>
                </c:pt>
                <c:pt idx="1605">
                  <c:v>4663488363</c:v>
                </c:pt>
                <c:pt idx="1606">
                  <c:v>5974371696</c:v>
                </c:pt>
                <c:pt idx="1607">
                  <c:v>6919241412</c:v>
                </c:pt>
                <c:pt idx="1608">
                  <c:v>5557579883</c:v>
                </c:pt>
                <c:pt idx="1609">
                  <c:v>5350993377</c:v>
                </c:pt>
                <c:pt idx="1610">
                  <c:v>6074506533</c:v>
                </c:pt>
                <c:pt idx="1611">
                  <c:v>6074506533</c:v>
                </c:pt>
                <c:pt idx="1612">
                  <c:v>1136896162</c:v>
                </c:pt>
                <c:pt idx="1613">
                  <c:v>1267997923</c:v>
                </c:pt>
                <c:pt idx="1614">
                  <c:v>1396555772</c:v>
                </c:pt>
                <c:pt idx="1615">
                  <c:v>1595297301</c:v>
                </c:pt>
                <c:pt idx="1616">
                  <c:v>1992066759</c:v>
                </c:pt>
                <c:pt idx="1617">
                  <c:v>2523359941</c:v>
                </c:pt>
                <c:pt idx="1618">
                  <c:v>3414053251</c:v>
                </c:pt>
                <c:pt idx="1619">
                  <c:v>4234894168</c:v>
                </c:pt>
                <c:pt idx="1620">
                  <c:v>5623236708</c:v>
                </c:pt>
                <c:pt idx="1621">
                  <c:v>4583834427</c:v>
                </c:pt>
                <c:pt idx="1622">
                  <c:v>6200357070</c:v>
                </c:pt>
                <c:pt idx="1623">
                  <c:v>8761426371</c:v>
                </c:pt>
                <c:pt idx="1624">
                  <c:v>10321968595</c:v>
                </c:pt>
                <c:pt idx="1625">
                  <c:v>984279596</c:v>
                </c:pt>
                <c:pt idx="1626">
                  <c:v>1159891560</c:v>
                </c:pt>
                <c:pt idx="1627">
                  <c:v>1284504509</c:v>
                </c:pt>
                <c:pt idx="1628">
                  <c:v>1707662608</c:v>
                </c:pt>
                <c:pt idx="1629">
                  <c:v>2073255525</c:v>
                </c:pt>
                <c:pt idx="1630">
                  <c:v>2257181943</c:v>
                </c:pt>
                <c:pt idx="1631">
                  <c:v>2696020575</c:v>
                </c:pt>
                <c:pt idx="1632">
                  <c:v>3673382212</c:v>
                </c:pt>
                <c:pt idx="1633">
                  <c:v>4538345345</c:v>
                </c:pt>
                <c:pt idx="1634">
                  <c:v>4158135026</c:v>
                </c:pt>
                <c:pt idx="1635">
                  <c:v>4114881347</c:v>
                </c:pt>
                <c:pt idx="1636">
                  <c:v>4501753898</c:v>
                </c:pt>
                <c:pt idx="1637">
                  <c:v>4045813953</c:v>
                </c:pt>
                <c:pt idx="1638">
                  <c:v>37020609825</c:v>
                </c:pt>
                <c:pt idx="1639">
                  <c:v>37724674865</c:v>
                </c:pt>
                <c:pt idx="1640">
                  <c:v>40416114690</c:v>
                </c:pt>
                <c:pt idx="1641">
                  <c:v>49822651702</c:v>
                </c:pt>
                <c:pt idx="1642">
                  <c:v>56948015336</c:v>
                </c:pt>
                <c:pt idx="1643">
                  <c:v>59523857868</c:v>
                </c:pt>
                <c:pt idx="1644">
                  <c:v>65637107776</c:v>
                </c:pt>
                <c:pt idx="1645">
                  <c:v>75226318359</c:v>
                </c:pt>
                <c:pt idx="1646">
                  <c:v>88882967742</c:v>
                </c:pt>
                <c:pt idx="1647">
                  <c:v>90908402631</c:v>
                </c:pt>
                <c:pt idx="1648">
                  <c:v>90770671432</c:v>
                </c:pt>
                <c:pt idx="1649">
                  <c:v>99211339029</c:v>
                </c:pt>
                <c:pt idx="1650">
                  <c:v>95981572517</c:v>
                </c:pt>
                <c:pt idx="1651">
                  <c:v>4310090791</c:v>
                </c:pt>
                <c:pt idx="1652">
                  <c:v>4075049537</c:v>
                </c:pt>
                <c:pt idx="1653">
                  <c:v>4201332885</c:v>
                </c:pt>
                <c:pt idx="1654">
                  <c:v>4666197195</c:v>
                </c:pt>
                <c:pt idx="1655">
                  <c:v>5697991241</c:v>
                </c:pt>
                <c:pt idx="1656">
                  <c:v>6578515331</c:v>
                </c:pt>
                <c:pt idx="1657">
                  <c:v>7095910828</c:v>
                </c:pt>
                <c:pt idx="1658">
                  <c:v>8035635713</c:v>
                </c:pt>
                <c:pt idx="1659">
                  <c:v>9891003405</c:v>
                </c:pt>
                <c:pt idx="1660">
                  <c:v>9674037707</c:v>
                </c:pt>
                <c:pt idx="1661">
                  <c:v>9274448732</c:v>
                </c:pt>
                <c:pt idx="1662">
                  <c:v>12547888400</c:v>
                </c:pt>
                <c:pt idx="1663">
                  <c:v>14376457305</c:v>
                </c:pt>
                <c:pt idx="1664">
                  <c:v>14376457305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3908645566</c:v>
                </c:pt>
                <c:pt idx="1678">
                  <c:v>3546791603</c:v>
                </c:pt>
                <c:pt idx="1679">
                  <c:v>3361236321</c:v>
                </c:pt>
                <c:pt idx="1680">
                  <c:v>4931280096</c:v>
                </c:pt>
                <c:pt idx="1681">
                  <c:v>6606866450</c:v>
                </c:pt>
                <c:pt idx="1682">
                  <c:v>7261366632</c:v>
                </c:pt>
                <c:pt idx="1683">
                  <c:v>7978609422</c:v>
                </c:pt>
                <c:pt idx="1684">
                  <c:v>8836063690</c:v>
                </c:pt>
                <c:pt idx="1685">
                  <c:v>8493167843</c:v>
                </c:pt>
                <c:pt idx="1686">
                  <c:v>8724107049</c:v>
                </c:pt>
                <c:pt idx="1687">
                  <c:v>11141417478</c:v>
                </c:pt>
                <c:pt idx="1688">
                  <c:v>12451760766</c:v>
                </c:pt>
                <c:pt idx="1689">
                  <c:v>13399386550</c:v>
                </c:pt>
                <c:pt idx="1690">
                  <c:v>5494252208</c:v>
                </c:pt>
                <c:pt idx="1691">
                  <c:v>6007061224</c:v>
                </c:pt>
                <c:pt idx="1692">
                  <c:v>6050875807</c:v>
                </c:pt>
                <c:pt idx="1693">
                  <c:v>6330476435</c:v>
                </c:pt>
                <c:pt idx="1694">
                  <c:v>7273933993</c:v>
                </c:pt>
                <c:pt idx="1695">
                  <c:v>8130258976</c:v>
                </c:pt>
                <c:pt idx="1696">
                  <c:v>9043715356</c:v>
                </c:pt>
                <c:pt idx="1697">
                  <c:v>10325618017</c:v>
                </c:pt>
                <c:pt idx="1698">
                  <c:v>12545438605</c:v>
                </c:pt>
                <c:pt idx="1699">
                  <c:v>12899651884</c:v>
                </c:pt>
                <c:pt idx="1700">
                  <c:v>15994094607</c:v>
                </c:pt>
                <c:pt idx="1701">
                  <c:v>18850351853</c:v>
                </c:pt>
                <c:pt idx="1702">
                  <c:v>19206800719</c:v>
                </c:pt>
                <c:pt idx="1703">
                  <c:v>385000000000</c:v>
                </c:pt>
                <c:pt idx="1704">
                  <c:v>401000000000</c:v>
                </c:pt>
                <c:pt idx="1705">
                  <c:v>438000000000</c:v>
                </c:pt>
                <c:pt idx="1706">
                  <c:v>538000000000</c:v>
                </c:pt>
                <c:pt idx="1707">
                  <c:v>610000000000</c:v>
                </c:pt>
                <c:pt idx="1708">
                  <c:v>638000000000</c:v>
                </c:pt>
                <c:pt idx="1709">
                  <c:v>678000000000</c:v>
                </c:pt>
                <c:pt idx="1710">
                  <c:v>783000000000</c:v>
                </c:pt>
                <c:pt idx="1711">
                  <c:v>871000000000</c:v>
                </c:pt>
                <c:pt idx="1712">
                  <c:v>796000000000</c:v>
                </c:pt>
                <c:pt idx="1713">
                  <c:v>777000000000</c:v>
                </c:pt>
                <c:pt idx="1714">
                  <c:v>833000000000</c:v>
                </c:pt>
                <c:pt idx="1715">
                  <c:v>770000000000</c:v>
                </c:pt>
                <c:pt idx="1716">
                  <c:v>2682347064</c:v>
                </c:pt>
                <c:pt idx="1717">
                  <c:v>2682347064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52011621745</c:v>
                </c:pt>
                <c:pt idx="1730">
                  <c:v>53305639461</c:v>
                </c:pt>
                <c:pt idx="1731">
                  <c:v>66021205382</c:v>
                </c:pt>
                <c:pt idx="1732">
                  <c:v>87440435752</c:v>
                </c:pt>
                <c:pt idx="1733">
                  <c:v>103000000000</c:v>
                </c:pt>
                <c:pt idx="1734">
                  <c:v>114000000000</c:v>
                </c:pt>
                <c:pt idx="1735">
                  <c:v>110000000000</c:v>
                </c:pt>
                <c:pt idx="1736">
                  <c:v>135000000000</c:v>
                </c:pt>
                <c:pt idx="1737">
                  <c:v>130000000000</c:v>
                </c:pt>
                <c:pt idx="1738">
                  <c:v>119000000000</c:v>
                </c:pt>
                <c:pt idx="1739">
                  <c:v>143000000000</c:v>
                </c:pt>
                <c:pt idx="1740">
                  <c:v>164000000000</c:v>
                </c:pt>
                <c:pt idx="1741">
                  <c:v>171000000000</c:v>
                </c:pt>
                <c:pt idx="1742">
                  <c:v>5107329010</c:v>
                </c:pt>
                <c:pt idx="1743">
                  <c:v>5323146568</c:v>
                </c:pt>
                <c:pt idx="1744">
                  <c:v>5224213019</c:v>
                </c:pt>
                <c:pt idx="1745">
                  <c:v>5322437648</c:v>
                </c:pt>
                <c:pt idx="1746">
                  <c:v>5795568203</c:v>
                </c:pt>
                <c:pt idx="1747">
                  <c:v>6322582497</c:v>
                </c:pt>
                <c:pt idx="1748">
                  <c:v>6786340353</c:v>
                </c:pt>
                <c:pt idx="1749">
                  <c:v>7458167331</c:v>
                </c:pt>
                <c:pt idx="1750">
                  <c:v>8491371523</c:v>
                </c:pt>
                <c:pt idx="1751">
                  <c:v>8380736990</c:v>
                </c:pt>
                <c:pt idx="1752">
                  <c:v>8938210560</c:v>
                </c:pt>
                <c:pt idx="1753">
                  <c:v>9898547558</c:v>
                </c:pt>
                <c:pt idx="1754">
                  <c:v>10644973606</c:v>
                </c:pt>
                <c:pt idx="1755">
                  <c:v>1798374533</c:v>
                </c:pt>
                <c:pt idx="1756">
                  <c:v>1945327546</c:v>
                </c:pt>
                <c:pt idx="1757">
                  <c:v>2170481498</c:v>
                </c:pt>
                <c:pt idx="1758">
                  <c:v>2731416281</c:v>
                </c:pt>
                <c:pt idx="1759">
                  <c:v>3052898686</c:v>
                </c:pt>
                <c:pt idx="1760">
                  <c:v>3405134555</c:v>
                </c:pt>
                <c:pt idx="1761">
                  <c:v>3646727993</c:v>
                </c:pt>
                <c:pt idx="1762">
                  <c:v>4291363547</c:v>
                </c:pt>
                <c:pt idx="1763">
                  <c:v>5403364454</c:v>
                </c:pt>
                <c:pt idx="1764">
                  <c:v>5397121962</c:v>
                </c:pt>
                <c:pt idx="1765">
                  <c:v>5718589550</c:v>
                </c:pt>
                <c:pt idx="1766">
                  <c:v>6411842066</c:v>
                </c:pt>
                <c:pt idx="1767">
                  <c:v>6773185511</c:v>
                </c:pt>
                <c:pt idx="1768">
                  <c:v>46385996027</c:v>
                </c:pt>
                <c:pt idx="1769">
                  <c:v>44138014092</c:v>
                </c:pt>
                <c:pt idx="1770">
                  <c:v>59116868250</c:v>
                </c:pt>
                <c:pt idx="1771">
                  <c:v>67655840108</c:v>
                </c:pt>
                <c:pt idx="1772">
                  <c:v>87845403978</c:v>
                </c:pt>
                <c:pt idx="1773">
                  <c:v>112000000000</c:v>
                </c:pt>
                <c:pt idx="1774">
                  <c:v>145000000000</c:v>
                </c:pt>
                <c:pt idx="1775">
                  <c:v>166000000000</c:v>
                </c:pt>
                <c:pt idx="1776">
                  <c:v>208000000000</c:v>
                </c:pt>
                <c:pt idx="1777">
                  <c:v>169000000000</c:v>
                </c:pt>
                <c:pt idx="1778">
                  <c:v>369000000000</c:v>
                </c:pt>
                <c:pt idx="1779">
                  <c:v>412000000000</c:v>
                </c:pt>
                <c:pt idx="1780">
                  <c:v>463000000000</c:v>
                </c:pt>
                <c:pt idx="1781">
                  <c:v>463000000000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3586883989</c:v>
                </c:pt>
                <c:pt idx="1795">
                  <c:v>3436961385</c:v>
                </c:pt>
                <c:pt idx="1796">
                  <c:v>3791306758</c:v>
                </c:pt>
                <c:pt idx="1797">
                  <c:v>4756221629</c:v>
                </c:pt>
                <c:pt idx="1798">
                  <c:v>5514253043</c:v>
                </c:pt>
                <c:pt idx="1799">
                  <c:v>5985809060</c:v>
                </c:pt>
                <c:pt idx="1800">
                  <c:v>6560546900</c:v>
                </c:pt>
                <c:pt idx="1801">
                  <c:v>8159825620</c:v>
                </c:pt>
                <c:pt idx="1802">
                  <c:v>9834034351</c:v>
                </c:pt>
                <c:pt idx="1803">
                  <c:v>9313573965</c:v>
                </c:pt>
                <c:pt idx="1804">
                  <c:v>9338674078</c:v>
                </c:pt>
                <c:pt idx="1805">
                  <c:v>10395222334</c:v>
                </c:pt>
                <c:pt idx="1806">
                  <c:v>9576482628</c:v>
                </c:pt>
                <c:pt idx="1807">
                  <c:v>168000000000</c:v>
                </c:pt>
                <c:pt idx="1808">
                  <c:v>171000000000</c:v>
                </c:pt>
                <c:pt idx="1809">
                  <c:v>192000000000</c:v>
                </c:pt>
                <c:pt idx="1810">
                  <c:v>225000000000</c:v>
                </c:pt>
                <c:pt idx="1811">
                  <c:v>260000000000</c:v>
                </c:pt>
                <c:pt idx="1812">
                  <c:v>304000000000</c:v>
                </c:pt>
                <c:pt idx="1813">
                  <c:v>340000000000</c:v>
                </c:pt>
                <c:pt idx="1814">
                  <c:v>393000000000</c:v>
                </c:pt>
                <c:pt idx="1815">
                  <c:v>454000000000</c:v>
                </c:pt>
                <c:pt idx="1816">
                  <c:v>379000000000</c:v>
                </c:pt>
                <c:pt idx="1817">
                  <c:v>421000000000</c:v>
                </c:pt>
                <c:pt idx="1818">
                  <c:v>491000000000</c:v>
                </c:pt>
                <c:pt idx="1819">
                  <c:v>500000000000</c:v>
                </c:pt>
                <c:pt idx="1820">
                  <c:v>19867880550</c:v>
                </c:pt>
                <c:pt idx="1821">
                  <c:v>19949284975</c:v>
                </c:pt>
                <c:pt idx="1822">
                  <c:v>20049414986</c:v>
                </c:pt>
                <c:pt idx="1823">
                  <c:v>21542262852</c:v>
                </c:pt>
                <c:pt idx="1824">
                  <c:v>24673602280</c:v>
                </c:pt>
                <c:pt idx="1825">
                  <c:v>30905071771</c:v>
                </c:pt>
                <c:pt idx="1826">
                  <c:v>36803641389</c:v>
                </c:pt>
                <c:pt idx="1827">
                  <c:v>41901170689</c:v>
                </c:pt>
                <c:pt idx="1828">
                  <c:v>60743823637</c:v>
                </c:pt>
                <c:pt idx="1829">
                  <c:v>48242913263</c:v>
                </c:pt>
                <c:pt idx="1830">
                  <c:v>58813004375</c:v>
                </c:pt>
                <c:pt idx="1831">
                  <c:v>69971912138</c:v>
                </c:pt>
                <c:pt idx="1832">
                  <c:v>78289467471</c:v>
                </c:pt>
                <c:pt idx="1833">
                  <c:v>73952374970</c:v>
                </c:pt>
                <c:pt idx="1834">
                  <c:v>72309738921</c:v>
                </c:pt>
                <c:pt idx="1835">
                  <c:v>72306820396</c:v>
                </c:pt>
                <c:pt idx="1836">
                  <c:v>83244801093</c:v>
                </c:pt>
                <c:pt idx="1837">
                  <c:v>97977766198</c:v>
                </c:pt>
                <c:pt idx="1838">
                  <c:v>110000000000</c:v>
                </c:pt>
                <c:pt idx="1839">
                  <c:v>137000000000</c:v>
                </c:pt>
                <c:pt idx="1840">
                  <c:v>152000000000</c:v>
                </c:pt>
                <c:pt idx="1841">
                  <c:v>170000000000</c:v>
                </c:pt>
                <c:pt idx="1842">
                  <c:v>168000000000</c:v>
                </c:pt>
                <c:pt idx="1843">
                  <c:v>177000000000</c:v>
                </c:pt>
                <c:pt idx="1844">
                  <c:v>214000000000</c:v>
                </c:pt>
                <c:pt idx="1845">
                  <c:v>225000000000</c:v>
                </c:pt>
                <c:pt idx="1846">
                  <c:v>11620500000</c:v>
                </c:pt>
                <c:pt idx="1847">
                  <c:v>11807500000</c:v>
                </c:pt>
                <c:pt idx="1848">
                  <c:v>12272400000</c:v>
                </c:pt>
                <c:pt idx="1849">
                  <c:v>12933200000</c:v>
                </c:pt>
                <c:pt idx="1850">
                  <c:v>14179300000</c:v>
                </c:pt>
                <c:pt idx="1851">
                  <c:v>15464700000</c:v>
                </c:pt>
                <c:pt idx="1852">
                  <c:v>17137000000</c:v>
                </c:pt>
                <c:pt idx="1853">
                  <c:v>21121900000</c:v>
                </c:pt>
                <c:pt idx="1854">
                  <c:v>24884000000</c:v>
                </c:pt>
                <c:pt idx="1855">
                  <c:v>25925100000</c:v>
                </c:pt>
                <c:pt idx="1856">
                  <c:v>28814100000</c:v>
                </c:pt>
                <c:pt idx="1857">
                  <c:v>33270500000</c:v>
                </c:pt>
                <c:pt idx="1858">
                  <c:v>37956200000</c:v>
                </c:pt>
                <c:pt idx="1859">
                  <c:v>3521348155</c:v>
                </c:pt>
                <c:pt idx="1860">
                  <c:v>3081029666</c:v>
                </c:pt>
                <c:pt idx="1861">
                  <c:v>2999542369</c:v>
                </c:pt>
                <c:pt idx="1862">
                  <c:v>3536459120</c:v>
                </c:pt>
                <c:pt idx="1863">
                  <c:v>3927114457</c:v>
                </c:pt>
                <c:pt idx="1864">
                  <c:v>4901584516</c:v>
                </c:pt>
                <c:pt idx="1865">
                  <c:v>5598700444</c:v>
                </c:pt>
                <c:pt idx="1866">
                  <c:v>6329292929</c:v>
                </c:pt>
                <c:pt idx="1867">
                  <c:v>8010370370</c:v>
                </c:pt>
                <c:pt idx="1868">
                  <c:v>7914594203</c:v>
                </c:pt>
                <c:pt idx="1869">
                  <c:v>9480047959</c:v>
                </c:pt>
                <c:pt idx="1870">
                  <c:v>12393604089</c:v>
                </c:pt>
                <c:pt idx="1871">
                  <c:v>15653921367</c:v>
                </c:pt>
                <c:pt idx="1872">
                  <c:v>8195993231</c:v>
                </c:pt>
                <c:pt idx="1873">
                  <c:v>7662595076</c:v>
                </c:pt>
                <c:pt idx="1874">
                  <c:v>6325151760</c:v>
                </c:pt>
                <c:pt idx="1875">
                  <c:v>6588103836</c:v>
                </c:pt>
                <c:pt idx="1876">
                  <c:v>8033877360</c:v>
                </c:pt>
                <c:pt idx="1877">
                  <c:v>8734651406</c:v>
                </c:pt>
                <c:pt idx="1878">
                  <c:v>10662013273</c:v>
                </c:pt>
                <c:pt idx="1879">
                  <c:v>13794909537</c:v>
                </c:pt>
                <c:pt idx="1880">
                  <c:v>18504128632</c:v>
                </c:pt>
                <c:pt idx="1881">
                  <c:v>15929903100</c:v>
                </c:pt>
                <c:pt idx="1882">
                  <c:v>20030529733</c:v>
                </c:pt>
                <c:pt idx="1883">
                  <c:v>25071193102</c:v>
                </c:pt>
                <c:pt idx="1884">
                  <c:v>24611040343</c:v>
                </c:pt>
                <c:pt idx="1885">
                  <c:v>50681123109</c:v>
                </c:pt>
                <c:pt idx="1886">
                  <c:v>51295103189</c:v>
                </c:pt>
                <c:pt idx="1887">
                  <c:v>53992755100</c:v>
                </c:pt>
                <c:pt idx="1888">
                  <c:v>57840001637</c:v>
                </c:pt>
                <c:pt idx="1889">
                  <c:v>65702520516</c:v>
                </c:pt>
                <c:pt idx="1890">
                  <c:v>74147754854</c:v>
                </c:pt>
                <c:pt idx="1891">
                  <c:v>87554128440</c:v>
                </c:pt>
                <c:pt idx="1892">
                  <c:v>102000000000</c:v>
                </c:pt>
                <c:pt idx="1893">
                  <c:v>121000000000</c:v>
                </c:pt>
                <c:pt idx="1894">
                  <c:v>121000000000</c:v>
                </c:pt>
                <c:pt idx="1895">
                  <c:v>149000000000</c:v>
                </c:pt>
                <c:pt idx="1896">
                  <c:v>171000000000</c:v>
                </c:pt>
                <c:pt idx="1897">
                  <c:v>193000000000</c:v>
                </c:pt>
                <c:pt idx="1898">
                  <c:v>81026294681</c:v>
                </c:pt>
                <c:pt idx="1899">
                  <c:v>76261998623</c:v>
                </c:pt>
                <c:pt idx="1900">
                  <c:v>81357657790</c:v>
                </c:pt>
                <c:pt idx="1901">
                  <c:v>83908205720</c:v>
                </c:pt>
                <c:pt idx="1902">
                  <c:v>91371236939</c:v>
                </c:pt>
                <c:pt idx="1903">
                  <c:v>103000000000</c:v>
                </c:pt>
                <c:pt idx="1904">
                  <c:v>122000000000</c:v>
                </c:pt>
                <c:pt idx="1905">
                  <c:v>149000000000</c:v>
                </c:pt>
                <c:pt idx="1906">
                  <c:v>174000000000</c:v>
                </c:pt>
                <c:pt idx="1907">
                  <c:v>168000000000</c:v>
                </c:pt>
                <c:pt idx="1908">
                  <c:v>200000000000</c:v>
                </c:pt>
                <c:pt idx="1909">
                  <c:v>224000000000</c:v>
                </c:pt>
                <c:pt idx="1910">
                  <c:v>250000000000</c:v>
                </c:pt>
                <c:pt idx="1911">
                  <c:v>171000000000</c:v>
                </c:pt>
                <c:pt idx="1912">
                  <c:v>190000000000</c:v>
                </c:pt>
                <c:pt idx="1913">
                  <c:v>198000000000</c:v>
                </c:pt>
                <c:pt idx="1914">
                  <c:v>217000000000</c:v>
                </c:pt>
                <c:pt idx="1915">
                  <c:v>253000000000</c:v>
                </c:pt>
                <c:pt idx="1916">
                  <c:v>304000000000</c:v>
                </c:pt>
                <c:pt idx="1917">
                  <c:v>342000000000</c:v>
                </c:pt>
                <c:pt idx="1918">
                  <c:v>425000000000</c:v>
                </c:pt>
                <c:pt idx="1919">
                  <c:v>529000000000</c:v>
                </c:pt>
                <c:pt idx="1920">
                  <c:v>431000000000</c:v>
                </c:pt>
                <c:pt idx="1921">
                  <c:v>470000000000</c:v>
                </c:pt>
                <c:pt idx="1922">
                  <c:v>516000000000</c:v>
                </c:pt>
                <c:pt idx="1923">
                  <c:v>490000000000</c:v>
                </c:pt>
                <c:pt idx="1924">
                  <c:v>117000000000</c:v>
                </c:pt>
                <c:pt idx="1925">
                  <c:v>120000000000</c:v>
                </c:pt>
                <c:pt idx="1926">
                  <c:v>132000000000</c:v>
                </c:pt>
                <c:pt idx="1927">
                  <c:v>162000000000</c:v>
                </c:pt>
                <c:pt idx="1928">
                  <c:v>185000000000</c:v>
                </c:pt>
                <c:pt idx="1929">
                  <c:v>192000000000</c:v>
                </c:pt>
                <c:pt idx="1930">
                  <c:v>202000000000</c:v>
                </c:pt>
                <c:pt idx="1931">
                  <c:v>232000000000</c:v>
                </c:pt>
                <c:pt idx="1932">
                  <c:v>252000000000</c:v>
                </c:pt>
                <c:pt idx="1933">
                  <c:v>234000000000</c:v>
                </c:pt>
                <c:pt idx="1934">
                  <c:v>229000000000</c:v>
                </c:pt>
                <c:pt idx="1935">
                  <c:v>238000000000</c:v>
                </c:pt>
                <c:pt idx="1936">
                  <c:v>212000000000</c:v>
                </c:pt>
                <c:pt idx="1937">
                  <c:v>61701810000</c:v>
                </c:pt>
                <c:pt idx="1938">
                  <c:v>69668635000</c:v>
                </c:pt>
                <c:pt idx="1939">
                  <c:v>72546194000</c:v>
                </c:pt>
                <c:pt idx="1940">
                  <c:v>75833996000</c:v>
                </c:pt>
                <c:pt idx="1941">
                  <c:v>80322313000</c:v>
                </c:pt>
                <c:pt idx="1942">
                  <c:v>83914521341</c:v>
                </c:pt>
                <c:pt idx="1943">
                  <c:v>87276164365</c:v>
                </c:pt>
                <c:pt idx="1944">
                  <c:v>89524131617</c:v>
                </c:pt>
                <c:pt idx="1945">
                  <c:v>93639316000</c:v>
                </c:pt>
                <c:pt idx="1946">
                  <c:v>96385638000</c:v>
                </c:pt>
                <c:pt idx="1947">
                  <c:v>98381268000</c:v>
                </c:pt>
                <c:pt idx="1948">
                  <c:v>100000000000</c:v>
                </c:pt>
                <c:pt idx="1949">
                  <c:v>101000000000</c:v>
                </c:pt>
                <c:pt idx="1950">
                  <c:v>17759889598</c:v>
                </c:pt>
                <c:pt idx="1951">
                  <c:v>17538461033</c:v>
                </c:pt>
                <c:pt idx="1952">
                  <c:v>19363735706</c:v>
                </c:pt>
                <c:pt idx="1953">
                  <c:v>23533790531</c:v>
                </c:pt>
                <c:pt idx="1954">
                  <c:v>31734065019</c:v>
                </c:pt>
                <c:pt idx="1955">
                  <c:v>44530493222</c:v>
                </c:pt>
                <c:pt idx="1956">
                  <c:v>60882141103</c:v>
                </c:pt>
                <c:pt idx="1957">
                  <c:v>79712085615</c:v>
                </c:pt>
                <c:pt idx="1958">
                  <c:v>115000000000</c:v>
                </c:pt>
                <c:pt idx="1959">
                  <c:v>97798348830</c:v>
                </c:pt>
                <c:pt idx="1960">
                  <c:v>125000000000</c:v>
                </c:pt>
                <c:pt idx="1961">
                  <c:v>170000000000</c:v>
                </c:pt>
                <c:pt idx="1962">
                  <c:v>190000000000</c:v>
                </c:pt>
                <c:pt idx="1963">
                  <c:v>37305099928</c:v>
                </c:pt>
                <c:pt idx="1964">
                  <c:v>40585886769</c:v>
                </c:pt>
                <c:pt idx="1965">
                  <c:v>45988510814</c:v>
                </c:pt>
                <c:pt idx="1966">
                  <c:v>59466017706</c:v>
                </c:pt>
                <c:pt idx="1967">
                  <c:v>75794733525</c:v>
                </c:pt>
                <c:pt idx="1968">
                  <c:v>99172613716</c:v>
                </c:pt>
                <c:pt idx="1969">
                  <c:v>123000000000</c:v>
                </c:pt>
                <c:pt idx="1970">
                  <c:v>171000000000</c:v>
                </c:pt>
                <c:pt idx="1971">
                  <c:v>204000000000</c:v>
                </c:pt>
                <c:pt idx="1972">
                  <c:v>164000000000</c:v>
                </c:pt>
                <c:pt idx="1973">
                  <c:v>165000000000</c:v>
                </c:pt>
                <c:pt idx="1974">
                  <c:v>183000000000</c:v>
                </c:pt>
                <c:pt idx="1975">
                  <c:v>169000000000</c:v>
                </c:pt>
                <c:pt idx="1976">
                  <c:v>260000000000</c:v>
                </c:pt>
                <c:pt idx="1977">
                  <c:v>307000000000</c:v>
                </c:pt>
                <c:pt idx="1978">
                  <c:v>345000000000</c:v>
                </c:pt>
                <c:pt idx="1979">
                  <c:v>430000000000</c:v>
                </c:pt>
                <c:pt idx="1980">
                  <c:v>591000000000</c:v>
                </c:pt>
                <c:pt idx="1981">
                  <c:v>764000000000</c:v>
                </c:pt>
                <c:pt idx="1982">
                  <c:v>990000000000</c:v>
                </c:pt>
                <c:pt idx="1983">
                  <c:v>1300000000000</c:v>
                </c:pt>
                <c:pt idx="1984">
                  <c:v>1660000000000</c:v>
                </c:pt>
                <c:pt idx="1985">
                  <c:v>1220000000000</c:v>
                </c:pt>
                <c:pt idx="1986">
                  <c:v>1520000000000</c:v>
                </c:pt>
                <c:pt idx="1987">
                  <c:v>1900000000000</c:v>
                </c:pt>
                <c:pt idx="1988">
                  <c:v>2020000000000</c:v>
                </c:pt>
                <c:pt idx="1989">
                  <c:v>1734938190</c:v>
                </c:pt>
                <c:pt idx="1990">
                  <c:v>1674685126</c:v>
                </c:pt>
                <c:pt idx="1991">
                  <c:v>1677447003</c:v>
                </c:pt>
                <c:pt idx="1992">
                  <c:v>1845979351</c:v>
                </c:pt>
                <c:pt idx="1993">
                  <c:v>2089188921</c:v>
                </c:pt>
                <c:pt idx="1994">
                  <c:v>2581286407</c:v>
                </c:pt>
                <c:pt idx="1995">
                  <c:v>3110327823</c:v>
                </c:pt>
                <c:pt idx="1996">
                  <c:v>3707800459</c:v>
                </c:pt>
                <c:pt idx="1997">
                  <c:v>4674053754</c:v>
                </c:pt>
                <c:pt idx="1998">
                  <c:v>5208687775</c:v>
                </c:pt>
                <c:pt idx="1999">
                  <c:v>5624809049</c:v>
                </c:pt>
                <c:pt idx="2000">
                  <c:v>6406727020</c:v>
                </c:pt>
                <c:pt idx="2001">
                  <c:v>7133378888</c:v>
                </c:pt>
                <c:pt idx="2002">
                  <c:v>239698992</c:v>
                </c:pt>
                <c:pt idx="2003">
                  <c:v>243324190</c:v>
                </c:pt>
                <c:pt idx="2004">
                  <c:v>256677700</c:v>
                </c:pt>
                <c:pt idx="2005">
                  <c:v>301905953</c:v>
                </c:pt>
                <c:pt idx="2006">
                  <c:v>374507188</c:v>
                </c:pt>
                <c:pt idx="2007">
                  <c:v>412220560</c:v>
                </c:pt>
                <c:pt idx="2008">
                  <c:v>453082900</c:v>
                </c:pt>
                <c:pt idx="2009">
                  <c:v>490916835</c:v>
                </c:pt>
                <c:pt idx="2010">
                  <c:v>573939144</c:v>
                </c:pt>
                <c:pt idx="2011">
                  <c:v>501065927</c:v>
                </c:pt>
                <c:pt idx="2012">
                  <c:v>572971727</c:v>
                </c:pt>
                <c:pt idx="2013">
                  <c:v>631791993</c:v>
                </c:pt>
                <c:pt idx="2014">
                  <c:v>684273267</c:v>
                </c:pt>
                <c:pt idx="2015">
                  <c:v>773907642</c:v>
                </c:pt>
                <c:pt idx="2016">
                  <c:v>815205233</c:v>
                </c:pt>
                <c:pt idx="2017">
                  <c:v>879957210</c:v>
                </c:pt>
                <c:pt idx="2018">
                  <c:v>1122981525</c:v>
                </c:pt>
                <c:pt idx="2019">
                  <c:v>1317357835</c:v>
                </c:pt>
                <c:pt idx="2020">
                  <c:v>1375416604</c:v>
                </c:pt>
                <c:pt idx="2021">
                  <c:v>1469075398</c:v>
                </c:pt>
                <c:pt idx="2022">
                  <c:v>1687653983</c:v>
                </c:pt>
                <c:pt idx="2023">
                  <c:v>1899809580</c:v>
                </c:pt>
                <c:pt idx="2024">
                  <c:v>1899809580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76709305</c:v>
                </c:pt>
                <c:pt idx="2029">
                  <c:v>76553443</c:v>
                </c:pt>
                <c:pt idx="2030">
                  <c:v>84617971</c:v>
                </c:pt>
                <c:pt idx="2031">
                  <c:v>101315400</c:v>
                </c:pt>
                <c:pt idx="2032">
                  <c:v>110723362</c:v>
                </c:pt>
                <c:pt idx="2033">
                  <c:v>123258507</c:v>
                </c:pt>
                <c:pt idx="2034">
                  <c:v>135181862</c:v>
                </c:pt>
                <c:pt idx="2035">
                  <c:v>144259257</c:v>
                </c:pt>
                <c:pt idx="2036">
                  <c:v>183464986</c:v>
                </c:pt>
                <c:pt idx="2037">
                  <c:v>196473839</c:v>
                </c:pt>
                <c:pt idx="2038">
                  <c:v>201037917</c:v>
                </c:pt>
                <c:pt idx="2039">
                  <c:v>248286778</c:v>
                </c:pt>
                <c:pt idx="2040">
                  <c:v>263328450</c:v>
                </c:pt>
                <c:pt idx="2041">
                  <c:v>188000000000</c:v>
                </c:pt>
                <c:pt idx="2042">
                  <c:v>183000000000</c:v>
                </c:pt>
                <c:pt idx="2043">
                  <c:v>189000000000</c:v>
                </c:pt>
                <c:pt idx="2044">
                  <c:v>215000000000</c:v>
                </c:pt>
                <c:pt idx="2045">
                  <c:v>259000000000</c:v>
                </c:pt>
                <c:pt idx="2046">
                  <c:v>328000000000</c:v>
                </c:pt>
                <c:pt idx="2047">
                  <c:v>377000000000</c:v>
                </c:pt>
                <c:pt idx="2048">
                  <c:v>416000000000</c:v>
                </c:pt>
                <c:pt idx="2049">
                  <c:v>520000000000</c:v>
                </c:pt>
                <c:pt idx="2050">
                  <c:v>429000000000</c:v>
                </c:pt>
                <c:pt idx="2051">
                  <c:v>527000000000</c:v>
                </c:pt>
                <c:pt idx="2052">
                  <c:v>670000000000</c:v>
                </c:pt>
                <c:pt idx="2053">
                  <c:v>734000000000</c:v>
                </c:pt>
                <c:pt idx="2054">
                  <c:v>4679604922</c:v>
                </c:pt>
                <c:pt idx="2055">
                  <c:v>4877602012</c:v>
                </c:pt>
                <c:pt idx="2056">
                  <c:v>5333862344</c:v>
                </c:pt>
                <c:pt idx="2057">
                  <c:v>6858952717</c:v>
                </c:pt>
                <c:pt idx="2058">
                  <c:v>8031344240</c:v>
                </c:pt>
                <c:pt idx="2059">
                  <c:v>8707015064</c:v>
                </c:pt>
                <c:pt idx="2060">
                  <c:v>9358710763</c:v>
                </c:pt>
                <c:pt idx="2061">
                  <c:v>11284603481</c:v>
                </c:pt>
                <c:pt idx="2062">
                  <c:v>13386346543</c:v>
                </c:pt>
                <c:pt idx="2063">
                  <c:v>12812994670</c:v>
                </c:pt>
                <c:pt idx="2064">
                  <c:v>12932427724</c:v>
                </c:pt>
                <c:pt idx="2065">
                  <c:v>14440676498</c:v>
                </c:pt>
                <c:pt idx="2066">
                  <c:v>14045680427</c:v>
                </c:pt>
                <c:pt idx="2067">
                  <c:v>6082791506</c:v>
                </c:pt>
                <c:pt idx="2068">
                  <c:v>11390468619</c:v>
                </c:pt>
                <c:pt idx="2069">
                  <c:v>15102567925</c:v>
                </c:pt>
                <c:pt idx="2070">
                  <c:v>19550781969</c:v>
                </c:pt>
                <c:pt idx="2071">
                  <c:v>23649854234</c:v>
                </c:pt>
                <c:pt idx="2072">
                  <c:v>25234408773</c:v>
                </c:pt>
                <c:pt idx="2073">
                  <c:v>29221081587</c:v>
                </c:pt>
                <c:pt idx="2074">
                  <c:v>38952093544</c:v>
                </c:pt>
                <c:pt idx="2075">
                  <c:v>47760580366</c:v>
                </c:pt>
                <c:pt idx="2076">
                  <c:v>40249472482</c:v>
                </c:pt>
                <c:pt idx="2077">
                  <c:v>36990001284</c:v>
                </c:pt>
                <c:pt idx="2078">
                  <c:v>43749934551</c:v>
                </c:pt>
                <c:pt idx="2079">
                  <c:v>38110737579</c:v>
                </c:pt>
                <c:pt idx="2080">
                  <c:v>614877971</c:v>
                </c:pt>
                <c:pt idx="2081">
                  <c:v>618433501</c:v>
                </c:pt>
                <c:pt idx="2082">
                  <c:v>698083345</c:v>
                </c:pt>
                <c:pt idx="2083">
                  <c:v>703096503</c:v>
                </c:pt>
                <c:pt idx="2084">
                  <c:v>839319935</c:v>
                </c:pt>
                <c:pt idx="2085">
                  <c:v>919103262</c:v>
                </c:pt>
                <c:pt idx="2086">
                  <c:v>1016419769</c:v>
                </c:pt>
                <c:pt idx="2087">
                  <c:v>1033635773</c:v>
                </c:pt>
                <c:pt idx="2088">
                  <c:v>967211975</c:v>
                </c:pt>
                <c:pt idx="2089">
                  <c:v>847424852</c:v>
                </c:pt>
                <c:pt idx="2090">
                  <c:v>973355738</c:v>
                </c:pt>
                <c:pt idx="2091">
                  <c:v>1059593023</c:v>
                </c:pt>
                <c:pt idx="2092">
                  <c:v>1032199341</c:v>
                </c:pt>
                <c:pt idx="2093">
                  <c:v>635874002</c:v>
                </c:pt>
                <c:pt idx="2094">
                  <c:v>1079478388</c:v>
                </c:pt>
                <c:pt idx="2095">
                  <c:v>1239004288</c:v>
                </c:pt>
                <c:pt idx="2096">
                  <c:v>1371442566</c:v>
                </c:pt>
                <c:pt idx="2097">
                  <c:v>1431208677</c:v>
                </c:pt>
                <c:pt idx="2098">
                  <c:v>1627853086</c:v>
                </c:pt>
                <c:pt idx="2099">
                  <c:v>1887429109</c:v>
                </c:pt>
                <c:pt idx="2100">
                  <c:v>2158653216</c:v>
                </c:pt>
                <c:pt idx="2101">
                  <c:v>2505620416</c:v>
                </c:pt>
                <c:pt idx="2102">
                  <c:v>2453972797</c:v>
                </c:pt>
                <c:pt idx="2103">
                  <c:v>2578159463</c:v>
                </c:pt>
                <c:pt idx="2104">
                  <c:v>2932273988</c:v>
                </c:pt>
                <c:pt idx="2105">
                  <c:v>3787392596</c:v>
                </c:pt>
                <c:pt idx="2106">
                  <c:v>95835970989</c:v>
                </c:pt>
                <c:pt idx="2107">
                  <c:v>89285087395</c:v>
                </c:pt>
                <c:pt idx="2108">
                  <c:v>91941791944</c:v>
                </c:pt>
                <c:pt idx="2109">
                  <c:v>97002305536</c:v>
                </c:pt>
                <c:pt idx="2110">
                  <c:v>114000000000</c:v>
                </c:pt>
                <c:pt idx="2111">
                  <c:v>127000000000</c:v>
                </c:pt>
                <c:pt idx="2112">
                  <c:v>148000000000</c:v>
                </c:pt>
                <c:pt idx="2113">
                  <c:v>180000000000</c:v>
                </c:pt>
                <c:pt idx="2114">
                  <c:v>192000000000</c:v>
                </c:pt>
                <c:pt idx="2115">
                  <c:v>192000000000</c:v>
                </c:pt>
                <c:pt idx="2116">
                  <c:v>236000000000</c:v>
                </c:pt>
                <c:pt idx="2117">
                  <c:v>274000000000</c:v>
                </c:pt>
                <c:pt idx="2118">
                  <c:v>287000000000</c:v>
                </c:pt>
                <c:pt idx="2119">
                  <c:v>287000000000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28724041828</c:v>
                </c:pt>
                <c:pt idx="2133">
                  <c:v>30318731991</c:v>
                </c:pt>
                <c:pt idx="2134">
                  <c:v>34638306042</c:v>
                </c:pt>
                <c:pt idx="2135">
                  <c:v>45837416479</c:v>
                </c:pt>
                <c:pt idx="2136">
                  <c:v>56073225726</c:v>
                </c:pt>
                <c:pt idx="2137">
                  <c:v>61328471583</c:v>
                </c:pt>
                <c:pt idx="2138">
                  <c:v>69002095095</c:v>
                </c:pt>
                <c:pt idx="2139">
                  <c:v>84108560088</c:v>
                </c:pt>
                <c:pt idx="2140">
                  <c:v>97908891167</c:v>
                </c:pt>
                <c:pt idx="2141">
                  <c:v>87239747152</c:v>
                </c:pt>
                <c:pt idx="2142">
                  <c:v>87077443709</c:v>
                </c:pt>
                <c:pt idx="2143">
                  <c:v>95877536836</c:v>
                </c:pt>
                <c:pt idx="2144">
                  <c:v>91347809328</c:v>
                </c:pt>
                <c:pt idx="2145">
                  <c:v>19979467790</c:v>
                </c:pt>
                <c:pt idx="2146">
                  <c:v>20498926981</c:v>
                </c:pt>
                <c:pt idx="2147">
                  <c:v>23136352386</c:v>
                </c:pt>
                <c:pt idx="2148">
                  <c:v>29152072068</c:v>
                </c:pt>
                <c:pt idx="2149">
                  <c:v>33837749815</c:v>
                </c:pt>
                <c:pt idx="2150">
                  <c:v>35717733757</c:v>
                </c:pt>
                <c:pt idx="2151">
                  <c:v>38945146500</c:v>
                </c:pt>
                <c:pt idx="2152">
                  <c:v>47349639895</c:v>
                </c:pt>
                <c:pt idx="2153">
                  <c:v>54554616826</c:v>
                </c:pt>
                <c:pt idx="2154">
                  <c:v>49208375314</c:v>
                </c:pt>
                <c:pt idx="2155">
                  <c:v>46999407184</c:v>
                </c:pt>
                <c:pt idx="2156">
                  <c:v>50250147802</c:v>
                </c:pt>
                <c:pt idx="2157">
                  <c:v>45379174408</c:v>
                </c:pt>
                <c:pt idx="2158">
                  <c:v>435101217</c:v>
                </c:pt>
                <c:pt idx="2159">
                  <c:v>400464593</c:v>
                </c:pt>
                <c:pt idx="2160">
                  <c:v>341663054</c:v>
                </c:pt>
                <c:pt idx="2161">
                  <c:v>332736307</c:v>
                </c:pt>
                <c:pt idx="2162">
                  <c:v>375109695</c:v>
                </c:pt>
                <c:pt idx="2163">
                  <c:v>413909879</c:v>
                </c:pt>
                <c:pt idx="2164">
                  <c:v>456735445</c:v>
                </c:pt>
                <c:pt idx="2165">
                  <c:v>516209150</c:v>
                </c:pt>
                <c:pt idx="2166">
                  <c:v>608292552</c:v>
                </c:pt>
                <c:pt idx="2167">
                  <c:v>597765363</c:v>
                </c:pt>
                <c:pt idx="2168">
                  <c:v>681587105</c:v>
                </c:pt>
                <c:pt idx="2169">
                  <c:v>868574141</c:v>
                </c:pt>
                <c:pt idx="2170">
                  <c:v>999972421</c:v>
                </c:pt>
                <c:pt idx="2171">
                  <c:v>999972421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  <c:pt idx="2175">
                  <c:v>0</c:v>
                </c:pt>
                <c:pt idx="2176">
                  <c:v>0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133000000000</c:v>
                </c:pt>
                <c:pt idx="2185">
                  <c:v>118000000000</c:v>
                </c:pt>
                <c:pt idx="2186">
                  <c:v>111000000000</c:v>
                </c:pt>
                <c:pt idx="2187">
                  <c:v>168000000000</c:v>
                </c:pt>
                <c:pt idx="2188">
                  <c:v>219000000000</c:v>
                </c:pt>
                <c:pt idx="2189">
                  <c:v>247000000000</c:v>
                </c:pt>
                <c:pt idx="2190">
                  <c:v>261000000000</c:v>
                </c:pt>
                <c:pt idx="2191">
                  <c:v>286000000000</c:v>
                </c:pt>
                <c:pt idx="2192">
                  <c:v>273000000000</c:v>
                </c:pt>
                <c:pt idx="2193">
                  <c:v>284000000000</c:v>
                </c:pt>
                <c:pt idx="2194">
                  <c:v>365000000000</c:v>
                </c:pt>
                <c:pt idx="2195">
                  <c:v>404000000000</c:v>
                </c:pt>
                <c:pt idx="2196">
                  <c:v>382000000000</c:v>
                </c:pt>
                <c:pt idx="2197">
                  <c:v>562000000000</c:v>
                </c:pt>
                <c:pt idx="2198">
                  <c:v>533000000000</c:v>
                </c:pt>
                <c:pt idx="2199">
                  <c:v>609000000000</c:v>
                </c:pt>
                <c:pt idx="2200">
                  <c:v>681000000000</c:v>
                </c:pt>
                <c:pt idx="2201">
                  <c:v>765000000000</c:v>
                </c:pt>
                <c:pt idx="2202">
                  <c:v>898000000000</c:v>
                </c:pt>
                <c:pt idx="2203">
                  <c:v>1010000000000</c:v>
                </c:pt>
                <c:pt idx="2204">
                  <c:v>1120000000000</c:v>
                </c:pt>
                <c:pt idx="2205">
                  <c:v>1000000000000</c:v>
                </c:pt>
                <c:pt idx="2206">
                  <c:v>902000000000</c:v>
                </c:pt>
                <c:pt idx="2207">
                  <c:v>1090000000000</c:v>
                </c:pt>
                <c:pt idx="2208">
                  <c:v>1200000000000</c:v>
                </c:pt>
                <c:pt idx="2209">
                  <c:v>1220000000000</c:v>
                </c:pt>
                <c:pt idx="2210">
                  <c:v>1220000000000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</c:v>
                </c:pt>
                <c:pt idx="2217">
                  <c:v>0</c:v>
                </c:pt>
                <c:pt idx="2218">
                  <c:v>16382632812</c:v>
                </c:pt>
                <c:pt idx="2219">
                  <c:v>13298986925</c:v>
                </c:pt>
                <c:pt idx="2220">
                  <c:v>16338510934</c:v>
                </c:pt>
                <c:pt idx="2221">
                  <c:v>20782116982</c:v>
                </c:pt>
                <c:pt idx="2222">
                  <c:v>10560000000</c:v>
                </c:pt>
                <c:pt idx="2223">
                  <c:v>580000000000</c:v>
                </c:pt>
                <c:pt idx="2224">
                  <c:v>609000000000</c:v>
                </c:pt>
                <c:pt idx="2225">
                  <c:v>686000000000</c:v>
                </c:pt>
                <c:pt idx="2226">
                  <c:v>884000000000</c:v>
                </c:pt>
                <c:pt idx="2227">
                  <c:v>1040000000000</c:v>
                </c:pt>
                <c:pt idx="2228">
                  <c:v>1130000000000</c:v>
                </c:pt>
                <c:pt idx="2229">
                  <c:v>1240000000000</c:v>
                </c:pt>
                <c:pt idx="2230">
                  <c:v>1440000000000</c:v>
                </c:pt>
                <c:pt idx="2231">
                  <c:v>1590000000000</c:v>
                </c:pt>
                <c:pt idx="2232">
                  <c:v>1450000000000</c:v>
                </c:pt>
                <c:pt idx="2233">
                  <c:v>1380000000000</c:v>
                </c:pt>
                <c:pt idx="2234">
                  <c:v>1450000000000</c:v>
                </c:pt>
                <c:pt idx="2235">
                  <c:v>1320000000000</c:v>
                </c:pt>
                <c:pt idx="2236">
                  <c:v>16330810304</c:v>
                </c:pt>
                <c:pt idx="2237">
                  <c:v>15746224410</c:v>
                </c:pt>
                <c:pt idx="2238">
                  <c:v>17102623876</c:v>
                </c:pt>
                <c:pt idx="2239">
                  <c:v>18881765437</c:v>
                </c:pt>
                <c:pt idx="2240">
                  <c:v>20662525941</c:v>
                </c:pt>
                <c:pt idx="2241">
                  <c:v>24405791045</c:v>
                </c:pt>
                <c:pt idx="2242">
                  <c:v>28267410543</c:v>
                </c:pt>
                <c:pt idx="2243">
                  <c:v>32351184234</c:v>
                </c:pt>
                <c:pt idx="2244">
                  <c:v>40715240469</c:v>
                </c:pt>
                <c:pt idx="2245">
                  <c:v>42067974595</c:v>
                </c:pt>
                <c:pt idx="2246">
                  <c:v>49567521670</c:v>
                </c:pt>
                <c:pt idx="2247">
                  <c:v>59178013928</c:v>
                </c:pt>
                <c:pt idx="2248">
                  <c:v>59393056426</c:v>
                </c:pt>
                <c:pt idx="2249">
                  <c:v>416566954</c:v>
                </c:pt>
                <c:pt idx="2250">
                  <c:v>455905602</c:v>
                </c:pt>
                <c:pt idx="2251">
                  <c:v>478067954</c:v>
                </c:pt>
                <c:pt idx="2252">
                  <c:v>461576906</c:v>
                </c:pt>
                <c:pt idx="2253">
                  <c:v>497548517</c:v>
                </c:pt>
                <c:pt idx="2254">
                  <c:v>536410666</c:v>
                </c:pt>
                <c:pt idx="2255">
                  <c:v>629511778</c:v>
                </c:pt>
                <c:pt idx="2256">
                  <c:v>684074062</c:v>
                </c:pt>
                <c:pt idx="2257">
                  <c:v>734814815</c:v>
                </c:pt>
                <c:pt idx="2258">
                  <c:v>708888889</c:v>
                </c:pt>
                <c:pt idx="2259">
                  <c:v>692222222</c:v>
                </c:pt>
                <c:pt idx="2260">
                  <c:v>728148148</c:v>
                </c:pt>
                <c:pt idx="2261">
                  <c:v>731851852</c:v>
                </c:pt>
                <c:pt idx="2262">
                  <c:v>764457723</c:v>
                </c:pt>
                <c:pt idx="2263">
                  <c:v>708290496</c:v>
                </c:pt>
                <c:pt idx="2264">
                  <c:v>723027643</c:v>
                </c:pt>
                <c:pt idx="2265">
                  <c:v>781338353</c:v>
                </c:pt>
                <c:pt idx="2266">
                  <c:v>858255380</c:v>
                </c:pt>
                <c:pt idx="2267">
                  <c:v>908558307</c:v>
                </c:pt>
                <c:pt idx="2268">
                  <c:v>1018069267</c:v>
                </c:pt>
                <c:pt idx="2269">
                  <c:v>1145555535</c:v>
                </c:pt>
                <c:pt idx="2270">
                  <c:v>1184074074</c:v>
                </c:pt>
                <c:pt idx="2271">
                  <c:v>1180000000</c:v>
                </c:pt>
                <c:pt idx="2272">
                  <c:v>1252222222</c:v>
                </c:pt>
                <c:pt idx="2273">
                  <c:v>1295925926</c:v>
                </c:pt>
                <c:pt idx="2274">
                  <c:v>1318148148</c:v>
                </c:pt>
                <c:pt idx="2275">
                  <c:v>1318148148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</c:v>
                </c:pt>
                <c:pt idx="2280">
                  <c:v>0</c:v>
                </c:pt>
                <c:pt idx="2281">
                  <c:v>0</c:v>
                </c:pt>
                <c:pt idx="2282">
                  <c:v>0</c:v>
                </c:pt>
                <c:pt idx="2283">
                  <c:v>0</c:v>
                </c:pt>
                <c:pt idx="2284">
                  <c:v>0</c:v>
                </c:pt>
                <c:pt idx="2285">
                  <c:v>0</c:v>
                </c:pt>
                <c:pt idx="2286">
                  <c:v>0</c:v>
                </c:pt>
                <c:pt idx="2287">
                  <c:v>0</c:v>
                </c:pt>
                <c:pt idx="2288">
                  <c:v>397447007</c:v>
                </c:pt>
                <c:pt idx="2289">
                  <c:v>431017935</c:v>
                </c:pt>
                <c:pt idx="2290">
                  <c:v>462641610</c:v>
                </c:pt>
                <c:pt idx="2291">
                  <c:v>482397041</c:v>
                </c:pt>
                <c:pt idx="2292">
                  <c:v>522544702</c:v>
                </c:pt>
                <c:pt idx="2293">
                  <c:v>551431645</c:v>
                </c:pt>
                <c:pt idx="2294">
                  <c:v>611040126</c:v>
                </c:pt>
                <c:pt idx="2295">
                  <c:v>684074074</c:v>
                </c:pt>
                <c:pt idx="2296">
                  <c:v>695555556</c:v>
                </c:pt>
                <c:pt idx="2297">
                  <c:v>674814815</c:v>
                </c:pt>
                <c:pt idx="2298">
                  <c:v>681481481</c:v>
                </c:pt>
                <c:pt idx="2299">
                  <c:v>677037037</c:v>
                </c:pt>
                <c:pt idx="2300">
                  <c:v>694444444</c:v>
                </c:pt>
                <c:pt idx="2301">
                  <c:v>12257299163</c:v>
                </c:pt>
                <c:pt idx="2302">
                  <c:v>13182872555</c:v>
                </c:pt>
                <c:pt idx="2303">
                  <c:v>14803423335</c:v>
                </c:pt>
                <c:pt idx="2304">
                  <c:v>17646271397</c:v>
                </c:pt>
                <c:pt idx="2305">
                  <c:v>21457886199</c:v>
                </c:pt>
                <c:pt idx="2306">
                  <c:v>26524992225</c:v>
                </c:pt>
                <c:pt idx="2307">
                  <c:v>35159250985</c:v>
                </c:pt>
                <c:pt idx="2308">
                  <c:v>45456460335</c:v>
                </c:pt>
                <c:pt idx="2309">
                  <c:v>54082389393</c:v>
                </c:pt>
                <c:pt idx="2310">
                  <c:v>52839990731</c:v>
                </c:pt>
                <c:pt idx="2311">
                  <c:v>65632237471</c:v>
                </c:pt>
                <c:pt idx="2312">
                  <c:v>67320812663</c:v>
                </c:pt>
                <c:pt idx="2313">
                  <c:v>63029562337</c:v>
                </c:pt>
                <c:pt idx="2314">
                  <c:v>892164364</c:v>
                </c:pt>
                <c:pt idx="2315">
                  <c:v>763465571</c:v>
                </c:pt>
                <c:pt idx="2316">
                  <c:v>1078402128</c:v>
                </c:pt>
                <c:pt idx="2317">
                  <c:v>1271196078</c:v>
                </c:pt>
                <c:pt idx="2318">
                  <c:v>1484092538</c:v>
                </c:pt>
                <c:pt idx="2319">
                  <c:v>1793557833</c:v>
                </c:pt>
                <c:pt idx="2320">
                  <c:v>2626093294</c:v>
                </c:pt>
                <c:pt idx="2321">
                  <c:v>2936612022</c:v>
                </c:pt>
                <c:pt idx="2322">
                  <c:v>3532969035</c:v>
                </c:pt>
                <c:pt idx="2323">
                  <c:v>3875409836</c:v>
                </c:pt>
                <c:pt idx="2324">
                  <c:v>4368033802</c:v>
                </c:pt>
                <c:pt idx="2325">
                  <c:v>4363219094</c:v>
                </c:pt>
                <c:pt idx="2326">
                  <c:v>5012121212</c:v>
                </c:pt>
                <c:pt idx="2327">
                  <c:v>1524490159</c:v>
                </c:pt>
                <c:pt idx="2328">
                  <c:v>1349326983</c:v>
                </c:pt>
                <c:pt idx="2329">
                  <c:v>1224220675</c:v>
                </c:pt>
                <c:pt idx="2330">
                  <c:v>1854020496</c:v>
                </c:pt>
                <c:pt idx="2331">
                  <c:v>2420610579</c:v>
                </c:pt>
                <c:pt idx="2332">
                  <c:v>2584077931</c:v>
                </c:pt>
                <c:pt idx="2333">
                  <c:v>2947922183</c:v>
                </c:pt>
                <c:pt idx="2334">
                  <c:v>3053823329</c:v>
                </c:pt>
                <c:pt idx="2335">
                  <c:v>3019770680</c:v>
                </c:pt>
                <c:pt idx="2336">
                  <c:v>3144680749</c:v>
                </c:pt>
                <c:pt idx="2337">
                  <c:v>3891563478</c:v>
                </c:pt>
                <c:pt idx="2338">
                  <c:v>4145772237</c:v>
                </c:pt>
                <c:pt idx="2339">
                  <c:v>4049589166</c:v>
                </c:pt>
                <c:pt idx="2340">
                  <c:v>247000000000</c:v>
                </c:pt>
                <c:pt idx="2341">
                  <c:v>227000000000</c:v>
                </c:pt>
                <c:pt idx="2342">
                  <c:v>251000000000</c:v>
                </c:pt>
                <c:pt idx="2343">
                  <c:v>315000000000</c:v>
                </c:pt>
                <c:pt idx="2344">
                  <c:v>362000000000</c:v>
                </c:pt>
                <c:pt idx="2345">
                  <c:v>371000000000</c:v>
                </c:pt>
                <c:pt idx="2346">
                  <c:v>399000000000</c:v>
                </c:pt>
                <c:pt idx="2347">
                  <c:v>463000000000</c:v>
                </c:pt>
                <c:pt idx="2348">
                  <c:v>486000000000</c:v>
                </c:pt>
                <c:pt idx="2349">
                  <c:v>406000000000</c:v>
                </c:pt>
                <c:pt idx="2350">
                  <c:v>463000000000</c:v>
                </c:pt>
                <c:pt idx="2351">
                  <c:v>536000000000</c:v>
                </c:pt>
                <c:pt idx="2352">
                  <c:v>524000000000</c:v>
                </c:pt>
                <c:pt idx="2353">
                  <c:v>256000000000</c:v>
                </c:pt>
                <c:pt idx="2354">
                  <c:v>263000000000</c:v>
                </c:pt>
                <c:pt idx="2355">
                  <c:v>287000000000</c:v>
                </c:pt>
                <c:pt idx="2356">
                  <c:v>335000000000</c:v>
                </c:pt>
                <c:pt idx="2357">
                  <c:v>374000000000</c:v>
                </c:pt>
                <c:pt idx="2358">
                  <c:v>385000000000</c:v>
                </c:pt>
                <c:pt idx="2359">
                  <c:v>405000000000</c:v>
                </c:pt>
                <c:pt idx="2360">
                  <c:v>451000000000</c:v>
                </c:pt>
                <c:pt idx="2361">
                  <c:v>524000000000</c:v>
                </c:pt>
                <c:pt idx="2362">
                  <c:v>509000000000</c:v>
                </c:pt>
                <c:pt idx="2363">
                  <c:v>549000000000</c:v>
                </c:pt>
                <c:pt idx="2364">
                  <c:v>659000000000</c:v>
                </c:pt>
                <c:pt idx="2365">
                  <c:v>631000000000</c:v>
                </c:pt>
                <c:pt idx="2366">
                  <c:v>19325894913</c:v>
                </c:pt>
                <c:pt idx="2367">
                  <c:v>21099833784</c:v>
                </c:pt>
                <c:pt idx="2368">
                  <c:v>21582248882</c:v>
                </c:pt>
                <c:pt idx="2369">
                  <c:v>21828144686</c:v>
                </c:pt>
                <c:pt idx="2370">
                  <c:v>25086930693</c:v>
                </c:pt>
                <c:pt idx="2371">
                  <c:v>28858965517</c:v>
                </c:pt>
                <c:pt idx="2372">
                  <c:v>33332844575</c:v>
                </c:pt>
                <c:pt idx="2373">
                  <c:v>40405006007</c:v>
                </c:pt>
                <c:pt idx="2374">
                  <c:v>40405006007</c:v>
                </c:pt>
                <c:pt idx="2375">
                  <c:v>0</c:v>
                </c:pt>
                <c:pt idx="2376">
                  <c:v>0</c:v>
                </c:pt>
                <c:pt idx="2377">
                  <c:v>0</c:v>
                </c:pt>
                <c:pt idx="2378">
                  <c:v>0</c:v>
                </c:pt>
                <c:pt idx="2379">
                  <c:v>860550294</c:v>
                </c:pt>
                <c:pt idx="2380">
                  <c:v>1080774006</c:v>
                </c:pt>
                <c:pt idx="2381">
                  <c:v>1221113795</c:v>
                </c:pt>
                <c:pt idx="2382">
                  <c:v>1554125543</c:v>
                </c:pt>
                <c:pt idx="2383">
                  <c:v>2076148710</c:v>
                </c:pt>
                <c:pt idx="2384">
                  <c:v>2312319579</c:v>
                </c:pt>
                <c:pt idx="2385">
                  <c:v>2830236054</c:v>
                </c:pt>
                <c:pt idx="2386">
                  <c:v>3719497371</c:v>
                </c:pt>
                <c:pt idx="2387">
                  <c:v>5161336170</c:v>
                </c:pt>
                <c:pt idx="2388">
                  <c:v>4979481980</c:v>
                </c:pt>
                <c:pt idx="2389">
                  <c:v>5642178580</c:v>
                </c:pt>
                <c:pt idx="2390">
                  <c:v>6522732203</c:v>
                </c:pt>
                <c:pt idx="2391">
                  <c:v>7633049792</c:v>
                </c:pt>
                <c:pt idx="2392">
                  <c:v>10185786171</c:v>
                </c:pt>
                <c:pt idx="2393">
                  <c:v>10383560998</c:v>
                </c:pt>
                <c:pt idx="2394">
                  <c:v>10805600069</c:v>
                </c:pt>
                <c:pt idx="2395">
                  <c:v>11659129815</c:v>
                </c:pt>
                <c:pt idx="2396">
                  <c:v>12825801917</c:v>
                </c:pt>
                <c:pt idx="2397">
                  <c:v>14141916592</c:v>
                </c:pt>
                <c:pt idx="2398">
                  <c:v>14331231239</c:v>
                </c:pt>
                <c:pt idx="2399">
                  <c:v>16825547176</c:v>
                </c:pt>
                <c:pt idx="2400">
                  <c:v>20715086119</c:v>
                </c:pt>
                <c:pt idx="2401">
                  <c:v>21368165400</c:v>
                </c:pt>
                <c:pt idx="2402">
                  <c:v>22915004297</c:v>
                </c:pt>
                <c:pt idx="2403">
                  <c:v>23874165047</c:v>
                </c:pt>
                <c:pt idx="2404">
                  <c:v>28248631876</c:v>
                </c:pt>
                <c:pt idx="2405">
                  <c:v>123000000000</c:v>
                </c:pt>
                <c:pt idx="2406">
                  <c:v>116000000000</c:v>
                </c:pt>
                <c:pt idx="2407">
                  <c:v>127000000000</c:v>
                </c:pt>
                <c:pt idx="2408">
                  <c:v>143000000000</c:v>
                </c:pt>
                <c:pt idx="2409">
                  <c:v>161000000000</c:v>
                </c:pt>
                <c:pt idx="2410">
                  <c:v>176000000000</c:v>
                </c:pt>
                <c:pt idx="2411">
                  <c:v>207000000000</c:v>
                </c:pt>
                <c:pt idx="2412">
                  <c:v>247000000000</c:v>
                </c:pt>
                <c:pt idx="2413">
                  <c:v>273000000000</c:v>
                </c:pt>
                <c:pt idx="2414">
                  <c:v>264000000000</c:v>
                </c:pt>
                <c:pt idx="2415">
                  <c:v>319000000000</c:v>
                </c:pt>
                <c:pt idx="2416">
                  <c:v>346000000000</c:v>
                </c:pt>
                <c:pt idx="2417">
                  <c:v>366000000000</c:v>
                </c:pt>
                <c:pt idx="2418">
                  <c:v>350100000</c:v>
                </c:pt>
                <c:pt idx="2419">
                  <c:v>429700000</c:v>
                </c:pt>
                <c:pt idx="2420">
                  <c:v>426700000</c:v>
                </c:pt>
                <c:pt idx="2421">
                  <c:v>436500000</c:v>
                </c:pt>
                <c:pt idx="2422">
                  <c:v>455500000</c:v>
                </c:pt>
                <c:pt idx="2423">
                  <c:v>479100000</c:v>
                </c:pt>
                <c:pt idx="2424">
                  <c:v>462600000</c:v>
                </c:pt>
                <c:pt idx="2425">
                  <c:v>558700000</c:v>
                </c:pt>
                <c:pt idx="2426">
                  <c:v>693800000</c:v>
                </c:pt>
                <c:pt idx="2427">
                  <c:v>826700000</c:v>
                </c:pt>
                <c:pt idx="2428">
                  <c:v>934300000</c:v>
                </c:pt>
                <c:pt idx="2429">
                  <c:v>1128300000</c:v>
                </c:pt>
                <c:pt idx="2430">
                  <c:v>1355000000</c:v>
                </c:pt>
                <c:pt idx="2431">
                  <c:v>1294250280</c:v>
                </c:pt>
                <c:pt idx="2432">
                  <c:v>1332328986</c:v>
                </c:pt>
                <c:pt idx="2433">
                  <c:v>1474630199</c:v>
                </c:pt>
                <c:pt idx="2434">
                  <c:v>1673690390</c:v>
                </c:pt>
                <c:pt idx="2435">
                  <c:v>1937074538</c:v>
                </c:pt>
                <c:pt idx="2436">
                  <c:v>2115154090</c:v>
                </c:pt>
                <c:pt idx="2437">
                  <c:v>2202809211</c:v>
                </c:pt>
                <c:pt idx="2438">
                  <c:v>2523462649</c:v>
                </c:pt>
                <c:pt idx="2439">
                  <c:v>3163416556</c:v>
                </c:pt>
                <c:pt idx="2440">
                  <c:v>3163000591</c:v>
                </c:pt>
                <c:pt idx="2441">
                  <c:v>3172945506</c:v>
                </c:pt>
                <c:pt idx="2442">
                  <c:v>3756023048</c:v>
                </c:pt>
                <c:pt idx="2443">
                  <c:v>3915754216</c:v>
                </c:pt>
                <c:pt idx="2444">
                  <c:v>188623258</c:v>
                </c:pt>
                <c:pt idx="2445">
                  <c:v>167042880</c:v>
                </c:pt>
                <c:pt idx="2446">
                  <c:v>181801947</c:v>
                </c:pt>
                <c:pt idx="2447">
                  <c:v>208098552</c:v>
                </c:pt>
                <c:pt idx="2448">
                  <c:v>240794581</c:v>
                </c:pt>
                <c:pt idx="2449">
                  <c:v>264812954</c:v>
                </c:pt>
                <c:pt idx="2450">
                  <c:v>295998379</c:v>
                </c:pt>
                <c:pt idx="2451">
                  <c:v>301064027</c:v>
                </c:pt>
                <c:pt idx="2452">
                  <c:v>346850176</c:v>
                </c:pt>
                <c:pt idx="2453">
                  <c:v>318522296</c:v>
                </c:pt>
                <c:pt idx="2454">
                  <c:v>369212477</c:v>
                </c:pt>
                <c:pt idx="2455">
                  <c:v>423038017</c:v>
                </c:pt>
                <c:pt idx="2456">
                  <c:v>471575497</c:v>
                </c:pt>
                <c:pt idx="2457">
                  <c:v>8154315708</c:v>
                </c:pt>
                <c:pt idx="2458">
                  <c:v>8824873156</c:v>
                </c:pt>
                <c:pt idx="2459">
                  <c:v>9008273516</c:v>
                </c:pt>
                <c:pt idx="2460">
                  <c:v>11235960523</c:v>
                </c:pt>
                <c:pt idx="2461">
                  <c:v>12884712296</c:v>
                </c:pt>
                <c:pt idx="2462">
                  <c:v>16088526686</c:v>
                </c:pt>
                <c:pt idx="2463">
                  <c:v>18460905284</c:v>
                </c:pt>
                <c:pt idx="2464">
                  <c:v>21830397705</c:v>
                </c:pt>
                <c:pt idx="2465">
                  <c:v>28165793618</c:v>
                </c:pt>
                <c:pt idx="2466">
                  <c:v>19332270662</c:v>
                </c:pt>
                <c:pt idx="2467">
                  <c:v>20758191858</c:v>
                </c:pt>
                <c:pt idx="2468">
                  <c:v>23676348287</c:v>
                </c:pt>
                <c:pt idx="2469">
                  <c:v>23436342520</c:v>
                </c:pt>
                <c:pt idx="2470">
                  <c:v>21473188882</c:v>
                </c:pt>
                <c:pt idx="2471">
                  <c:v>22066101341</c:v>
                </c:pt>
                <c:pt idx="2472">
                  <c:v>23141757278</c:v>
                </c:pt>
                <c:pt idx="2473">
                  <c:v>27453084983</c:v>
                </c:pt>
                <c:pt idx="2474">
                  <c:v>31183139301</c:v>
                </c:pt>
                <c:pt idx="2475">
                  <c:v>32282960678</c:v>
                </c:pt>
                <c:pt idx="2476">
                  <c:v>34378437265</c:v>
                </c:pt>
                <c:pt idx="2477">
                  <c:v>38920218579</c:v>
                </c:pt>
                <c:pt idx="2478">
                  <c:v>44856586316</c:v>
                </c:pt>
                <c:pt idx="2479">
                  <c:v>43454935940</c:v>
                </c:pt>
                <c:pt idx="2480">
                  <c:v>44054072936</c:v>
                </c:pt>
                <c:pt idx="2481">
                  <c:v>45951129422</c:v>
                </c:pt>
                <c:pt idx="2482">
                  <c:v>45238491581</c:v>
                </c:pt>
                <c:pt idx="2483">
                  <c:v>267000000000</c:v>
                </c:pt>
                <c:pt idx="2484">
                  <c:v>196000000000</c:v>
                </c:pt>
                <c:pt idx="2485">
                  <c:v>233000000000</c:v>
                </c:pt>
                <c:pt idx="2486">
                  <c:v>303000000000</c:v>
                </c:pt>
                <c:pt idx="2487">
                  <c:v>392000000000</c:v>
                </c:pt>
                <c:pt idx="2488">
                  <c:v>483000000000</c:v>
                </c:pt>
                <c:pt idx="2489">
                  <c:v>531000000000</c:v>
                </c:pt>
                <c:pt idx="2490">
                  <c:v>647000000000</c:v>
                </c:pt>
                <c:pt idx="2491">
                  <c:v>730000000000</c:v>
                </c:pt>
                <c:pt idx="2492">
                  <c:v>615000000000</c:v>
                </c:pt>
                <c:pt idx="2493">
                  <c:v>731000000000</c:v>
                </c:pt>
                <c:pt idx="2494">
                  <c:v>775000000000</c:v>
                </c:pt>
                <c:pt idx="2495">
                  <c:v>789000000000</c:v>
                </c:pt>
                <c:pt idx="2496">
                  <c:v>2904662605</c:v>
                </c:pt>
                <c:pt idx="2497">
                  <c:v>3534771969</c:v>
                </c:pt>
                <c:pt idx="2498">
                  <c:v>4462028989</c:v>
                </c:pt>
                <c:pt idx="2499">
                  <c:v>5977440583</c:v>
                </c:pt>
                <c:pt idx="2500">
                  <c:v>6838351088</c:v>
                </c:pt>
                <c:pt idx="2501">
                  <c:v>8104355717</c:v>
                </c:pt>
                <c:pt idx="2502">
                  <c:v>10277598152</c:v>
                </c:pt>
                <c:pt idx="2503">
                  <c:v>12664165103</c:v>
                </c:pt>
                <c:pt idx="2504">
                  <c:v>19271523179</c:v>
                </c:pt>
                <c:pt idx="2505">
                  <c:v>20214385965</c:v>
                </c:pt>
                <c:pt idx="2506">
                  <c:v>22148070175</c:v>
                </c:pt>
                <c:pt idx="2507">
                  <c:v>29233333333</c:v>
                </c:pt>
                <c:pt idx="2508">
                  <c:v>35164210526</c:v>
                </c:pt>
                <c:pt idx="2509">
                  <c:v>35164210526</c:v>
                </c:pt>
                <c:pt idx="2510">
                  <c:v>0</c:v>
                </c:pt>
                <c:pt idx="2511">
                  <c:v>0</c:v>
                </c:pt>
                <c:pt idx="2512">
                  <c:v>0</c:v>
                </c:pt>
                <c:pt idx="2513">
                  <c:v>0</c:v>
                </c:pt>
                <c:pt idx="2514">
                  <c:v>0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6193246632</c:v>
                </c:pt>
                <c:pt idx="2523">
                  <c:v>5840503703</c:v>
                </c:pt>
                <c:pt idx="2524">
                  <c:v>6178563467</c:v>
                </c:pt>
                <c:pt idx="2525">
                  <c:v>6336696289</c:v>
                </c:pt>
                <c:pt idx="2526">
                  <c:v>7940362663</c:v>
                </c:pt>
                <c:pt idx="2527">
                  <c:v>9013834490</c:v>
                </c:pt>
                <c:pt idx="2528">
                  <c:v>9942597753</c:v>
                </c:pt>
                <c:pt idx="2529">
                  <c:v>12292813801</c:v>
                </c:pt>
                <c:pt idx="2530">
                  <c:v>14239026768</c:v>
                </c:pt>
                <c:pt idx="2531">
                  <c:v>14824492062</c:v>
                </c:pt>
                <c:pt idx="2532">
                  <c:v>16030996179</c:v>
                </c:pt>
                <c:pt idx="2533">
                  <c:v>15493320082</c:v>
                </c:pt>
                <c:pt idx="2534">
                  <c:v>20032237910</c:v>
                </c:pt>
                <c:pt idx="2535">
                  <c:v>31261527363</c:v>
                </c:pt>
                <c:pt idx="2536">
                  <c:v>38009344577</c:v>
                </c:pt>
                <c:pt idx="2537">
                  <c:v>42392896031</c:v>
                </c:pt>
                <c:pt idx="2538">
                  <c:v>50132953288</c:v>
                </c:pt>
                <c:pt idx="2539">
                  <c:v>64883060726</c:v>
                </c:pt>
                <c:pt idx="2540">
                  <c:v>86142018069</c:v>
                </c:pt>
                <c:pt idx="2541">
                  <c:v>108000000000</c:v>
                </c:pt>
                <c:pt idx="2542">
                  <c:v>143000000000</c:v>
                </c:pt>
                <c:pt idx="2543">
                  <c:v>180000000000</c:v>
                </c:pt>
                <c:pt idx="2544">
                  <c:v>117000000000</c:v>
                </c:pt>
                <c:pt idx="2545">
                  <c:v>136000000000</c:v>
                </c:pt>
                <c:pt idx="2546">
                  <c:v>163000000000</c:v>
                </c:pt>
                <c:pt idx="2547">
                  <c:v>177000000000</c:v>
                </c:pt>
                <c:pt idx="2548">
                  <c:v>104000000000</c:v>
                </c:pt>
                <c:pt idx="2549">
                  <c:v>103000000000</c:v>
                </c:pt>
                <c:pt idx="2550">
                  <c:v>110000000000</c:v>
                </c:pt>
                <c:pt idx="2551">
                  <c:v>124000000000</c:v>
                </c:pt>
                <c:pt idx="2552">
                  <c:v>148000000000</c:v>
                </c:pt>
                <c:pt idx="2553">
                  <c:v>181000000000</c:v>
                </c:pt>
                <c:pt idx="2554">
                  <c:v>222000000000</c:v>
                </c:pt>
                <c:pt idx="2555">
                  <c:v>258000000000</c:v>
                </c:pt>
                <c:pt idx="2556">
                  <c:v>315000000000</c:v>
                </c:pt>
                <c:pt idx="2557">
                  <c:v>255000000000</c:v>
                </c:pt>
                <c:pt idx="2558">
                  <c:v>287000000000</c:v>
                </c:pt>
                <c:pt idx="2559">
                  <c:v>349000000000</c:v>
                </c:pt>
                <c:pt idx="2560">
                  <c:v>384000000000</c:v>
                </c:pt>
                <c:pt idx="2561">
                  <c:v>1490000000000</c:v>
                </c:pt>
                <c:pt idx="2562">
                  <c:v>1490000000000</c:v>
                </c:pt>
                <c:pt idx="2563">
                  <c:v>1620000000000</c:v>
                </c:pt>
                <c:pt idx="2564">
                  <c:v>1880000000000</c:v>
                </c:pt>
                <c:pt idx="2565">
                  <c:v>2220000000000</c:v>
                </c:pt>
                <c:pt idx="2566">
                  <c:v>2320000000000</c:v>
                </c:pt>
                <c:pt idx="2567">
                  <c:v>2480000000000</c:v>
                </c:pt>
                <c:pt idx="2568">
                  <c:v>2860000000000</c:v>
                </c:pt>
                <c:pt idx="2569">
                  <c:v>2690000000000</c:v>
                </c:pt>
                <c:pt idx="2570">
                  <c:v>2210000000000</c:v>
                </c:pt>
                <c:pt idx="2571">
                  <c:v>2300000000000</c:v>
                </c:pt>
                <c:pt idx="2572">
                  <c:v>2460000000000</c:v>
                </c:pt>
                <c:pt idx="2573">
                  <c:v>2460000000000</c:v>
                </c:pt>
                <c:pt idx="2574">
                  <c:v>10300000000000</c:v>
                </c:pt>
                <c:pt idx="2575">
                  <c:v>10600000000000</c:v>
                </c:pt>
                <c:pt idx="2576">
                  <c:v>11000000000000</c:v>
                </c:pt>
                <c:pt idx="2577">
                  <c:v>11500000000000</c:v>
                </c:pt>
                <c:pt idx="2578">
                  <c:v>12300000000000</c:v>
                </c:pt>
                <c:pt idx="2579">
                  <c:v>13100000000000</c:v>
                </c:pt>
                <c:pt idx="2580">
                  <c:v>13900000000000</c:v>
                </c:pt>
                <c:pt idx="2581">
                  <c:v>14500000000000</c:v>
                </c:pt>
                <c:pt idx="2582">
                  <c:v>14700000000000</c:v>
                </c:pt>
                <c:pt idx="2583">
                  <c:v>14400000000000</c:v>
                </c:pt>
                <c:pt idx="2584">
                  <c:v>15000000000000</c:v>
                </c:pt>
                <c:pt idx="2585">
                  <c:v>15500000000000</c:v>
                </c:pt>
                <c:pt idx="2586">
                  <c:v>16200000000000</c:v>
                </c:pt>
                <c:pt idx="2587">
                  <c:v>22823255806</c:v>
                </c:pt>
                <c:pt idx="2588">
                  <c:v>20898788420</c:v>
                </c:pt>
                <c:pt idx="2589">
                  <c:v>13606494599</c:v>
                </c:pt>
                <c:pt idx="2590">
                  <c:v>12045627411</c:v>
                </c:pt>
                <c:pt idx="2591">
                  <c:v>13686333822</c:v>
                </c:pt>
                <c:pt idx="2592">
                  <c:v>17362872710</c:v>
                </c:pt>
                <c:pt idx="2593">
                  <c:v>19579479147</c:v>
                </c:pt>
                <c:pt idx="2594">
                  <c:v>23410536914</c:v>
                </c:pt>
                <c:pt idx="2595">
                  <c:v>30366148205</c:v>
                </c:pt>
                <c:pt idx="2596">
                  <c:v>30461322555</c:v>
                </c:pt>
                <c:pt idx="2597">
                  <c:v>38881102075</c:v>
                </c:pt>
                <c:pt idx="2598">
                  <c:v>47236710623</c:v>
                </c:pt>
                <c:pt idx="2599">
                  <c:v>50004354667</c:v>
                </c:pt>
                <c:pt idx="2600">
                  <c:v>13760374488</c:v>
                </c:pt>
                <c:pt idx="2601">
                  <c:v>11401351420</c:v>
                </c:pt>
                <c:pt idx="2602">
                  <c:v>9687951055</c:v>
                </c:pt>
                <c:pt idx="2603">
                  <c:v>10128112401</c:v>
                </c:pt>
                <c:pt idx="2604">
                  <c:v>12030023548</c:v>
                </c:pt>
                <c:pt idx="2605">
                  <c:v>14307509839</c:v>
                </c:pt>
                <c:pt idx="2606">
                  <c:v>17030896203</c:v>
                </c:pt>
                <c:pt idx="2607">
                  <c:v>22311393928</c:v>
                </c:pt>
                <c:pt idx="2608">
                  <c:v>27934030937</c:v>
                </c:pt>
                <c:pt idx="2609">
                  <c:v>32816828373</c:v>
                </c:pt>
                <c:pt idx="2610">
                  <c:v>39332770929</c:v>
                </c:pt>
                <c:pt idx="2611">
                  <c:v>45324319955</c:v>
                </c:pt>
                <c:pt idx="2612">
                  <c:v>51183443225</c:v>
                </c:pt>
                <c:pt idx="2613">
                  <c:v>272014693</c:v>
                </c:pt>
                <c:pt idx="2614">
                  <c:v>257926882</c:v>
                </c:pt>
                <c:pt idx="2615">
                  <c:v>262603782</c:v>
                </c:pt>
                <c:pt idx="2616">
                  <c:v>314463144</c:v>
                </c:pt>
                <c:pt idx="2617">
                  <c:v>364996869</c:v>
                </c:pt>
                <c:pt idx="2618">
                  <c:v>394962552</c:v>
                </c:pt>
                <c:pt idx="2619">
                  <c:v>437072934</c:v>
                </c:pt>
                <c:pt idx="2620">
                  <c:v>526425740</c:v>
                </c:pt>
                <c:pt idx="2621">
                  <c:v>607983815</c:v>
                </c:pt>
                <c:pt idx="2622">
                  <c:v>610075807</c:v>
                </c:pt>
                <c:pt idx="2623">
                  <c:v>700804286</c:v>
                </c:pt>
                <c:pt idx="2624">
                  <c:v>785745262</c:v>
                </c:pt>
                <c:pt idx="2625">
                  <c:v>786938335</c:v>
                </c:pt>
                <c:pt idx="2626">
                  <c:v>117000000000</c:v>
                </c:pt>
                <c:pt idx="2627">
                  <c:v>123000000000</c:v>
                </c:pt>
                <c:pt idx="2628">
                  <c:v>92889586976</c:v>
                </c:pt>
                <c:pt idx="2629">
                  <c:v>83622191419</c:v>
                </c:pt>
                <c:pt idx="2630">
                  <c:v>112000000000</c:v>
                </c:pt>
                <c:pt idx="2631">
                  <c:v>146000000000</c:v>
                </c:pt>
                <c:pt idx="2632">
                  <c:v>183000000000</c:v>
                </c:pt>
                <c:pt idx="2633">
                  <c:v>230000000000</c:v>
                </c:pt>
                <c:pt idx="2634">
                  <c:v>316000000000</c:v>
                </c:pt>
                <c:pt idx="2635">
                  <c:v>329000000000</c:v>
                </c:pt>
                <c:pt idx="2636">
                  <c:v>394000000000</c:v>
                </c:pt>
                <c:pt idx="2637">
                  <c:v>316000000000</c:v>
                </c:pt>
                <c:pt idx="2638">
                  <c:v>381000000000</c:v>
                </c:pt>
                <c:pt idx="2639">
                  <c:v>33640085728</c:v>
                </c:pt>
                <c:pt idx="2640">
                  <c:v>35291349277</c:v>
                </c:pt>
                <c:pt idx="2641">
                  <c:v>37947904054</c:v>
                </c:pt>
                <c:pt idx="2642">
                  <c:v>42717072778</c:v>
                </c:pt>
                <c:pt idx="2643">
                  <c:v>49424107710</c:v>
                </c:pt>
                <c:pt idx="2644">
                  <c:v>57633255739</c:v>
                </c:pt>
                <c:pt idx="2645">
                  <c:v>66371664817</c:v>
                </c:pt>
                <c:pt idx="2646">
                  <c:v>77414425532</c:v>
                </c:pt>
                <c:pt idx="2647">
                  <c:v>99130304099</c:v>
                </c:pt>
                <c:pt idx="2648">
                  <c:v>106000000000</c:v>
                </c:pt>
                <c:pt idx="2649">
                  <c:v>116000000000</c:v>
                </c:pt>
                <c:pt idx="2650">
                  <c:v>136000000000</c:v>
                </c:pt>
                <c:pt idx="2651">
                  <c:v>156000000000</c:v>
                </c:pt>
                <c:pt idx="2652">
                  <c:v>9636342275</c:v>
                </c:pt>
                <c:pt idx="2653">
                  <c:v>9854042165</c:v>
                </c:pt>
                <c:pt idx="2654">
                  <c:v>10693278292</c:v>
                </c:pt>
                <c:pt idx="2655">
                  <c:v>11777768087</c:v>
                </c:pt>
                <c:pt idx="2656">
                  <c:v>13873500888</c:v>
                </c:pt>
                <c:pt idx="2657">
                  <c:v>16753787028</c:v>
                </c:pt>
                <c:pt idx="2658">
                  <c:v>19081726103</c:v>
                </c:pt>
                <c:pt idx="2659">
                  <c:v>25633674564</c:v>
                </c:pt>
                <c:pt idx="2660">
                  <c:v>30397203369</c:v>
                </c:pt>
                <c:pt idx="2661">
                  <c:v>27838718233</c:v>
                </c:pt>
                <c:pt idx="2662">
                  <c:v>31743751169</c:v>
                </c:pt>
                <c:pt idx="2663">
                  <c:v>29207296703</c:v>
                </c:pt>
                <c:pt idx="2664">
                  <c:v>31992801303</c:v>
                </c:pt>
                <c:pt idx="2665">
                  <c:v>3253551750</c:v>
                </c:pt>
                <c:pt idx="2666">
                  <c:v>3653822712</c:v>
                </c:pt>
                <c:pt idx="2667">
                  <c:v>3711284087</c:v>
                </c:pt>
                <c:pt idx="2668">
                  <c:v>4341841414</c:v>
                </c:pt>
                <c:pt idx="2669">
                  <c:v>5439176376</c:v>
                </c:pt>
                <c:pt idx="2670">
                  <c:v>7178556337</c:v>
                </c:pt>
                <c:pt idx="2671">
                  <c:v>10702200822</c:v>
                </c:pt>
                <c:pt idx="2672">
                  <c:v>11541420981</c:v>
                </c:pt>
                <c:pt idx="2673">
                  <c:v>14640792100</c:v>
                </c:pt>
                <c:pt idx="2674">
                  <c:v>12805029522</c:v>
                </c:pt>
                <c:pt idx="2675">
                  <c:v>16190196832</c:v>
                </c:pt>
                <c:pt idx="2676">
                  <c:v>19201691493</c:v>
                </c:pt>
                <c:pt idx="2677">
                  <c:v>20596424325</c:v>
                </c:pt>
                <c:pt idx="2678">
                  <c:v>6689957610</c:v>
                </c:pt>
                <c:pt idx="2679">
                  <c:v>6777384733</c:v>
                </c:pt>
                <c:pt idx="2680">
                  <c:v>6342116354</c:v>
                </c:pt>
                <c:pt idx="2681">
                  <c:v>5727591778</c:v>
                </c:pt>
                <c:pt idx="2682">
                  <c:v>5805598443</c:v>
                </c:pt>
                <c:pt idx="2683">
                  <c:v>5755215232</c:v>
                </c:pt>
                <c:pt idx="2684">
                  <c:v>5443896500</c:v>
                </c:pt>
                <c:pt idx="2685">
                  <c:v>5291950101</c:v>
                </c:pt>
                <c:pt idx="2686">
                  <c:v>4415702801</c:v>
                </c:pt>
                <c:pt idx="2687">
                  <c:v>8157077422</c:v>
                </c:pt>
                <c:pt idx="2688">
                  <c:v>9456808151</c:v>
                </c:pt>
                <c:pt idx="2689">
                  <c:v>10956226611</c:v>
                </c:pt>
                <c:pt idx="2690">
                  <c:v>12472416688</c:v>
                </c:pt>
              </c:numCache>
            </c:numRef>
          </c:xVal>
          <c:yVal>
            <c:numRef>
              <c:f>GDP_VS_ENERGY!$B$2:$B$2692</c:f>
              <c:numCache>
                <c:formatCode>General</c:formatCode>
                <c:ptCount val="269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2173</c:v>
                </c:pt>
                <c:pt idx="15">
                  <c:v>2059</c:v>
                </c:pt>
                <c:pt idx="16">
                  <c:v>2068</c:v>
                </c:pt>
                <c:pt idx="17">
                  <c:v>2061</c:v>
                </c:pt>
                <c:pt idx="18">
                  <c:v>2025</c:v>
                </c:pt>
                <c:pt idx="19">
                  <c:v>0</c:v>
                </c:pt>
                <c:pt idx="20">
                  <c:v>0</c:v>
                </c:pt>
                <c:pt idx="21">
                  <c:v>1976</c:v>
                </c:pt>
                <c:pt idx="22">
                  <c:v>2068</c:v>
                </c:pt>
                <c:pt idx="23">
                  <c:v>0</c:v>
                </c:pt>
                <c:pt idx="24">
                  <c:v>2172</c:v>
                </c:pt>
                <c:pt idx="25">
                  <c:v>1975</c:v>
                </c:pt>
                <c:pt idx="26">
                  <c:v>0</c:v>
                </c:pt>
                <c:pt idx="27">
                  <c:v>41852</c:v>
                </c:pt>
                <c:pt idx="28">
                  <c:v>40105</c:v>
                </c:pt>
                <c:pt idx="29">
                  <c:v>40823</c:v>
                </c:pt>
                <c:pt idx="30">
                  <c:v>37425</c:v>
                </c:pt>
                <c:pt idx="31">
                  <c:v>36793</c:v>
                </c:pt>
                <c:pt idx="32">
                  <c:v>0</c:v>
                </c:pt>
                <c:pt idx="33">
                  <c:v>0</c:v>
                </c:pt>
                <c:pt idx="34">
                  <c:v>30698</c:v>
                </c:pt>
                <c:pt idx="35">
                  <c:v>34658</c:v>
                </c:pt>
                <c:pt idx="36">
                  <c:v>0</c:v>
                </c:pt>
                <c:pt idx="37">
                  <c:v>30974</c:v>
                </c:pt>
                <c:pt idx="38">
                  <c:v>28773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13576</c:v>
                </c:pt>
                <c:pt idx="67">
                  <c:v>13378</c:v>
                </c:pt>
                <c:pt idx="68">
                  <c:v>12586</c:v>
                </c:pt>
                <c:pt idx="69">
                  <c:v>11584</c:v>
                </c:pt>
                <c:pt idx="70">
                  <c:v>10697</c:v>
                </c:pt>
                <c:pt idx="71">
                  <c:v>0</c:v>
                </c:pt>
                <c:pt idx="72">
                  <c:v>0</c:v>
                </c:pt>
                <c:pt idx="73">
                  <c:v>9004</c:v>
                </c:pt>
                <c:pt idx="74">
                  <c:v>10006</c:v>
                </c:pt>
                <c:pt idx="75">
                  <c:v>0</c:v>
                </c:pt>
                <c:pt idx="76">
                  <c:v>9676</c:v>
                </c:pt>
                <c:pt idx="77">
                  <c:v>8304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146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143</c:v>
                </c:pt>
                <c:pt idx="88">
                  <c:v>0</c:v>
                </c:pt>
                <c:pt idx="89">
                  <c:v>0</c:v>
                </c:pt>
                <c:pt idx="90">
                  <c:v>135</c:v>
                </c:pt>
                <c:pt idx="91">
                  <c:v>0</c:v>
                </c:pt>
                <c:pt idx="92">
                  <c:v>80112</c:v>
                </c:pt>
                <c:pt idx="93">
                  <c:v>78162</c:v>
                </c:pt>
                <c:pt idx="94">
                  <c:v>76075</c:v>
                </c:pt>
                <c:pt idx="95">
                  <c:v>77794</c:v>
                </c:pt>
                <c:pt idx="96">
                  <c:v>73673</c:v>
                </c:pt>
                <c:pt idx="97">
                  <c:v>0</c:v>
                </c:pt>
                <c:pt idx="98">
                  <c:v>0</c:v>
                </c:pt>
                <c:pt idx="99">
                  <c:v>59047</c:v>
                </c:pt>
                <c:pt idx="100">
                  <c:v>73128</c:v>
                </c:pt>
                <c:pt idx="101">
                  <c:v>0</c:v>
                </c:pt>
                <c:pt idx="102">
                  <c:v>57835</c:v>
                </c:pt>
                <c:pt idx="103">
                  <c:v>67303</c:v>
                </c:pt>
                <c:pt idx="104">
                  <c:v>0</c:v>
                </c:pt>
                <c:pt idx="105">
                  <c:v>2716</c:v>
                </c:pt>
                <c:pt idx="106">
                  <c:v>2483</c:v>
                </c:pt>
                <c:pt idx="107">
                  <c:v>2610</c:v>
                </c:pt>
                <c:pt idx="108">
                  <c:v>3004</c:v>
                </c:pt>
                <c:pt idx="109">
                  <c:v>2853</c:v>
                </c:pt>
                <c:pt idx="110">
                  <c:v>0</c:v>
                </c:pt>
                <c:pt idx="111">
                  <c:v>0</c:v>
                </c:pt>
                <c:pt idx="112">
                  <c:v>1981</c:v>
                </c:pt>
                <c:pt idx="113">
                  <c:v>2559</c:v>
                </c:pt>
                <c:pt idx="114">
                  <c:v>0</c:v>
                </c:pt>
                <c:pt idx="115">
                  <c:v>2006</c:v>
                </c:pt>
                <c:pt idx="116">
                  <c:v>2095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122888</c:v>
                </c:pt>
                <c:pt idx="132">
                  <c:v>122512</c:v>
                </c:pt>
                <c:pt idx="133">
                  <c:v>122108</c:v>
                </c:pt>
                <c:pt idx="134">
                  <c:v>122519</c:v>
                </c:pt>
                <c:pt idx="135">
                  <c:v>118655</c:v>
                </c:pt>
                <c:pt idx="136">
                  <c:v>113503</c:v>
                </c:pt>
                <c:pt idx="137">
                  <c:v>0</c:v>
                </c:pt>
                <c:pt idx="138">
                  <c:v>110814</c:v>
                </c:pt>
                <c:pt idx="139">
                  <c:v>115020</c:v>
                </c:pt>
                <c:pt idx="140">
                  <c:v>0</c:v>
                </c:pt>
                <c:pt idx="141">
                  <c:v>105751</c:v>
                </c:pt>
                <c:pt idx="142">
                  <c:v>112696</c:v>
                </c:pt>
                <c:pt idx="143">
                  <c:v>133681</c:v>
                </c:pt>
                <c:pt idx="144">
                  <c:v>33019</c:v>
                </c:pt>
                <c:pt idx="145">
                  <c:v>34228</c:v>
                </c:pt>
                <c:pt idx="146">
                  <c:v>31963</c:v>
                </c:pt>
                <c:pt idx="147">
                  <c:v>33545</c:v>
                </c:pt>
                <c:pt idx="148">
                  <c:v>33393</c:v>
                </c:pt>
                <c:pt idx="149">
                  <c:v>33792</c:v>
                </c:pt>
                <c:pt idx="150">
                  <c:v>0</c:v>
                </c:pt>
                <c:pt idx="151">
                  <c:v>32214</c:v>
                </c:pt>
                <c:pt idx="152">
                  <c:v>33799</c:v>
                </c:pt>
                <c:pt idx="153">
                  <c:v>0</c:v>
                </c:pt>
                <c:pt idx="154">
                  <c:v>30177</c:v>
                </c:pt>
                <c:pt idx="155">
                  <c:v>32690</c:v>
                </c:pt>
                <c:pt idx="156">
                  <c:v>32896</c:v>
                </c:pt>
                <c:pt idx="157">
                  <c:v>12561</c:v>
                </c:pt>
                <c:pt idx="158">
                  <c:v>11586</c:v>
                </c:pt>
                <c:pt idx="159">
                  <c:v>11937</c:v>
                </c:pt>
                <c:pt idx="160">
                  <c:v>13322</c:v>
                </c:pt>
                <c:pt idx="161">
                  <c:v>12113</c:v>
                </c:pt>
                <c:pt idx="162">
                  <c:v>13427</c:v>
                </c:pt>
                <c:pt idx="163">
                  <c:v>0</c:v>
                </c:pt>
                <c:pt idx="164">
                  <c:v>12158</c:v>
                </c:pt>
                <c:pt idx="165">
                  <c:v>13232</c:v>
                </c:pt>
                <c:pt idx="166">
                  <c:v>0</c:v>
                </c:pt>
                <c:pt idx="167">
                  <c:v>0</c:v>
                </c:pt>
                <c:pt idx="168">
                  <c:v>12786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709</c:v>
                </c:pt>
                <c:pt idx="175">
                  <c:v>696</c:v>
                </c:pt>
                <c:pt idx="176">
                  <c:v>0</c:v>
                </c:pt>
                <c:pt idx="177">
                  <c:v>0</c:v>
                </c:pt>
                <c:pt idx="178">
                  <c:v>706</c:v>
                </c:pt>
                <c:pt idx="179">
                  <c:v>0</c:v>
                </c:pt>
                <c:pt idx="180">
                  <c:v>0</c:v>
                </c:pt>
                <c:pt idx="181">
                  <c:v>664</c:v>
                </c:pt>
                <c:pt idx="182">
                  <c:v>0</c:v>
                </c:pt>
                <c:pt idx="183">
                  <c:v>9506</c:v>
                </c:pt>
                <c:pt idx="184">
                  <c:v>9472</c:v>
                </c:pt>
                <c:pt idx="185">
                  <c:v>9340</c:v>
                </c:pt>
                <c:pt idx="186">
                  <c:v>9771</c:v>
                </c:pt>
                <c:pt idx="187">
                  <c:v>8962</c:v>
                </c:pt>
                <c:pt idx="188">
                  <c:v>7332</c:v>
                </c:pt>
                <c:pt idx="189">
                  <c:v>0</c:v>
                </c:pt>
                <c:pt idx="190">
                  <c:v>6752</c:v>
                </c:pt>
                <c:pt idx="191">
                  <c:v>8093</c:v>
                </c:pt>
                <c:pt idx="192">
                  <c:v>0</c:v>
                </c:pt>
                <c:pt idx="193">
                  <c:v>0</c:v>
                </c:pt>
                <c:pt idx="194">
                  <c:v>6970</c:v>
                </c:pt>
                <c:pt idx="195">
                  <c:v>0</c:v>
                </c:pt>
                <c:pt idx="196">
                  <c:v>31294</c:v>
                </c:pt>
                <c:pt idx="197">
                  <c:v>30756</c:v>
                </c:pt>
                <c:pt idx="198">
                  <c:v>29131</c:v>
                </c:pt>
                <c:pt idx="199">
                  <c:v>27873</c:v>
                </c:pt>
                <c:pt idx="200">
                  <c:v>26626</c:v>
                </c:pt>
                <c:pt idx="201">
                  <c:v>23868</c:v>
                </c:pt>
                <c:pt idx="202">
                  <c:v>0</c:v>
                </c:pt>
                <c:pt idx="203">
                  <c:v>21713</c:v>
                </c:pt>
                <c:pt idx="204">
                  <c:v>25332</c:v>
                </c:pt>
                <c:pt idx="205">
                  <c:v>0</c:v>
                </c:pt>
                <c:pt idx="206">
                  <c:v>0</c:v>
                </c:pt>
                <c:pt idx="207">
                  <c:v>22554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401</c:v>
                </c:pt>
                <c:pt idx="214">
                  <c:v>390</c:v>
                </c:pt>
                <c:pt idx="215">
                  <c:v>0</c:v>
                </c:pt>
                <c:pt idx="216">
                  <c:v>0</c:v>
                </c:pt>
                <c:pt idx="217">
                  <c:v>398</c:v>
                </c:pt>
                <c:pt idx="218">
                  <c:v>0</c:v>
                </c:pt>
                <c:pt idx="219">
                  <c:v>0</c:v>
                </c:pt>
                <c:pt idx="220">
                  <c:v>375</c:v>
                </c:pt>
                <c:pt idx="221">
                  <c:v>0</c:v>
                </c:pt>
                <c:pt idx="222">
                  <c:v>29501</c:v>
                </c:pt>
                <c:pt idx="223">
                  <c:v>27686</c:v>
                </c:pt>
                <c:pt idx="224">
                  <c:v>26737</c:v>
                </c:pt>
                <c:pt idx="225">
                  <c:v>28098</c:v>
                </c:pt>
                <c:pt idx="226">
                  <c:v>28039</c:v>
                </c:pt>
                <c:pt idx="227">
                  <c:v>26874</c:v>
                </c:pt>
                <c:pt idx="228">
                  <c:v>0</c:v>
                </c:pt>
                <c:pt idx="229">
                  <c:v>26009</c:v>
                </c:pt>
                <c:pt idx="230">
                  <c:v>28621</c:v>
                </c:pt>
                <c:pt idx="231">
                  <c:v>0</c:v>
                </c:pt>
                <c:pt idx="232">
                  <c:v>0</c:v>
                </c:pt>
                <c:pt idx="233">
                  <c:v>26888</c:v>
                </c:pt>
                <c:pt idx="234">
                  <c:v>0</c:v>
                </c:pt>
                <c:pt idx="235">
                  <c:v>59094</c:v>
                </c:pt>
                <c:pt idx="236">
                  <c:v>60892</c:v>
                </c:pt>
                <c:pt idx="237">
                  <c:v>57096</c:v>
                </c:pt>
                <c:pt idx="238">
                  <c:v>58600</c:v>
                </c:pt>
                <c:pt idx="239">
                  <c:v>56375</c:v>
                </c:pt>
                <c:pt idx="240">
                  <c:v>57019</c:v>
                </c:pt>
                <c:pt idx="241">
                  <c:v>0</c:v>
                </c:pt>
                <c:pt idx="242">
                  <c:v>59242</c:v>
                </c:pt>
                <c:pt idx="243">
                  <c:v>58111</c:v>
                </c:pt>
                <c:pt idx="244">
                  <c:v>0</c:v>
                </c:pt>
                <c:pt idx="245">
                  <c:v>0</c:v>
                </c:pt>
                <c:pt idx="246">
                  <c:v>58895</c:v>
                </c:pt>
                <c:pt idx="247">
                  <c:v>57286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178</c:v>
                </c:pt>
                <c:pt idx="254">
                  <c:v>0</c:v>
                </c:pt>
                <c:pt idx="255">
                  <c:v>0</c:v>
                </c:pt>
                <c:pt idx="256">
                  <c:v>172</c:v>
                </c:pt>
                <c:pt idx="257">
                  <c:v>0</c:v>
                </c:pt>
                <c:pt idx="258">
                  <c:v>0</c:v>
                </c:pt>
                <c:pt idx="259">
                  <c:v>155</c:v>
                </c:pt>
                <c:pt idx="260">
                  <c:v>0</c:v>
                </c:pt>
                <c:pt idx="261">
                  <c:v>3761</c:v>
                </c:pt>
                <c:pt idx="262">
                  <c:v>3653</c:v>
                </c:pt>
                <c:pt idx="263">
                  <c:v>3439</c:v>
                </c:pt>
                <c:pt idx="264">
                  <c:v>3278</c:v>
                </c:pt>
                <c:pt idx="265">
                  <c:v>2262</c:v>
                </c:pt>
                <c:pt idx="266">
                  <c:v>3206</c:v>
                </c:pt>
                <c:pt idx="267">
                  <c:v>0</c:v>
                </c:pt>
                <c:pt idx="268">
                  <c:v>2386</c:v>
                </c:pt>
                <c:pt idx="269">
                  <c:v>2949</c:v>
                </c:pt>
                <c:pt idx="270">
                  <c:v>0</c:v>
                </c:pt>
                <c:pt idx="271">
                  <c:v>0</c:v>
                </c:pt>
                <c:pt idx="272">
                  <c:v>2491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244</c:v>
                </c:pt>
                <c:pt idx="293">
                  <c:v>0</c:v>
                </c:pt>
                <c:pt idx="294">
                  <c:v>0</c:v>
                </c:pt>
                <c:pt idx="295">
                  <c:v>211</c:v>
                </c:pt>
                <c:pt idx="296">
                  <c:v>0</c:v>
                </c:pt>
                <c:pt idx="297">
                  <c:v>0</c:v>
                </c:pt>
                <c:pt idx="298">
                  <c:v>180</c:v>
                </c:pt>
                <c:pt idx="299">
                  <c:v>0</c:v>
                </c:pt>
                <c:pt idx="300">
                  <c:v>7704</c:v>
                </c:pt>
                <c:pt idx="301">
                  <c:v>7341</c:v>
                </c:pt>
                <c:pt idx="302">
                  <c:v>6203</c:v>
                </c:pt>
                <c:pt idx="303">
                  <c:v>5973</c:v>
                </c:pt>
                <c:pt idx="304">
                  <c:v>0</c:v>
                </c:pt>
                <c:pt idx="305">
                  <c:v>5372</c:v>
                </c:pt>
                <c:pt idx="306">
                  <c:v>0</c:v>
                </c:pt>
                <c:pt idx="307">
                  <c:v>3688</c:v>
                </c:pt>
                <c:pt idx="308">
                  <c:v>0</c:v>
                </c:pt>
                <c:pt idx="309">
                  <c:v>6439</c:v>
                </c:pt>
                <c:pt idx="310">
                  <c:v>0</c:v>
                </c:pt>
                <c:pt idx="311">
                  <c:v>3622</c:v>
                </c:pt>
                <c:pt idx="312">
                  <c:v>0</c:v>
                </c:pt>
                <c:pt idx="313">
                  <c:v>7095</c:v>
                </c:pt>
                <c:pt idx="314">
                  <c:v>6451</c:v>
                </c:pt>
                <c:pt idx="315">
                  <c:v>6161</c:v>
                </c:pt>
                <c:pt idx="316">
                  <c:v>5954</c:v>
                </c:pt>
                <c:pt idx="317">
                  <c:v>0</c:v>
                </c:pt>
                <c:pt idx="318">
                  <c:v>5305</c:v>
                </c:pt>
                <c:pt idx="319">
                  <c:v>0</c:v>
                </c:pt>
                <c:pt idx="320">
                  <c:v>4400</c:v>
                </c:pt>
                <c:pt idx="321">
                  <c:v>0</c:v>
                </c:pt>
                <c:pt idx="322">
                  <c:v>5301</c:v>
                </c:pt>
                <c:pt idx="323">
                  <c:v>0</c:v>
                </c:pt>
                <c:pt idx="324">
                  <c:v>4811</c:v>
                </c:pt>
                <c:pt idx="325">
                  <c:v>0</c:v>
                </c:pt>
                <c:pt idx="326">
                  <c:v>2215</c:v>
                </c:pt>
                <c:pt idx="327">
                  <c:v>2263</c:v>
                </c:pt>
                <c:pt idx="328">
                  <c:v>2023</c:v>
                </c:pt>
                <c:pt idx="329">
                  <c:v>2151</c:v>
                </c:pt>
                <c:pt idx="330">
                  <c:v>0</c:v>
                </c:pt>
                <c:pt idx="331">
                  <c:v>2033</c:v>
                </c:pt>
                <c:pt idx="332">
                  <c:v>0</c:v>
                </c:pt>
                <c:pt idx="333">
                  <c:v>1836</c:v>
                </c:pt>
                <c:pt idx="334">
                  <c:v>1907</c:v>
                </c:pt>
                <c:pt idx="335">
                  <c:v>1956</c:v>
                </c:pt>
                <c:pt idx="336">
                  <c:v>0</c:v>
                </c:pt>
                <c:pt idx="337">
                  <c:v>1857</c:v>
                </c:pt>
                <c:pt idx="338">
                  <c:v>0</c:v>
                </c:pt>
                <c:pt idx="339">
                  <c:v>270028</c:v>
                </c:pt>
                <c:pt idx="340">
                  <c:v>265887</c:v>
                </c:pt>
                <c:pt idx="341">
                  <c:v>240464</c:v>
                </c:pt>
                <c:pt idx="342">
                  <c:v>248594</c:v>
                </c:pt>
                <c:pt idx="343">
                  <c:v>0</c:v>
                </c:pt>
                <c:pt idx="344">
                  <c:v>235460</c:v>
                </c:pt>
                <c:pt idx="345">
                  <c:v>0</c:v>
                </c:pt>
                <c:pt idx="346">
                  <c:v>187442</c:v>
                </c:pt>
                <c:pt idx="347">
                  <c:v>198976</c:v>
                </c:pt>
                <c:pt idx="348">
                  <c:v>222818</c:v>
                </c:pt>
                <c:pt idx="349">
                  <c:v>0</c:v>
                </c:pt>
                <c:pt idx="350">
                  <c:v>210042</c:v>
                </c:pt>
                <c:pt idx="351">
                  <c:v>0</c:v>
                </c:pt>
                <c:pt idx="352">
                  <c:v>3832</c:v>
                </c:pt>
                <c:pt idx="353">
                  <c:v>3240</c:v>
                </c:pt>
                <c:pt idx="354">
                  <c:v>3043</c:v>
                </c:pt>
                <c:pt idx="355">
                  <c:v>3542</c:v>
                </c:pt>
                <c:pt idx="356">
                  <c:v>0</c:v>
                </c:pt>
                <c:pt idx="357">
                  <c:v>3227</c:v>
                </c:pt>
                <c:pt idx="358">
                  <c:v>0</c:v>
                </c:pt>
                <c:pt idx="359">
                  <c:v>2385</c:v>
                </c:pt>
                <c:pt idx="360">
                  <c:v>2505</c:v>
                </c:pt>
                <c:pt idx="361">
                  <c:v>3152</c:v>
                </c:pt>
                <c:pt idx="362">
                  <c:v>0</c:v>
                </c:pt>
                <c:pt idx="363">
                  <c:v>2296</c:v>
                </c:pt>
                <c:pt idx="364">
                  <c:v>0</c:v>
                </c:pt>
                <c:pt idx="365">
                  <c:v>19216</c:v>
                </c:pt>
                <c:pt idx="366">
                  <c:v>17897</c:v>
                </c:pt>
                <c:pt idx="367">
                  <c:v>17512</c:v>
                </c:pt>
                <c:pt idx="368">
                  <c:v>19815</c:v>
                </c:pt>
                <c:pt idx="369">
                  <c:v>0</c:v>
                </c:pt>
                <c:pt idx="370">
                  <c:v>20117</c:v>
                </c:pt>
                <c:pt idx="371">
                  <c:v>0</c:v>
                </c:pt>
                <c:pt idx="372">
                  <c:v>18688</c:v>
                </c:pt>
                <c:pt idx="373">
                  <c:v>19399</c:v>
                </c:pt>
                <c:pt idx="374">
                  <c:v>20459</c:v>
                </c:pt>
                <c:pt idx="375">
                  <c:v>0</c:v>
                </c:pt>
                <c:pt idx="376">
                  <c:v>18833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5333</c:v>
                </c:pt>
                <c:pt idx="405">
                  <c:v>5024</c:v>
                </c:pt>
                <c:pt idx="406">
                  <c:v>4907</c:v>
                </c:pt>
                <c:pt idx="407">
                  <c:v>3514</c:v>
                </c:pt>
                <c:pt idx="408">
                  <c:v>0</c:v>
                </c:pt>
                <c:pt idx="409">
                  <c:v>3482</c:v>
                </c:pt>
                <c:pt idx="410">
                  <c:v>0</c:v>
                </c:pt>
                <c:pt idx="411">
                  <c:v>0</c:v>
                </c:pt>
                <c:pt idx="412">
                  <c:v>4115</c:v>
                </c:pt>
                <c:pt idx="413">
                  <c:v>3429</c:v>
                </c:pt>
                <c:pt idx="414">
                  <c:v>0</c:v>
                </c:pt>
                <c:pt idx="415">
                  <c:v>3389</c:v>
                </c:pt>
                <c:pt idx="416">
                  <c:v>0</c:v>
                </c:pt>
                <c:pt idx="417">
                  <c:v>6720</c:v>
                </c:pt>
                <c:pt idx="418">
                  <c:v>6944</c:v>
                </c:pt>
                <c:pt idx="419">
                  <c:v>6914</c:v>
                </c:pt>
                <c:pt idx="420">
                  <c:v>6395</c:v>
                </c:pt>
                <c:pt idx="421">
                  <c:v>0</c:v>
                </c:pt>
                <c:pt idx="422">
                  <c:v>6340</c:v>
                </c:pt>
                <c:pt idx="423">
                  <c:v>0</c:v>
                </c:pt>
                <c:pt idx="424">
                  <c:v>0</c:v>
                </c:pt>
                <c:pt idx="425">
                  <c:v>6766</c:v>
                </c:pt>
                <c:pt idx="426">
                  <c:v>6723</c:v>
                </c:pt>
                <c:pt idx="427">
                  <c:v>0</c:v>
                </c:pt>
                <c:pt idx="428">
                  <c:v>6959</c:v>
                </c:pt>
                <c:pt idx="429">
                  <c:v>0</c:v>
                </c:pt>
                <c:pt idx="430">
                  <c:v>251845</c:v>
                </c:pt>
                <c:pt idx="431">
                  <c:v>250992</c:v>
                </c:pt>
                <c:pt idx="432">
                  <c:v>251326</c:v>
                </c:pt>
                <c:pt idx="433">
                  <c:v>264724</c:v>
                </c:pt>
                <c:pt idx="434">
                  <c:v>0</c:v>
                </c:pt>
                <c:pt idx="435">
                  <c:v>271728</c:v>
                </c:pt>
                <c:pt idx="436">
                  <c:v>0</c:v>
                </c:pt>
                <c:pt idx="437">
                  <c:v>0</c:v>
                </c:pt>
                <c:pt idx="438">
                  <c:v>262038</c:v>
                </c:pt>
                <c:pt idx="439">
                  <c:v>268302</c:v>
                </c:pt>
                <c:pt idx="440">
                  <c:v>0</c:v>
                </c:pt>
                <c:pt idx="441">
                  <c:v>267619</c:v>
                </c:pt>
                <c:pt idx="442">
                  <c:v>252651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33574</c:v>
                </c:pt>
                <c:pt idx="483">
                  <c:v>30920</c:v>
                </c:pt>
                <c:pt idx="484">
                  <c:v>29484</c:v>
                </c:pt>
                <c:pt idx="485">
                  <c:v>30310</c:v>
                </c:pt>
                <c:pt idx="486">
                  <c:v>0</c:v>
                </c:pt>
                <c:pt idx="487">
                  <c:v>30565</c:v>
                </c:pt>
                <c:pt idx="488">
                  <c:v>25568</c:v>
                </c:pt>
                <c:pt idx="489">
                  <c:v>0</c:v>
                </c:pt>
                <c:pt idx="490">
                  <c:v>25833</c:v>
                </c:pt>
                <c:pt idx="491">
                  <c:v>29507</c:v>
                </c:pt>
                <c:pt idx="492">
                  <c:v>0</c:v>
                </c:pt>
                <c:pt idx="493">
                  <c:v>27514</c:v>
                </c:pt>
                <c:pt idx="494">
                  <c:v>32720</c:v>
                </c:pt>
                <c:pt idx="495">
                  <c:v>2727728</c:v>
                </c:pt>
                <c:pt idx="496">
                  <c:v>2516731</c:v>
                </c:pt>
                <c:pt idx="497">
                  <c:v>2286137</c:v>
                </c:pt>
                <c:pt idx="498">
                  <c:v>2120814</c:v>
                </c:pt>
                <c:pt idx="499">
                  <c:v>0</c:v>
                </c:pt>
                <c:pt idx="500">
                  <c:v>2044606</c:v>
                </c:pt>
                <c:pt idx="501">
                  <c:v>1253831</c:v>
                </c:pt>
                <c:pt idx="502">
                  <c:v>0</c:v>
                </c:pt>
                <c:pt idx="503">
                  <c:v>1427554</c:v>
                </c:pt>
                <c:pt idx="504">
                  <c:v>1938944</c:v>
                </c:pt>
                <c:pt idx="505">
                  <c:v>0</c:v>
                </c:pt>
                <c:pt idx="506">
                  <c:v>1639854</c:v>
                </c:pt>
                <c:pt idx="507">
                  <c:v>0</c:v>
                </c:pt>
                <c:pt idx="508">
                  <c:v>31613</c:v>
                </c:pt>
                <c:pt idx="509">
                  <c:v>32235</c:v>
                </c:pt>
                <c:pt idx="510">
                  <c:v>30815</c:v>
                </c:pt>
                <c:pt idx="511">
                  <c:v>29208</c:v>
                </c:pt>
                <c:pt idx="512">
                  <c:v>0</c:v>
                </c:pt>
                <c:pt idx="513">
                  <c:v>27919</c:v>
                </c:pt>
                <c:pt idx="514">
                  <c:v>25205</c:v>
                </c:pt>
                <c:pt idx="515">
                  <c:v>0</c:v>
                </c:pt>
                <c:pt idx="516">
                  <c:v>25736</c:v>
                </c:pt>
                <c:pt idx="517">
                  <c:v>28568</c:v>
                </c:pt>
                <c:pt idx="518">
                  <c:v>0</c:v>
                </c:pt>
                <c:pt idx="519">
                  <c:v>26001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34</c:v>
                </c:pt>
                <c:pt idx="526">
                  <c:v>41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42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1659</c:v>
                </c:pt>
                <c:pt idx="535">
                  <c:v>1511</c:v>
                </c:pt>
                <c:pt idx="536">
                  <c:v>1416</c:v>
                </c:pt>
                <c:pt idx="537">
                  <c:v>1260</c:v>
                </c:pt>
                <c:pt idx="538">
                  <c:v>1020</c:v>
                </c:pt>
                <c:pt idx="539">
                  <c:v>1209</c:v>
                </c:pt>
                <c:pt idx="540">
                  <c:v>869</c:v>
                </c:pt>
                <c:pt idx="541">
                  <c:v>0</c:v>
                </c:pt>
                <c:pt idx="542">
                  <c:v>999</c:v>
                </c:pt>
                <c:pt idx="543">
                  <c:v>1154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24497</c:v>
                </c:pt>
                <c:pt idx="548">
                  <c:v>23766</c:v>
                </c:pt>
                <c:pt idx="549">
                  <c:v>22925</c:v>
                </c:pt>
                <c:pt idx="550">
                  <c:v>22246</c:v>
                </c:pt>
                <c:pt idx="551">
                  <c:v>19231</c:v>
                </c:pt>
                <c:pt idx="552">
                  <c:v>21459</c:v>
                </c:pt>
                <c:pt idx="553">
                  <c:v>17841</c:v>
                </c:pt>
                <c:pt idx="554">
                  <c:v>0</c:v>
                </c:pt>
                <c:pt idx="555">
                  <c:v>18503</c:v>
                </c:pt>
                <c:pt idx="556">
                  <c:v>20715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4655</c:v>
                </c:pt>
                <c:pt idx="561">
                  <c:v>4646</c:v>
                </c:pt>
                <c:pt idx="562">
                  <c:v>4561</c:v>
                </c:pt>
                <c:pt idx="563">
                  <c:v>4586</c:v>
                </c:pt>
                <c:pt idx="564">
                  <c:v>3880</c:v>
                </c:pt>
                <c:pt idx="565">
                  <c:v>4508</c:v>
                </c:pt>
                <c:pt idx="566">
                  <c:v>3865</c:v>
                </c:pt>
                <c:pt idx="567">
                  <c:v>0</c:v>
                </c:pt>
                <c:pt idx="568">
                  <c:v>3297</c:v>
                </c:pt>
                <c:pt idx="569">
                  <c:v>4182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11233</c:v>
                </c:pt>
                <c:pt idx="574">
                  <c:v>9800</c:v>
                </c:pt>
                <c:pt idx="575">
                  <c:v>9489</c:v>
                </c:pt>
                <c:pt idx="576">
                  <c:v>10278</c:v>
                </c:pt>
                <c:pt idx="577">
                  <c:v>9302</c:v>
                </c:pt>
                <c:pt idx="578">
                  <c:v>10233</c:v>
                </c:pt>
                <c:pt idx="579">
                  <c:v>9634</c:v>
                </c:pt>
                <c:pt idx="580">
                  <c:v>0</c:v>
                </c:pt>
                <c:pt idx="581">
                  <c:v>6578</c:v>
                </c:pt>
                <c:pt idx="582">
                  <c:v>9537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8439</c:v>
                </c:pt>
                <c:pt idx="587">
                  <c:v>8564</c:v>
                </c:pt>
                <c:pt idx="588">
                  <c:v>8722</c:v>
                </c:pt>
                <c:pt idx="589">
                  <c:v>9084</c:v>
                </c:pt>
                <c:pt idx="590">
                  <c:v>8831</c:v>
                </c:pt>
                <c:pt idx="591">
                  <c:v>9325</c:v>
                </c:pt>
                <c:pt idx="592">
                  <c:v>8905</c:v>
                </c:pt>
                <c:pt idx="593">
                  <c:v>0</c:v>
                </c:pt>
                <c:pt idx="594">
                  <c:v>8812</c:v>
                </c:pt>
                <c:pt idx="595">
                  <c:v>8944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11187</c:v>
                </c:pt>
                <c:pt idx="600">
                  <c:v>11308</c:v>
                </c:pt>
                <c:pt idx="601">
                  <c:v>12346</c:v>
                </c:pt>
                <c:pt idx="602">
                  <c:v>10566</c:v>
                </c:pt>
                <c:pt idx="603">
                  <c:v>11312</c:v>
                </c:pt>
                <c:pt idx="604">
                  <c:v>10137</c:v>
                </c:pt>
                <c:pt idx="605">
                  <c:v>10758</c:v>
                </c:pt>
                <c:pt idx="606">
                  <c:v>0</c:v>
                </c:pt>
                <c:pt idx="607">
                  <c:v>11662</c:v>
                </c:pt>
                <c:pt idx="608">
                  <c:v>10847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2368</c:v>
                </c:pt>
                <c:pt idx="626">
                  <c:v>2443</c:v>
                </c:pt>
                <c:pt idx="627">
                  <c:v>2525</c:v>
                </c:pt>
                <c:pt idx="628">
                  <c:v>2574</c:v>
                </c:pt>
                <c:pt idx="629">
                  <c:v>2184</c:v>
                </c:pt>
                <c:pt idx="630">
                  <c:v>2437</c:v>
                </c:pt>
                <c:pt idx="631">
                  <c:v>2219</c:v>
                </c:pt>
                <c:pt idx="632">
                  <c:v>0</c:v>
                </c:pt>
                <c:pt idx="633">
                  <c:v>2332</c:v>
                </c:pt>
                <c:pt idx="634">
                  <c:v>2308</c:v>
                </c:pt>
                <c:pt idx="635">
                  <c:v>0</c:v>
                </c:pt>
                <c:pt idx="636">
                  <c:v>0</c:v>
                </c:pt>
                <c:pt idx="637">
                  <c:v>42823</c:v>
                </c:pt>
                <c:pt idx="638">
                  <c:v>43429</c:v>
                </c:pt>
                <c:pt idx="639">
                  <c:v>44043</c:v>
                </c:pt>
                <c:pt idx="640">
                  <c:v>42044</c:v>
                </c:pt>
                <c:pt idx="641">
                  <c:v>44870</c:v>
                </c:pt>
                <c:pt idx="642">
                  <c:v>45511</c:v>
                </c:pt>
                <c:pt idx="643">
                  <c:v>45845</c:v>
                </c:pt>
                <c:pt idx="644">
                  <c:v>44941</c:v>
                </c:pt>
                <c:pt idx="645">
                  <c:v>42535</c:v>
                </c:pt>
                <c:pt idx="646">
                  <c:v>44415</c:v>
                </c:pt>
                <c:pt idx="647">
                  <c:v>45904</c:v>
                </c:pt>
                <c:pt idx="648">
                  <c:v>0</c:v>
                </c:pt>
                <c:pt idx="649">
                  <c:v>0</c:v>
                </c:pt>
                <c:pt idx="650">
                  <c:v>17041</c:v>
                </c:pt>
                <c:pt idx="651">
                  <c:v>17997</c:v>
                </c:pt>
                <c:pt idx="652">
                  <c:v>19307</c:v>
                </c:pt>
                <c:pt idx="653">
                  <c:v>18358</c:v>
                </c:pt>
                <c:pt idx="654">
                  <c:v>19200</c:v>
                </c:pt>
                <c:pt idx="655">
                  <c:v>19428</c:v>
                </c:pt>
                <c:pt idx="656">
                  <c:v>19763</c:v>
                </c:pt>
                <c:pt idx="657">
                  <c:v>18888</c:v>
                </c:pt>
                <c:pt idx="658">
                  <c:v>19004</c:v>
                </c:pt>
                <c:pt idx="659">
                  <c:v>20087</c:v>
                </c:pt>
                <c:pt idx="660">
                  <c:v>20252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133</c:v>
                </c:pt>
                <c:pt idx="669">
                  <c:v>143</c:v>
                </c:pt>
                <c:pt idx="670">
                  <c:v>139</c:v>
                </c:pt>
                <c:pt idx="671">
                  <c:v>0</c:v>
                </c:pt>
                <c:pt idx="672">
                  <c:v>0</c:v>
                </c:pt>
                <c:pt idx="673">
                  <c:v>143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39</c:v>
                </c:pt>
                <c:pt idx="682">
                  <c:v>43</c:v>
                </c:pt>
                <c:pt idx="683">
                  <c:v>41</c:v>
                </c:pt>
                <c:pt idx="684">
                  <c:v>0</c:v>
                </c:pt>
                <c:pt idx="685">
                  <c:v>0</c:v>
                </c:pt>
                <c:pt idx="686">
                  <c:v>42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7382</c:v>
                </c:pt>
                <c:pt idx="691">
                  <c:v>7178</c:v>
                </c:pt>
                <c:pt idx="692">
                  <c:v>6941</c:v>
                </c:pt>
                <c:pt idx="693">
                  <c:v>7104</c:v>
                </c:pt>
                <c:pt idx="694">
                  <c:v>6528</c:v>
                </c:pt>
                <c:pt idx="695">
                  <c:v>7058</c:v>
                </c:pt>
                <c:pt idx="696">
                  <c:v>6840</c:v>
                </c:pt>
                <c:pt idx="697">
                  <c:v>7476</c:v>
                </c:pt>
                <c:pt idx="698">
                  <c:v>7479</c:v>
                </c:pt>
                <c:pt idx="699">
                  <c:v>7068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12942</c:v>
                </c:pt>
                <c:pt idx="704">
                  <c:v>12428</c:v>
                </c:pt>
                <c:pt idx="705">
                  <c:v>12678</c:v>
                </c:pt>
                <c:pt idx="706">
                  <c:v>10973</c:v>
                </c:pt>
                <c:pt idx="707">
                  <c:v>10278</c:v>
                </c:pt>
                <c:pt idx="708">
                  <c:v>11332</c:v>
                </c:pt>
                <c:pt idx="709">
                  <c:v>11048</c:v>
                </c:pt>
                <c:pt idx="710">
                  <c:v>9177</c:v>
                </c:pt>
                <c:pt idx="711">
                  <c:v>9712</c:v>
                </c:pt>
                <c:pt idx="712">
                  <c:v>10255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77649</c:v>
                </c:pt>
                <c:pt idx="717">
                  <c:v>73575</c:v>
                </c:pt>
                <c:pt idx="718">
                  <c:v>71465</c:v>
                </c:pt>
                <c:pt idx="719">
                  <c:v>72050</c:v>
                </c:pt>
                <c:pt idx="720">
                  <c:v>53536</c:v>
                </c:pt>
                <c:pt idx="721">
                  <c:v>71189</c:v>
                </c:pt>
                <c:pt idx="722">
                  <c:v>62741</c:v>
                </c:pt>
                <c:pt idx="723">
                  <c:v>47162</c:v>
                </c:pt>
                <c:pt idx="724">
                  <c:v>48971</c:v>
                </c:pt>
                <c:pt idx="725">
                  <c:v>66269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4319</c:v>
                </c:pt>
                <c:pt idx="730">
                  <c:v>4210</c:v>
                </c:pt>
                <c:pt idx="731">
                  <c:v>4214</c:v>
                </c:pt>
                <c:pt idx="732">
                  <c:v>4499</c:v>
                </c:pt>
                <c:pt idx="733">
                  <c:v>4382</c:v>
                </c:pt>
                <c:pt idx="734">
                  <c:v>4479</c:v>
                </c:pt>
                <c:pt idx="735">
                  <c:v>4509</c:v>
                </c:pt>
                <c:pt idx="736">
                  <c:v>4232</c:v>
                </c:pt>
                <c:pt idx="737">
                  <c:v>4418</c:v>
                </c:pt>
                <c:pt idx="738">
                  <c:v>4735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762</c:v>
                </c:pt>
                <c:pt idx="747">
                  <c:v>1759</c:v>
                </c:pt>
                <c:pt idx="748">
                  <c:v>1249</c:v>
                </c:pt>
                <c:pt idx="749">
                  <c:v>0</c:v>
                </c:pt>
                <c:pt idx="750">
                  <c:v>0</c:v>
                </c:pt>
                <c:pt idx="751">
                  <c:v>1503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765</c:v>
                </c:pt>
                <c:pt idx="756">
                  <c:v>745</c:v>
                </c:pt>
                <c:pt idx="757">
                  <c:v>726</c:v>
                </c:pt>
                <c:pt idx="758">
                  <c:v>677</c:v>
                </c:pt>
                <c:pt idx="759">
                  <c:v>744</c:v>
                </c:pt>
                <c:pt idx="760">
                  <c:v>721</c:v>
                </c:pt>
                <c:pt idx="761">
                  <c:v>763</c:v>
                </c:pt>
                <c:pt idx="762">
                  <c:v>748</c:v>
                </c:pt>
                <c:pt idx="763">
                  <c:v>804</c:v>
                </c:pt>
                <c:pt idx="764">
                  <c:v>697</c:v>
                </c:pt>
                <c:pt idx="765">
                  <c:v>0</c:v>
                </c:pt>
                <c:pt idx="766">
                  <c:v>0</c:v>
                </c:pt>
                <c:pt idx="767">
                  <c:v>5721</c:v>
                </c:pt>
                <c:pt idx="768">
                  <c:v>5603</c:v>
                </c:pt>
                <c:pt idx="769">
                  <c:v>5568</c:v>
                </c:pt>
                <c:pt idx="770">
                  <c:v>4749</c:v>
                </c:pt>
                <c:pt idx="771">
                  <c:v>5440</c:v>
                </c:pt>
                <c:pt idx="772">
                  <c:v>5282</c:v>
                </c:pt>
                <c:pt idx="773">
                  <c:v>5624</c:v>
                </c:pt>
                <c:pt idx="774">
                  <c:v>5164</c:v>
                </c:pt>
                <c:pt idx="775">
                  <c:v>4713</c:v>
                </c:pt>
                <c:pt idx="776">
                  <c:v>5188</c:v>
                </c:pt>
                <c:pt idx="777">
                  <c:v>5038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34064</c:v>
                </c:pt>
                <c:pt idx="782">
                  <c:v>33250</c:v>
                </c:pt>
                <c:pt idx="783">
                  <c:v>32378</c:v>
                </c:pt>
                <c:pt idx="784">
                  <c:v>31482</c:v>
                </c:pt>
                <c:pt idx="785">
                  <c:v>28377</c:v>
                </c:pt>
                <c:pt idx="786">
                  <c:v>30536</c:v>
                </c:pt>
                <c:pt idx="787">
                  <c:v>28935</c:v>
                </c:pt>
                <c:pt idx="788">
                  <c:v>26867</c:v>
                </c:pt>
                <c:pt idx="789">
                  <c:v>27648</c:v>
                </c:pt>
                <c:pt idx="790">
                  <c:v>29705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666</c:v>
                </c:pt>
                <c:pt idx="812">
                  <c:v>524</c:v>
                </c:pt>
                <c:pt idx="813">
                  <c:v>578</c:v>
                </c:pt>
                <c:pt idx="814">
                  <c:v>0</c:v>
                </c:pt>
                <c:pt idx="815">
                  <c:v>0</c:v>
                </c:pt>
                <c:pt idx="816">
                  <c:v>559</c:v>
                </c:pt>
                <c:pt idx="817">
                  <c:v>0</c:v>
                </c:pt>
                <c:pt idx="818">
                  <c:v>0</c:v>
                </c:pt>
                <c:pt idx="819">
                  <c:v>33475</c:v>
                </c:pt>
                <c:pt idx="820">
                  <c:v>34749</c:v>
                </c:pt>
                <c:pt idx="821">
                  <c:v>36429</c:v>
                </c:pt>
                <c:pt idx="822">
                  <c:v>33259</c:v>
                </c:pt>
                <c:pt idx="823">
                  <c:v>35284</c:v>
                </c:pt>
                <c:pt idx="824">
                  <c:v>37120</c:v>
                </c:pt>
                <c:pt idx="825">
                  <c:v>36803</c:v>
                </c:pt>
                <c:pt idx="826">
                  <c:v>34263</c:v>
                </c:pt>
                <c:pt idx="827">
                  <c:v>0</c:v>
                </c:pt>
                <c:pt idx="828">
                  <c:v>36747</c:v>
                </c:pt>
                <c:pt idx="829">
                  <c:v>37334</c:v>
                </c:pt>
                <c:pt idx="830">
                  <c:v>0</c:v>
                </c:pt>
                <c:pt idx="831">
                  <c:v>0</c:v>
                </c:pt>
                <c:pt idx="832">
                  <c:v>251706</c:v>
                </c:pt>
                <c:pt idx="833">
                  <c:v>252827</c:v>
                </c:pt>
                <c:pt idx="834">
                  <c:v>261157</c:v>
                </c:pt>
                <c:pt idx="835">
                  <c:v>253469</c:v>
                </c:pt>
                <c:pt idx="836">
                  <c:v>264803</c:v>
                </c:pt>
                <c:pt idx="837">
                  <c:v>269777</c:v>
                </c:pt>
                <c:pt idx="838">
                  <c:v>263542</c:v>
                </c:pt>
                <c:pt idx="839">
                  <c:v>270660</c:v>
                </c:pt>
                <c:pt idx="840">
                  <c:v>0</c:v>
                </c:pt>
                <c:pt idx="841">
                  <c:v>265879</c:v>
                </c:pt>
                <c:pt idx="842">
                  <c:v>266793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1997</c:v>
                </c:pt>
                <c:pt idx="860">
                  <c:v>1984</c:v>
                </c:pt>
                <c:pt idx="861">
                  <c:v>1925</c:v>
                </c:pt>
                <c:pt idx="862">
                  <c:v>1880</c:v>
                </c:pt>
                <c:pt idx="863">
                  <c:v>1629</c:v>
                </c:pt>
                <c:pt idx="864">
                  <c:v>1832</c:v>
                </c:pt>
                <c:pt idx="865">
                  <c:v>1718</c:v>
                </c:pt>
                <c:pt idx="866">
                  <c:v>0</c:v>
                </c:pt>
                <c:pt idx="867">
                  <c:v>1593</c:v>
                </c:pt>
                <c:pt idx="868">
                  <c:v>1768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108</c:v>
                </c:pt>
                <c:pt idx="877">
                  <c:v>133</c:v>
                </c:pt>
                <c:pt idx="878">
                  <c:v>108</c:v>
                </c:pt>
                <c:pt idx="879">
                  <c:v>0</c:v>
                </c:pt>
                <c:pt idx="880">
                  <c:v>0</c:v>
                </c:pt>
                <c:pt idx="881">
                  <c:v>114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3543</c:v>
                </c:pt>
                <c:pt idx="886">
                  <c:v>3122</c:v>
                </c:pt>
                <c:pt idx="887">
                  <c:v>3096</c:v>
                </c:pt>
                <c:pt idx="888">
                  <c:v>3005</c:v>
                </c:pt>
                <c:pt idx="889">
                  <c:v>2781</c:v>
                </c:pt>
                <c:pt idx="890">
                  <c:v>3341</c:v>
                </c:pt>
                <c:pt idx="891">
                  <c:v>2841</c:v>
                </c:pt>
                <c:pt idx="892">
                  <c:v>0</c:v>
                </c:pt>
                <c:pt idx="893">
                  <c:v>2705</c:v>
                </c:pt>
                <c:pt idx="894">
                  <c:v>3032</c:v>
                </c:pt>
                <c:pt idx="895">
                  <c:v>0</c:v>
                </c:pt>
                <c:pt idx="896">
                  <c:v>0</c:v>
                </c:pt>
                <c:pt idx="897">
                  <c:v>307381</c:v>
                </c:pt>
                <c:pt idx="898">
                  <c:v>311770</c:v>
                </c:pt>
                <c:pt idx="899">
                  <c:v>329769</c:v>
                </c:pt>
                <c:pt idx="900">
                  <c:v>313249</c:v>
                </c:pt>
                <c:pt idx="901">
                  <c:v>334634</c:v>
                </c:pt>
                <c:pt idx="902">
                  <c:v>340676</c:v>
                </c:pt>
                <c:pt idx="903">
                  <c:v>330719</c:v>
                </c:pt>
                <c:pt idx="904">
                  <c:v>335185</c:v>
                </c:pt>
                <c:pt idx="905">
                  <c:v>0</c:v>
                </c:pt>
                <c:pt idx="906">
                  <c:v>338070</c:v>
                </c:pt>
                <c:pt idx="907">
                  <c:v>340492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10550</c:v>
                </c:pt>
                <c:pt idx="912">
                  <c:v>10011</c:v>
                </c:pt>
                <c:pt idx="913">
                  <c:v>9320</c:v>
                </c:pt>
                <c:pt idx="914">
                  <c:v>8958</c:v>
                </c:pt>
                <c:pt idx="915">
                  <c:v>8267</c:v>
                </c:pt>
                <c:pt idx="916">
                  <c:v>9064</c:v>
                </c:pt>
                <c:pt idx="917">
                  <c:v>8229</c:v>
                </c:pt>
                <c:pt idx="918">
                  <c:v>0</c:v>
                </c:pt>
                <c:pt idx="919">
                  <c:v>8226</c:v>
                </c:pt>
                <c:pt idx="920">
                  <c:v>9062</c:v>
                </c:pt>
                <c:pt idx="921">
                  <c:v>0</c:v>
                </c:pt>
                <c:pt idx="922">
                  <c:v>0</c:v>
                </c:pt>
                <c:pt idx="923">
                  <c:v>25991</c:v>
                </c:pt>
                <c:pt idx="924">
                  <c:v>26723</c:v>
                </c:pt>
                <c:pt idx="925">
                  <c:v>27615</c:v>
                </c:pt>
                <c:pt idx="926">
                  <c:v>29436</c:v>
                </c:pt>
                <c:pt idx="927">
                  <c:v>30419</c:v>
                </c:pt>
                <c:pt idx="928">
                  <c:v>29707</c:v>
                </c:pt>
                <c:pt idx="929">
                  <c:v>0</c:v>
                </c:pt>
                <c:pt idx="930">
                  <c:v>30217</c:v>
                </c:pt>
                <c:pt idx="931">
                  <c:v>0</c:v>
                </c:pt>
                <c:pt idx="932">
                  <c:v>29141</c:v>
                </c:pt>
                <c:pt idx="933">
                  <c:v>30223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74</c:v>
                </c:pt>
                <c:pt idx="955">
                  <c:v>0</c:v>
                </c:pt>
                <c:pt idx="956">
                  <c:v>81</c:v>
                </c:pt>
                <c:pt idx="957">
                  <c:v>0</c:v>
                </c:pt>
                <c:pt idx="958">
                  <c:v>0</c:v>
                </c:pt>
                <c:pt idx="959">
                  <c:v>81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10163</c:v>
                </c:pt>
                <c:pt idx="977">
                  <c:v>10251</c:v>
                </c:pt>
                <c:pt idx="978">
                  <c:v>9318</c:v>
                </c:pt>
                <c:pt idx="979">
                  <c:v>8157</c:v>
                </c:pt>
                <c:pt idx="980">
                  <c:v>7785</c:v>
                </c:pt>
                <c:pt idx="981">
                  <c:v>0</c:v>
                </c:pt>
                <c:pt idx="982">
                  <c:v>8528</c:v>
                </c:pt>
                <c:pt idx="983">
                  <c:v>0</c:v>
                </c:pt>
                <c:pt idx="984">
                  <c:v>0</c:v>
                </c:pt>
                <c:pt idx="985">
                  <c:v>7940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86</c:v>
                </c:pt>
                <c:pt idx="1007">
                  <c:v>0</c:v>
                </c:pt>
                <c:pt idx="1008">
                  <c:v>95</c:v>
                </c:pt>
                <c:pt idx="1009">
                  <c:v>87</c:v>
                </c:pt>
                <c:pt idx="1010">
                  <c:v>0</c:v>
                </c:pt>
                <c:pt idx="1011">
                  <c:v>0</c:v>
                </c:pt>
                <c:pt idx="1012">
                  <c:v>90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479</c:v>
                </c:pt>
                <c:pt idx="1020">
                  <c:v>0</c:v>
                </c:pt>
                <c:pt idx="1021">
                  <c:v>500</c:v>
                </c:pt>
                <c:pt idx="1022">
                  <c:v>495</c:v>
                </c:pt>
                <c:pt idx="1023">
                  <c:v>0</c:v>
                </c:pt>
                <c:pt idx="1024">
                  <c:v>0</c:v>
                </c:pt>
                <c:pt idx="1025">
                  <c:v>500</c:v>
                </c:pt>
                <c:pt idx="1026">
                  <c:v>0</c:v>
                </c:pt>
                <c:pt idx="1027">
                  <c:v>0</c:v>
                </c:pt>
                <c:pt idx="1028">
                  <c:v>3211</c:v>
                </c:pt>
                <c:pt idx="1029">
                  <c:v>2409</c:v>
                </c:pt>
                <c:pt idx="1030">
                  <c:v>2732</c:v>
                </c:pt>
                <c:pt idx="1031">
                  <c:v>2927</c:v>
                </c:pt>
                <c:pt idx="1032">
                  <c:v>2288</c:v>
                </c:pt>
                <c:pt idx="1033">
                  <c:v>0</c:v>
                </c:pt>
                <c:pt idx="1034">
                  <c:v>2509</c:v>
                </c:pt>
                <c:pt idx="1035">
                  <c:v>2585</c:v>
                </c:pt>
                <c:pt idx="1036">
                  <c:v>0</c:v>
                </c:pt>
                <c:pt idx="1037">
                  <c:v>2218</c:v>
                </c:pt>
                <c:pt idx="1038">
                  <c:v>2645</c:v>
                </c:pt>
                <c:pt idx="1039">
                  <c:v>0</c:v>
                </c:pt>
                <c:pt idx="1040">
                  <c:v>0</c:v>
                </c:pt>
                <c:pt idx="1041">
                  <c:v>4740</c:v>
                </c:pt>
                <c:pt idx="1042">
                  <c:v>4567</c:v>
                </c:pt>
                <c:pt idx="1043">
                  <c:v>4453</c:v>
                </c:pt>
                <c:pt idx="1044">
                  <c:v>4648</c:v>
                </c:pt>
                <c:pt idx="1045">
                  <c:v>3853</c:v>
                </c:pt>
                <c:pt idx="1046">
                  <c:v>0</c:v>
                </c:pt>
                <c:pt idx="1047">
                  <c:v>4692</c:v>
                </c:pt>
                <c:pt idx="1048">
                  <c:v>3997</c:v>
                </c:pt>
                <c:pt idx="1049">
                  <c:v>0</c:v>
                </c:pt>
                <c:pt idx="1050">
                  <c:v>3647</c:v>
                </c:pt>
                <c:pt idx="1051">
                  <c:v>3993</c:v>
                </c:pt>
                <c:pt idx="1052">
                  <c:v>0</c:v>
                </c:pt>
                <c:pt idx="1053">
                  <c:v>0</c:v>
                </c:pt>
                <c:pt idx="1054">
                  <c:v>14894</c:v>
                </c:pt>
                <c:pt idx="1055">
                  <c:v>13838</c:v>
                </c:pt>
                <c:pt idx="1056">
                  <c:v>14933</c:v>
                </c:pt>
                <c:pt idx="1057">
                  <c:v>14139</c:v>
                </c:pt>
                <c:pt idx="1058">
                  <c:v>12808</c:v>
                </c:pt>
                <c:pt idx="1059">
                  <c:v>0</c:v>
                </c:pt>
                <c:pt idx="1060">
                  <c:v>14338</c:v>
                </c:pt>
                <c:pt idx="1061">
                  <c:v>12664</c:v>
                </c:pt>
                <c:pt idx="1062">
                  <c:v>0</c:v>
                </c:pt>
                <c:pt idx="1063">
                  <c:v>13608</c:v>
                </c:pt>
                <c:pt idx="1064">
                  <c:v>13330</c:v>
                </c:pt>
                <c:pt idx="1065">
                  <c:v>0</c:v>
                </c:pt>
                <c:pt idx="1066">
                  <c:v>23499</c:v>
                </c:pt>
                <c:pt idx="1067">
                  <c:v>24964</c:v>
                </c:pt>
                <c:pt idx="1068">
                  <c:v>25667</c:v>
                </c:pt>
                <c:pt idx="1069">
                  <c:v>24859</c:v>
                </c:pt>
                <c:pt idx="1070">
                  <c:v>26458</c:v>
                </c:pt>
                <c:pt idx="1071">
                  <c:v>26157</c:v>
                </c:pt>
                <c:pt idx="1072">
                  <c:v>0</c:v>
                </c:pt>
                <c:pt idx="1073">
                  <c:v>26729</c:v>
                </c:pt>
                <c:pt idx="1074">
                  <c:v>27583</c:v>
                </c:pt>
                <c:pt idx="1075">
                  <c:v>0</c:v>
                </c:pt>
                <c:pt idx="1076">
                  <c:v>26136</c:v>
                </c:pt>
                <c:pt idx="1077">
                  <c:v>27330</c:v>
                </c:pt>
                <c:pt idx="1078">
                  <c:v>0</c:v>
                </c:pt>
                <c:pt idx="1079">
                  <c:v>6021</c:v>
                </c:pt>
                <c:pt idx="1080">
                  <c:v>5731</c:v>
                </c:pt>
                <c:pt idx="1081">
                  <c:v>5369</c:v>
                </c:pt>
                <c:pt idx="1082">
                  <c:v>5384</c:v>
                </c:pt>
                <c:pt idx="1083">
                  <c:v>5354</c:v>
                </c:pt>
                <c:pt idx="1084">
                  <c:v>3368</c:v>
                </c:pt>
                <c:pt idx="1085">
                  <c:v>0</c:v>
                </c:pt>
                <c:pt idx="1086">
                  <c:v>4836</c:v>
                </c:pt>
                <c:pt idx="1087">
                  <c:v>3480</c:v>
                </c:pt>
                <c:pt idx="1088">
                  <c:v>0</c:v>
                </c:pt>
                <c:pt idx="1089">
                  <c:v>3273</c:v>
                </c:pt>
                <c:pt idx="1090">
                  <c:v>4159</c:v>
                </c:pt>
                <c:pt idx="1091">
                  <c:v>0</c:v>
                </c:pt>
                <c:pt idx="1092">
                  <c:v>0</c:v>
                </c:pt>
                <c:pt idx="1093">
                  <c:v>749447</c:v>
                </c:pt>
                <c:pt idx="1094">
                  <c:v>723743</c:v>
                </c:pt>
                <c:pt idx="1095">
                  <c:v>698360</c:v>
                </c:pt>
                <c:pt idx="1096">
                  <c:v>632956</c:v>
                </c:pt>
                <c:pt idx="1097">
                  <c:v>519165</c:v>
                </c:pt>
                <c:pt idx="1098">
                  <c:v>0</c:v>
                </c:pt>
                <c:pt idx="1099">
                  <c:v>604659</c:v>
                </c:pt>
                <c:pt idx="1100">
                  <c:v>539388</c:v>
                </c:pt>
                <c:pt idx="1101">
                  <c:v>0</c:v>
                </c:pt>
                <c:pt idx="1102">
                  <c:v>489507</c:v>
                </c:pt>
                <c:pt idx="1103">
                  <c:v>567182</c:v>
                </c:pt>
                <c:pt idx="1104">
                  <c:v>0</c:v>
                </c:pt>
                <c:pt idx="1105">
                  <c:v>0</c:v>
                </c:pt>
                <c:pt idx="1106">
                  <c:v>209009</c:v>
                </c:pt>
                <c:pt idx="1107">
                  <c:v>211296</c:v>
                </c:pt>
                <c:pt idx="1108">
                  <c:v>199782</c:v>
                </c:pt>
                <c:pt idx="1109">
                  <c:v>186605</c:v>
                </c:pt>
                <c:pt idx="1110">
                  <c:v>176238</c:v>
                </c:pt>
                <c:pt idx="1111">
                  <c:v>0</c:v>
                </c:pt>
                <c:pt idx="1112">
                  <c:v>182885</c:v>
                </c:pt>
                <c:pt idx="1113">
                  <c:v>179461</c:v>
                </c:pt>
                <c:pt idx="1114">
                  <c:v>0</c:v>
                </c:pt>
                <c:pt idx="1115">
                  <c:v>165366</c:v>
                </c:pt>
                <c:pt idx="1116">
                  <c:v>183726</c:v>
                </c:pt>
                <c:pt idx="1117">
                  <c:v>0</c:v>
                </c:pt>
                <c:pt idx="1118">
                  <c:v>0</c:v>
                </c:pt>
                <c:pt idx="1119">
                  <c:v>212145</c:v>
                </c:pt>
                <c:pt idx="1120">
                  <c:v>210678</c:v>
                </c:pt>
                <c:pt idx="1121">
                  <c:v>213423</c:v>
                </c:pt>
                <c:pt idx="1122">
                  <c:v>204312</c:v>
                </c:pt>
                <c:pt idx="1123">
                  <c:v>155548</c:v>
                </c:pt>
                <c:pt idx="1124">
                  <c:v>0</c:v>
                </c:pt>
                <c:pt idx="1125">
                  <c:v>190620</c:v>
                </c:pt>
                <c:pt idx="1126">
                  <c:v>172442</c:v>
                </c:pt>
                <c:pt idx="1127">
                  <c:v>0</c:v>
                </c:pt>
                <c:pt idx="1128">
                  <c:v>142649</c:v>
                </c:pt>
                <c:pt idx="1129">
                  <c:v>180242</c:v>
                </c:pt>
                <c:pt idx="1130">
                  <c:v>0</c:v>
                </c:pt>
                <c:pt idx="1131">
                  <c:v>0</c:v>
                </c:pt>
                <c:pt idx="1132">
                  <c:v>40220</c:v>
                </c:pt>
                <c:pt idx="1133">
                  <c:v>37845</c:v>
                </c:pt>
                <c:pt idx="1134">
                  <c:v>32846</c:v>
                </c:pt>
                <c:pt idx="1135">
                  <c:v>28806</c:v>
                </c:pt>
                <c:pt idx="1136">
                  <c:v>26901</c:v>
                </c:pt>
                <c:pt idx="1137">
                  <c:v>0</c:v>
                </c:pt>
                <c:pt idx="1138">
                  <c:v>23696</c:v>
                </c:pt>
                <c:pt idx="1139">
                  <c:v>26866</c:v>
                </c:pt>
                <c:pt idx="1140">
                  <c:v>0</c:v>
                </c:pt>
                <c:pt idx="1141">
                  <c:v>27086</c:v>
                </c:pt>
                <c:pt idx="1142">
                  <c:v>21503</c:v>
                </c:pt>
                <c:pt idx="1143">
                  <c:v>0</c:v>
                </c:pt>
                <c:pt idx="1144">
                  <c:v>13350</c:v>
                </c:pt>
                <c:pt idx="1145">
                  <c:v>13216</c:v>
                </c:pt>
                <c:pt idx="1146">
                  <c:v>14219</c:v>
                </c:pt>
                <c:pt idx="1147">
                  <c:v>14364</c:v>
                </c:pt>
                <c:pt idx="1148">
                  <c:v>14903</c:v>
                </c:pt>
                <c:pt idx="1149">
                  <c:v>14432</c:v>
                </c:pt>
                <c:pt idx="1150">
                  <c:v>14269</c:v>
                </c:pt>
                <c:pt idx="1151">
                  <c:v>15120</c:v>
                </c:pt>
                <c:pt idx="1152">
                  <c:v>14330</c:v>
                </c:pt>
                <c:pt idx="1153">
                  <c:v>0</c:v>
                </c:pt>
                <c:pt idx="1154">
                  <c:v>14061</c:v>
                </c:pt>
                <c:pt idx="1155">
                  <c:v>14607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24079</c:v>
                </c:pt>
                <c:pt idx="1171">
                  <c:v>23254</c:v>
                </c:pt>
                <c:pt idx="1172">
                  <c:v>23195</c:v>
                </c:pt>
                <c:pt idx="1173">
                  <c:v>21463</c:v>
                </c:pt>
                <c:pt idx="1174">
                  <c:v>22868</c:v>
                </c:pt>
                <c:pt idx="1175">
                  <c:v>19143</c:v>
                </c:pt>
                <c:pt idx="1176">
                  <c:v>19241</c:v>
                </c:pt>
                <c:pt idx="1177">
                  <c:v>20700</c:v>
                </c:pt>
                <c:pt idx="1178">
                  <c:v>18478</c:v>
                </c:pt>
                <c:pt idx="1179">
                  <c:v>0</c:v>
                </c:pt>
                <c:pt idx="1180">
                  <c:v>19730</c:v>
                </c:pt>
                <c:pt idx="1181">
                  <c:v>20380</c:v>
                </c:pt>
                <c:pt idx="1182">
                  <c:v>0</c:v>
                </c:pt>
                <c:pt idx="1183">
                  <c:v>158616</c:v>
                </c:pt>
                <c:pt idx="1184">
                  <c:v>167416</c:v>
                </c:pt>
                <c:pt idx="1185">
                  <c:v>170239</c:v>
                </c:pt>
                <c:pt idx="1186">
                  <c:v>164858</c:v>
                </c:pt>
                <c:pt idx="1187">
                  <c:v>176004</c:v>
                </c:pt>
                <c:pt idx="1188">
                  <c:v>172142</c:v>
                </c:pt>
                <c:pt idx="1189">
                  <c:v>181990</c:v>
                </c:pt>
                <c:pt idx="1190">
                  <c:v>179599</c:v>
                </c:pt>
                <c:pt idx="1191">
                  <c:v>183873</c:v>
                </c:pt>
                <c:pt idx="1192">
                  <c:v>0</c:v>
                </c:pt>
                <c:pt idx="1193">
                  <c:v>179423</c:v>
                </c:pt>
                <c:pt idx="1194">
                  <c:v>181830</c:v>
                </c:pt>
                <c:pt idx="1195">
                  <c:v>0</c:v>
                </c:pt>
                <c:pt idx="1196">
                  <c:v>0</c:v>
                </c:pt>
                <c:pt idx="1197">
                  <c:v>3066</c:v>
                </c:pt>
                <c:pt idx="1198">
                  <c:v>2830</c:v>
                </c:pt>
                <c:pt idx="1199">
                  <c:v>3022</c:v>
                </c:pt>
                <c:pt idx="1200">
                  <c:v>4078</c:v>
                </c:pt>
                <c:pt idx="1201">
                  <c:v>3841</c:v>
                </c:pt>
                <c:pt idx="1202">
                  <c:v>3769</c:v>
                </c:pt>
                <c:pt idx="1203">
                  <c:v>4200</c:v>
                </c:pt>
                <c:pt idx="1204">
                  <c:v>3717</c:v>
                </c:pt>
                <c:pt idx="1205">
                  <c:v>0</c:v>
                </c:pt>
                <c:pt idx="1206">
                  <c:v>3728</c:v>
                </c:pt>
                <c:pt idx="1207">
                  <c:v>4176</c:v>
                </c:pt>
                <c:pt idx="1208">
                  <c:v>0</c:v>
                </c:pt>
                <c:pt idx="1209">
                  <c:v>451501</c:v>
                </c:pt>
                <c:pt idx="1210">
                  <c:v>461468</c:v>
                </c:pt>
                <c:pt idx="1211">
                  <c:v>499092</c:v>
                </c:pt>
                <c:pt idx="1212">
                  <c:v>472174</c:v>
                </c:pt>
                <c:pt idx="1213">
                  <c:v>495352</c:v>
                </c:pt>
                <c:pt idx="1214">
                  <c:v>510791</c:v>
                </c:pt>
                <c:pt idx="1215">
                  <c:v>522488</c:v>
                </c:pt>
                <c:pt idx="1216">
                  <c:v>515198</c:v>
                </c:pt>
                <c:pt idx="1217">
                  <c:v>520541</c:v>
                </c:pt>
                <c:pt idx="1218">
                  <c:v>0</c:v>
                </c:pt>
                <c:pt idx="1219">
                  <c:v>506237</c:v>
                </c:pt>
                <c:pt idx="1220">
                  <c:v>519807</c:v>
                </c:pt>
                <c:pt idx="1221">
                  <c:v>0</c:v>
                </c:pt>
                <c:pt idx="1222">
                  <c:v>0</c:v>
                </c:pt>
                <c:pt idx="1223">
                  <c:v>7064</c:v>
                </c:pt>
                <c:pt idx="1224">
                  <c:v>7105</c:v>
                </c:pt>
                <c:pt idx="1225">
                  <c:v>7458</c:v>
                </c:pt>
                <c:pt idx="1226">
                  <c:v>7069</c:v>
                </c:pt>
                <c:pt idx="1227">
                  <c:v>4818</c:v>
                </c:pt>
                <c:pt idx="1228">
                  <c:v>6219</c:v>
                </c:pt>
                <c:pt idx="1229">
                  <c:v>7209</c:v>
                </c:pt>
                <c:pt idx="1230">
                  <c:v>6677</c:v>
                </c:pt>
                <c:pt idx="1231">
                  <c:v>0</c:v>
                </c:pt>
                <c:pt idx="1232">
                  <c:v>5176</c:v>
                </c:pt>
                <c:pt idx="1233">
                  <c:v>6853</c:v>
                </c:pt>
                <c:pt idx="1234">
                  <c:v>0</c:v>
                </c:pt>
                <c:pt idx="1235">
                  <c:v>0</c:v>
                </c:pt>
                <c:pt idx="1236">
                  <c:v>78101</c:v>
                </c:pt>
                <c:pt idx="1237">
                  <c:v>74443</c:v>
                </c:pt>
                <c:pt idx="1238">
                  <c:v>63417</c:v>
                </c:pt>
                <c:pt idx="1239">
                  <c:v>69983</c:v>
                </c:pt>
                <c:pt idx="1240">
                  <c:v>34493</c:v>
                </c:pt>
                <c:pt idx="1241">
                  <c:v>50717</c:v>
                </c:pt>
                <c:pt idx="1242">
                  <c:v>66231</c:v>
                </c:pt>
                <c:pt idx="1243">
                  <c:v>50805</c:v>
                </c:pt>
                <c:pt idx="1244">
                  <c:v>0</c:v>
                </c:pt>
                <c:pt idx="1245">
                  <c:v>43041</c:v>
                </c:pt>
                <c:pt idx="1246">
                  <c:v>61504</c:v>
                </c:pt>
                <c:pt idx="1247">
                  <c:v>0</c:v>
                </c:pt>
                <c:pt idx="1248">
                  <c:v>0</c:v>
                </c:pt>
                <c:pt idx="1249">
                  <c:v>20179</c:v>
                </c:pt>
                <c:pt idx="1250">
                  <c:v>19719</c:v>
                </c:pt>
                <c:pt idx="1251">
                  <c:v>18897</c:v>
                </c:pt>
                <c:pt idx="1252">
                  <c:v>17806</c:v>
                </c:pt>
                <c:pt idx="1253">
                  <c:v>14259</c:v>
                </c:pt>
                <c:pt idx="1254">
                  <c:v>15552</c:v>
                </c:pt>
                <c:pt idx="1255">
                  <c:v>17230</c:v>
                </c:pt>
                <c:pt idx="1256">
                  <c:v>16151</c:v>
                </c:pt>
                <c:pt idx="1257">
                  <c:v>0</c:v>
                </c:pt>
                <c:pt idx="1258">
                  <c:v>14769</c:v>
                </c:pt>
                <c:pt idx="1259">
                  <c:v>16896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8</c:v>
                </c:pt>
                <c:pt idx="1268">
                  <c:v>11</c:v>
                </c:pt>
                <c:pt idx="1269">
                  <c:v>8</c:v>
                </c:pt>
                <c:pt idx="1270">
                  <c:v>0</c:v>
                </c:pt>
                <c:pt idx="1271">
                  <c:v>0</c:v>
                </c:pt>
                <c:pt idx="1272">
                  <c:v>10</c:v>
                </c:pt>
                <c:pt idx="1273">
                  <c:v>0</c:v>
                </c:pt>
                <c:pt idx="1274">
                  <c:v>0</c:v>
                </c:pt>
                <c:pt idx="1275">
                  <c:v>2528</c:v>
                </c:pt>
                <c:pt idx="1276">
                  <c:v>2496</c:v>
                </c:pt>
                <c:pt idx="1277">
                  <c:v>2435</c:v>
                </c:pt>
                <c:pt idx="1278">
                  <c:v>2216</c:v>
                </c:pt>
                <c:pt idx="1279">
                  <c:v>1902</c:v>
                </c:pt>
                <c:pt idx="1280">
                  <c:v>2005</c:v>
                </c:pt>
                <c:pt idx="1281">
                  <c:v>2045</c:v>
                </c:pt>
                <c:pt idx="1282">
                  <c:v>1946</c:v>
                </c:pt>
                <c:pt idx="1283">
                  <c:v>0</c:v>
                </c:pt>
                <c:pt idx="1284">
                  <c:v>1994</c:v>
                </c:pt>
                <c:pt idx="1285">
                  <c:v>1966</c:v>
                </c:pt>
                <c:pt idx="1286">
                  <c:v>0</c:v>
                </c:pt>
                <c:pt idx="1287">
                  <c:v>0</c:v>
                </c:pt>
                <c:pt idx="1288">
                  <c:v>32523</c:v>
                </c:pt>
                <c:pt idx="1289">
                  <c:v>32586</c:v>
                </c:pt>
                <c:pt idx="1290">
                  <c:v>30815</c:v>
                </c:pt>
                <c:pt idx="1291">
                  <c:v>28843</c:v>
                </c:pt>
                <c:pt idx="1292">
                  <c:v>20067</c:v>
                </c:pt>
                <c:pt idx="1293">
                  <c:v>23469</c:v>
                </c:pt>
                <c:pt idx="1294">
                  <c:v>26389</c:v>
                </c:pt>
                <c:pt idx="1295">
                  <c:v>26399</c:v>
                </c:pt>
                <c:pt idx="1296">
                  <c:v>0</c:v>
                </c:pt>
                <c:pt idx="1297">
                  <c:v>22001</c:v>
                </c:pt>
                <c:pt idx="1298">
                  <c:v>25780</c:v>
                </c:pt>
                <c:pt idx="1299">
                  <c:v>0</c:v>
                </c:pt>
                <c:pt idx="1300">
                  <c:v>0</c:v>
                </c:pt>
                <c:pt idx="1301">
                  <c:v>3097</c:v>
                </c:pt>
                <c:pt idx="1302">
                  <c:v>2805</c:v>
                </c:pt>
                <c:pt idx="1303">
                  <c:v>2484</c:v>
                </c:pt>
                <c:pt idx="1304">
                  <c:v>2846</c:v>
                </c:pt>
                <c:pt idx="1305">
                  <c:v>2151</c:v>
                </c:pt>
                <c:pt idx="1306">
                  <c:v>2542</c:v>
                </c:pt>
                <c:pt idx="1307">
                  <c:v>2726</c:v>
                </c:pt>
                <c:pt idx="1308">
                  <c:v>2497</c:v>
                </c:pt>
                <c:pt idx="1309">
                  <c:v>0</c:v>
                </c:pt>
                <c:pt idx="1310">
                  <c:v>2584</c:v>
                </c:pt>
                <c:pt idx="1311">
                  <c:v>2450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4371</c:v>
                </c:pt>
                <c:pt idx="1328">
                  <c:v>4644</c:v>
                </c:pt>
                <c:pt idx="1329">
                  <c:v>4403</c:v>
                </c:pt>
                <c:pt idx="1330">
                  <c:v>4586</c:v>
                </c:pt>
                <c:pt idx="1331">
                  <c:v>4111</c:v>
                </c:pt>
                <c:pt idx="1332">
                  <c:v>4438</c:v>
                </c:pt>
                <c:pt idx="1333">
                  <c:v>4796</c:v>
                </c:pt>
                <c:pt idx="1334">
                  <c:v>4528</c:v>
                </c:pt>
                <c:pt idx="1335">
                  <c:v>0</c:v>
                </c:pt>
                <c:pt idx="1336">
                  <c:v>4324</c:v>
                </c:pt>
                <c:pt idx="1337">
                  <c:v>4688</c:v>
                </c:pt>
                <c:pt idx="1338">
                  <c:v>4073</c:v>
                </c:pt>
                <c:pt idx="1339">
                  <c:v>0</c:v>
                </c:pt>
                <c:pt idx="1340">
                  <c:v>6349</c:v>
                </c:pt>
                <c:pt idx="1341">
                  <c:v>6382</c:v>
                </c:pt>
                <c:pt idx="1342">
                  <c:v>6652</c:v>
                </c:pt>
                <c:pt idx="1343">
                  <c:v>5426</c:v>
                </c:pt>
                <c:pt idx="1344">
                  <c:v>5258</c:v>
                </c:pt>
                <c:pt idx="1345">
                  <c:v>5271</c:v>
                </c:pt>
                <c:pt idx="1346">
                  <c:v>4206</c:v>
                </c:pt>
                <c:pt idx="1347">
                  <c:v>5023</c:v>
                </c:pt>
                <c:pt idx="1348">
                  <c:v>0</c:v>
                </c:pt>
                <c:pt idx="1349">
                  <c:v>5220</c:v>
                </c:pt>
                <c:pt idx="1350">
                  <c:v>4774</c:v>
                </c:pt>
                <c:pt idx="1351">
                  <c:v>5220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28</c:v>
                </c:pt>
                <c:pt idx="1359">
                  <c:v>19</c:v>
                </c:pt>
                <c:pt idx="1360">
                  <c:v>33</c:v>
                </c:pt>
                <c:pt idx="1361">
                  <c:v>0</c:v>
                </c:pt>
                <c:pt idx="1362">
                  <c:v>0</c:v>
                </c:pt>
                <c:pt idx="1363">
                  <c:v>19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13342</c:v>
                </c:pt>
                <c:pt idx="1380">
                  <c:v>21611</c:v>
                </c:pt>
                <c:pt idx="1381">
                  <c:v>20286</c:v>
                </c:pt>
                <c:pt idx="1382">
                  <c:v>17738</c:v>
                </c:pt>
                <c:pt idx="1383">
                  <c:v>0</c:v>
                </c:pt>
                <c:pt idx="1384">
                  <c:v>17796</c:v>
                </c:pt>
                <c:pt idx="1385">
                  <c:v>17525</c:v>
                </c:pt>
                <c:pt idx="1386">
                  <c:v>17670</c:v>
                </c:pt>
                <c:pt idx="1387">
                  <c:v>0</c:v>
                </c:pt>
                <c:pt idx="1388">
                  <c:v>17441</c:v>
                </c:pt>
                <c:pt idx="1389">
                  <c:v>17899</c:v>
                </c:pt>
                <c:pt idx="1390">
                  <c:v>16951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7287</c:v>
                </c:pt>
                <c:pt idx="1406">
                  <c:v>7052</c:v>
                </c:pt>
                <c:pt idx="1407">
                  <c:v>8766</c:v>
                </c:pt>
                <c:pt idx="1408">
                  <c:v>9520</c:v>
                </c:pt>
                <c:pt idx="1409">
                  <c:v>0</c:v>
                </c:pt>
                <c:pt idx="1410">
                  <c:v>9386</c:v>
                </c:pt>
                <c:pt idx="1411">
                  <c:v>9460</c:v>
                </c:pt>
                <c:pt idx="1412">
                  <c:v>8848</c:v>
                </c:pt>
                <c:pt idx="1413">
                  <c:v>0</c:v>
                </c:pt>
                <c:pt idx="1414">
                  <c:v>9253</c:v>
                </c:pt>
                <c:pt idx="1415">
                  <c:v>8718</c:v>
                </c:pt>
                <c:pt idx="1416">
                  <c:v>8865</c:v>
                </c:pt>
                <c:pt idx="1417">
                  <c:v>4080</c:v>
                </c:pt>
                <c:pt idx="1418">
                  <c:v>4171</c:v>
                </c:pt>
                <c:pt idx="1419">
                  <c:v>4220</c:v>
                </c:pt>
                <c:pt idx="1420">
                  <c:v>3956</c:v>
                </c:pt>
                <c:pt idx="1421">
                  <c:v>4204</c:v>
                </c:pt>
                <c:pt idx="1422">
                  <c:v>0</c:v>
                </c:pt>
                <c:pt idx="1423">
                  <c:v>4282</c:v>
                </c:pt>
                <c:pt idx="1424">
                  <c:v>4209</c:v>
                </c:pt>
                <c:pt idx="1425">
                  <c:v>4382</c:v>
                </c:pt>
                <c:pt idx="1426">
                  <c:v>0</c:v>
                </c:pt>
                <c:pt idx="1427">
                  <c:v>3843</c:v>
                </c:pt>
                <c:pt idx="1428">
                  <c:v>4329</c:v>
                </c:pt>
                <c:pt idx="1429">
                  <c:v>3646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75907</c:v>
                </c:pt>
                <c:pt idx="1471">
                  <c:v>72645</c:v>
                </c:pt>
                <c:pt idx="1472">
                  <c:v>69858</c:v>
                </c:pt>
                <c:pt idx="1473">
                  <c:v>73006</c:v>
                </c:pt>
                <c:pt idx="1474">
                  <c:v>0</c:v>
                </c:pt>
                <c:pt idx="1475">
                  <c:v>58691</c:v>
                </c:pt>
                <c:pt idx="1476">
                  <c:v>69970</c:v>
                </c:pt>
                <c:pt idx="1477">
                  <c:v>0</c:v>
                </c:pt>
                <c:pt idx="1478">
                  <c:v>63507</c:v>
                </c:pt>
                <c:pt idx="1479">
                  <c:v>54619</c:v>
                </c:pt>
                <c:pt idx="1480">
                  <c:v>63715</c:v>
                </c:pt>
                <c:pt idx="1481">
                  <c:v>51009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250</c:v>
                </c:pt>
                <c:pt idx="1489">
                  <c:v>299</c:v>
                </c:pt>
                <c:pt idx="1490">
                  <c:v>0</c:v>
                </c:pt>
                <c:pt idx="1491">
                  <c:v>225</c:v>
                </c:pt>
                <c:pt idx="1492">
                  <c:v>0</c:v>
                </c:pt>
                <c:pt idx="1493">
                  <c:v>288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</c:v>
                </c:pt>
                <c:pt idx="1502">
                  <c:v>0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0</c:v>
                </c:pt>
                <c:pt idx="1507">
                  <c:v>0</c:v>
                </c:pt>
                <c:pt idx="1508">
                  <c:v>0</c:v>
                </c:pt>
                <c:pt idx="1509">
                  <c:v>857</c:v>
                </c:pt>
                <c:pt idx="1510">
                  <c:v>848</c:v>
                </c:pt>
                <c:pt idx="1511">
                  <c:v>777</c:v>
                </c:pt>
                <c:pt idx="1512">
                  <c:v>837</c:v>
                </c:pt>
                <c:pt idx="1513">
                  <c:v>734</c:v>
                </c:pt>
                <c:pt idx="1514">
                  <c:v>830</c:v>
                </c:pt>
                <c:pt idx="1515">
                  <c:v>878</c:v>
                </c:pt>
                <c:pt idx="1516">
                  <c:v>0</c:v>
                </c:pt>
                <c:pt idx="1517">
                  <c:v>881</c:v>
                </c:pt>
                <c:pt idx="1518">
                  <c:v>826</c:v>
                </c:pt>
                <c:pt idx="1519">
                  <c:v>834</c:v>
                </c:pt>
                <c:pt idx="1520">
                  <c:v>0</c:v>
                </c:pt>
                <c:pt idx="1521">
                  <c:v>0</c:v>
                </c:pt>
                <c:pt idx="1522">
                  <c:v>0</c:v>
                </c:pt>
                <c:pt idx="1523">
                  <c:v>0</c:v>
                </c:pt>
                <c:pt idx="1524">
                  <c:v>0</c:v>
                </c:pt>
                <c:pt idx="1525">
                  <c:v>0</c:v>
                </c:pt>
                <c:pt idx="1526">
                  <c:v>0</c:v>
                </c:pt>
                <c:pt idx="1527">
                  <c:v>29</c:v>
                </c:pt>
                <c:pt idx="1528">
                  <c:v>32</c:v>
                </c:pt>
                <c:pt idx="1529">
                  <c:v>0</c:v>
                </c:pt>
                <c:pt idx="1530">
                  <c:v>29</c:v>
                </c:pt>
                <c:pt idx="1531">
                  <c:v>0</c:v>
                </c:pt>
                <c:pt idx="1532">
                  <c:v>30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0</c:v>
                </c:pt>
                <c:pt idx="1550">
                  <c:v>0</c:v>
                </c:pt>
                <c:pt idx="1551">
                  <c:v>0</c:v>
                </c:pt>
                <c:pt idx="1552">
                  <c:v>0</c:v>
                </c:pt>
                <c:pt idx="1553">
                  <c:v>1019</c:v>
                </c:pt>
                <c:pt idx="1554">
                  <c:v>1194</c:v>
                </c:pt>
                <c:pt idx="1555">
                  <c:v>0</c:v>
                </c:pt>
                <c:pt idx="1556">
                  <c:v>1077</c:v>
                </c:pt>
                <c:pt idx="1557">
                  <c:v>0</c:v>
                </c:pt>
                <c:pt idx="1558">
                  <c:v>1173</c:v>
                </c:pt>
                <c:pt idx="1559">
                  <c:v>0</c:v>
                </c:pt>
                <c:pt idx="1560">
                  <c:v>191924</c:v>
                </c:pt>
                <c:pt idx="1561">
                  <c:v>186171</c:v>
                </c:pt>
                <c:pt idx="1562">
                  <c:v>178924</c:v>
                </c:pt>
                <c:pt idx="1563">
                  <c:v>175752</c:v>
                </c:pt>
                <c:pt idx="1564">
                  <c:v>181876</c:v>
                </c:pt>
                <c:pt idx="1565">
                  <c:v>150843</c:v>
                </c:pt>
                <c:pt idx="1566">
                  <c:v>159324</c:v>
                </c:pt>
                <c:pt idx="1567">
                  <c:v>176711</c:v>
                </c:pt>
                <c:pt idx="1568">
                  <c:v>0</c:v>
                </c:pt>
                <c:pt idx="1569">
                  <c:v>170263</c:v>
                </c:pt>
                <c:pt idx="1570">
                  <c:v>153665</c:v>
                </c:pt>
                <c:pt idx="1571">
                  <c:v>172307</c:v>
                </c:pt>
                <c:pt idx="1572">
                  <c:v>0</c:v>
                </c:pt>
                <c:pt idx="1573">
                  <c:v>0</c:v>
                </c:pt>
                <c:pt idx="1574">
                  <c:v>0</c:v>
                </c:pt>
                <c:pt idx="1575">
                  <c:v>0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3331</c:v>
                </c:pt>
                <c:pt idx="1588">
                  <c:v>3426</c:v>
                </c:pt>
                <c:pt idx="1589">
                  <c:v>3171</c:v>
                </c:pt>
                <c:pt idx="1590">
                  <c:v>3363</c:v>
                </c:pt>
                <c:pt idx="1591">
                  <c:v>3096</c:v>
                </c:pt>
                <c:pt idx="1592">
                  <c:v>3377</c:v>
                </c:pt>
                <c:pt idx="1593">
                  <c:v>3342</c:v>
                </c:pt>
                <c:pt idx="1594">
                  <c:v>0</c:v>
                </c:pt>
                <c:pt idx="1595">
                  <c:v>3500</c:v>
                </c:pt>
                <c:pt idx="1596">
                  <c:v>0</c:v>
                </c:pt>
                <c:pt idx="1597">
                  <c:v>3441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3607</c:v>
                </c:pt>
                <c:pt idx="1614">
                  <c:v>3454</c:v>
                </c:pt>
                <c:pt idx="1615">
                  <c:v>3252</c:v>
                </c:pt>
                <c:pt idx="1616">
                  <c:v>3156</c:v>
                </c:pt>
                <c:pt idx="1617">
                  <c:v>2586</c:v>
                </c:pt>
                <c:pt idx="1618">
                  <c:v>2600</c:v>
                </c:pt>
                <c:pt idx="1619">
                  <c:v>0</c:v>
                </c:pt>
                <c:pt idx="1620">
                  <c:v>3114</c:v>
                </c:pt>
                <c:pt idx="1621">
                  <c:v>2625</c:v>
                </c:pt>
                <c:pt idx="1622">
                  <c:v>0</c:v>
                </c:pt>
                <c:pt idx="1623">
                  <c:v>2925</c:v>
                </c:pt>
                <c:pt idx="1624">
                  <c:v>0</c:v>
                </c:pt>
                <c:pt idx="1625">
                  <c:v>0</c:v>
                </c:pt>
                <c:pt idx="1626">
                  <c:v>1179</c:v>
                </c:pt>
                <c:pt idx="1627">
                  <c:v>1174</c:v>
                </c:pt>
                <c:pt idx="1628">
                  <c:v>994</c:v>
                </c:pt>
                <c:pt idx="1629">
                  <c:v>1177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1086</c:v>
                </c:pt>
                <c:pt idx="1634">
                  <c:v>987</c:v>
                </c:pt>
                <c:pt idx="1635">
                  <c:v>0</c:v>
                </c:pt>
                <c:pt idx="1636">
                  <c:v>1118</c:v>
                </c:pt>
                <c:pt idx="1637">
                  <c:v>0</c:v>
                </c:pt>
                <c:pt idx="1638">
                  <c:v>0</c:v>
                </c:pt>
                <c:pt idx="1639">
                  <c:v>17283</c:v>
                </c:pt>
                <c:pt idx="1640">
                  <c:v>16183</c:v>
                </c:pt>
                <c:pt idx="1641">
                  <c:v>15054</c:v>
                </c:pt>
                <c:pt idx="1642">
                  <c:v>14933</c:v>
                </c:pt>
                <c:pt idx="1643">
                  <c:v>11079</c:v>
                </c:pt>
                <c:pt idx="1644">
                  <c:v>12221</c:v>
                </c:pt>
                <c:pt idx="1645">
                  <c:v>0</c:v>
                </c:pt>
                <c:pt idx="1646">
                  <c:v>14457</c:v>
                </c:pt>
                <c:pt idx="1647">
                  <c:v>13327</c:v>
                </c:pt>
                <c:pt idx="1648">
                  <c:v>0</c:v>
                </c:pt>
                <c:pt idx="1649">
                  <c:v>13648</c:v>
                </c:pt>
                <c:pt idx="1650">
                  <c:v>0</c:v>
                </c:pt>
                <c:pt idx="1651">
                  <c:v>0</c:v>
                </c:pt>
                <c:pt idx="1652">
                  <c:v>10202</c:v>
                </c:pt>
                <c:pt idx="1653">
                  <c:v>9875</c:v>
                </c:pt>
                <c:pt idx="1654">
                  <c:v>9554</c:v>
                </c:pt>
                <c:pt idx="1655">
                  <c:v>9264</c:v>
                </c:pt>
                <c:pt idx="1656">
                  <c:v>7645</c:v>
                </c:pt>
                <c:pt idx="1657">
                  <c:v>8375</c:v>
                </c:pt>
                <c:pt idx="1658">
                  <c:v>0</c:v>
                </c:pt>
                <c:pt idx="1659">
                  <c:v>9144</c:v>
                </c:pt>
                <c:pt idx="1660">
                  <c:v>8489</c:v>
                </c:pt>
                <c:pt idx="1661">
                  <c:v>0</c:v>
                </c:pt>
                <c:pt idx="1662">
                  <c:v>8742</c:v>
                </c:pt>
                <c:pt idx="1663">
                  <c:v>0</c:v>
                </c:pt>
                <c:pt idx="1664">
                  <c:v>0</c:v>
                </c:pt>
                <c:pt idx="1665">
                  <c:v>14056</c:v>
                </c:pt>
                <c:pt idx="1666">
                  <c:v>13997</c:v>
                </c:pt>
                <c:pt idx="1667">
                  <c:v>14246</c:v>
                </c:pt>
                <c:pt idx="1668">
                  <c:v>15033</c:v>
                </c:pt>
                <c:pt idx="1669">
                  <c:v>12968</c:v>
                </c:pt>
                <c:pt idx="1670">
                  <c:v>14764</c:v>
                </c:pt>
                <c:pt idx="1671">
                  <c:v>0</c:v>
                </c:pt>
                <c:pt idx="1672">
                  <c:v>15595</c:v>
                </c:pt>
                <c:pt idx="1673">
                  <c:v>14817</c:v>
                </c:pt>
                <c:pt idx="1674">
                  <c:v>0</c:v>
                </c:pt>
                <c:pt idx="1675">
                  <c:v>15015</c:v>
                </c:pt>
                <c:pt idx="1676">
                  <c:v>0</c:v>
                </c:pt>
                <c:pt idx="1677">
                  <c:v>0</c:v>
                </c:pt>
                <c:pt idx="1678">
                  <c:v>1589</c:v>
                </c:pt>
                <c:pt idx="1679">
                  <c:v>1552</c:v>
                </c:pt>
                <c:pt idx="1680">
                  <c:v>1497</c:v>
                </c:pt>
                <c:pt idx="1681">
                  <c:v>1455</c:v>
                </c:pt>
                <c:pt idx="1682">
                  <c:v>0</c:v>
                </c:pt>
                <c:pt idx="1683">
                  <c:v>1163</c:v>
                </c:pt>
                <c:pt idx="1684">
                  <c:v>0</c:v>
                </c:pt>
                <c:pt idx="1685">
                  <c:v>1345</c:v>
                </c:pt>
                <c:pt idx="1686">
                  <c:v>1294</c:v>
                </c:pt>
                <c:pt idx="1687">
                  <c:v>0</c:v>
                </c:pt>
                <c:pt idx="1688">
                  <c:v>1076</c:v>
                </c:pt>
                <c:pt idx="1689">
                  <c:v>1294</c:v>
                </c:pt>
                <c:pt idx="1690">
                  <c:v>0</c:v>
                </c:pt>
                <c:pt idx="1691">
                  <c:v>10391</c:v>
                </c:pt>
                <c:pt idx="1692">
                  <c:v>10218</c:v>
                </c:pt>
                <c:pt idx="1693">
                  <c:v>9986</c:v>
                </c:pt>
                <c:pt idx="1694">
                  <c:v>9634</c:v>
                </c:pt>
                <c:pt idx="1695">
                  <c:v>0</c:v>
                </c:pt>
                <c:pt idx="1696">
                  <c:v>8832</c:v>
                </c:pt>
                <c:pt idx="1697">
                  <c:v>0</c:v>
                </c:pt>
                <c:pt idx="1698">
                  <c:v>9308</c:v>
                </c:pt>
                <c:pt idx="1699">
                  <c:v>9132</c:v>
                </c:pt>
                <c:pt idx="1700">
                  <c:v>0</c:v>
                </c:pt>
                <c:pt idx="1701">
                  <c:v>8707</c:v>
                </c:pt>
                <c:pt idx="1702">
                  <c:v>9131</c:v>
                </c:pt>
                <c:pt idx="1703">
                  <c:v>78220</c:v>
                </c:pt>
                <c:pt idx="1704">
                  <c:v>77419</c:v>
                </c:pt>
                <c:pt idx="1705">
                  <c:v>83426</c:v>
                </c:pt>
                <c:pt idx="1706">
                  <c:v>78175</c:v>
                </c:pt>
                <c:pt idx="1707">
                  <c:v>79550</c:v>
                </c:pt>
                <c:pt idx="1708">
                  <c:v>0</c:v>
                </c:pt>
                <c:pt idx="1709">
                  <c:v>79075</c:v>
                </c:pt>
                <c:pt idx="1710">
                  <c:v>0</c:v>
                </c:pt>
                <c:pt idx="1711">
                  <c:v>79350</c:v>
                </c:pt>
                <c:pt idx="1712">
                  <c:v>78824</c:v>
                </c:pt>
                <c:pt idx="1713">
                  <c:v>0</c:v>
                </c:pt>
                <c:pt idx="1714">
                  <c:v>78010</c:v>
                </c:pt>
                <c:pt idx="1715">
                  <c:v>76830</c:v>
                </c:pt>
                <c:pt idx="1716">
                  <c:v>0</c:v>
                </c:pt>
                <c:pt idx="1717">
                  <c:v>0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18566</c:v>
                </c:pt>
                <c:pt idx="1730">
                  <c:v>18167</c:v>
                </c:pt>
                <c:pt idx="1731">
                  <c:v>18287</c:v>
                </c:pt>
                <c:pt idx="1732">
                  <c:v>17469</c:v>
                </c:pt>
                <c:pt idx="1733">
                  <c:v>17412</c:v>
                </c:pt>
                <c:pt idx="1734">
                  <c:v>0</c:v>
                </c:pt>
                <c:pt idx="1735">
                  <c:v>17393</c:v>
                </c:pt>
                <c:pt idx="1736">
                  <c:v>0</c:v>
                </c:pt>
                <c:pt idx="1737">
                  <c:v>17123</c:v>
                </c:pt>
                <c:pt idx="1738">
                  <c:v>16846</c:v>
                </c:pt>
                <c:pt idx="1739">
                  <c:v>0</c:v>
                </c:pt>
                <c:pt idx="1740">
                  <c:v>16847</c:v>
                </c:pt>
                <c:pt idx="1741">
                  <c:v>16965</c:v>
                </c:pt>
                <c:pt idx="1742">
                  <c:v>0</c:v>
                </c:pt>
                <c:pt idx="1743">
                  <c:v>3038</c:v>
                </c:pt>
                <c:pt idx="1744">
                  <c:v>2951</c:v>
                </c:pt>
                <c:pt idx="1745">
                  <c:v>2903</c:v>
                </c:pt>
                <c:pt idx="1746">
                  <c:v>2903</c:v>
                </c:pt>
                <c:pt idx="1747">
                  <c:v>0</c:v>
                </c:pt>
                <c:pt idx="1748">
                  <c:v>2821</c:v>
                </c:pt>
                <c:pt idx="1749">
                  <c:v>0</c:v>
                </c:pt>
                <c:pt idx="1750">
                  <c:v>2871</c:v>
                </c:pt>
                <c:pt idx="1751">
                  <c:v>2836</c:v>
                </c:pt>
                <c:pt idx="1752">
                  <c:v>0</c:v>
                </c:pt>
                <c:pt idx="1753">
                  <c:v>2758</c:v>
                </c:pt>
                <c:pt idx="1754">
                  <c:v>2824</c:v>
                </c:pt>
                <c:pt idx="1755">
                  <c:v>0</c:v>
                </c:pt>
                <c:pt idx="1756">
                  <c:v>0</c:v>
                </c:pt>
                <c:pt idx="1757">
                  <c:v>0</c:v>
                </c:pt>
                <c:pt idx="1758">
                  <c:v>0</c:v>
                </c:pt>
                <c:pt idx="1759">
                  <c:v>0</c:v>
                </c:pt>
                <c:pt idx="1760">
                  <c:v>0</c:v>
                </c:pt>
                <c:pt idx="1761">
                  <c:v>0</c:v>
                </c:pt>
                <c:pt idx="1762">
                  <c:v>0</c:v>
                </c:pt>
                <c:pt idx="1763">
                  <c:v>0</c:v>
                </c:pt>
                <c:pt idx="1764">
                  <c:v>0</c:v>
                </c:pt>
                <c:pt idx="1765">
                  <c:v>0</c:v>
                </c:pt>
                <c:pt idx="1766">
                  <c:v>0</c:v>
                </c:pt>
                <c:pt idx="1767">
                  <c:v>0</c:v>
                </c:pt>
                <c:pt idx="1768">
                  <c:v>0</c:v>
                </c:pt>
                <c:pt idx="1769">
                  <c:v>118325</c:v>
                </c:pt>
                <c:pt idx="1770">
                  <c:v>115138</c:v>
                </c:pt>
                <c:pt idx="1771">
                  <c:v>109255</c:v>
                </c:pt>
                <c:pt idx="1772">
                  <c:v>111225</c:v>
                </c:pt>
                <c:pt idx="1773">
                  <c:v>0</c:v>
                </c:pt>
                <c:pt idx="1774">
                  <c:v>97389</c:v>
                </c:pt>
                <c:pt idx="1775">
                  <c:v>101751</c:v>
                </c:pt>
                <c:pt idx="1776">
                  <c:v>107683</c:v>
                </c:pt>
                <c:pt idx="1777">
                  <c:v>106509</c:v>
                </c:pt>
                <c:pt idx="1778">
                  <c:v>0</c:v>
                </c:pt>
                <c:pt idx="1779">
                  <c:v>99007</c:v>
                </c:pt>
                <c:pt idx="1780">
                  <c:v>107005</c:v>
                </c:pt>
                <c:pt idx="1781">
                  <c:v>0</c:v>
                </c:pt>
                <c:pt idx="1782">
                  <c:v>19037</c:v>
                </c:pt>
                <c:pt idx="1783">
                  <c:v>18794</c:v>
                </c:pt>
                <c:pt idx="1784">
                  <c:v>19358</c:v>
                </c:pt>
                <c:pt idx="1785">
                  <c:v>20164</c:v>
                </c:pt>
                <c:pt idx="1786">
                  <c:v>0</c:v>
                </c:pt>
                <c:pt idx="1787">
                  <c:v>19566</c:v>
                </c:pt>
                <c:pt idx="1788">
                  <c:v>20494</c:v>
                </c:pt>
                <c:pt idx="1789">
                  <c:v>18300</c:v>
                </c:pt>
                <c:pt idx="1790">
                  <c:v>21331</c:v>
                </c:pt>
                <c:pt idx="1791">
                  <c:v>0</c:v>
                </c:pt>
                <c:pt idx="1792">
                  <c:v>20027</c:v>
                </c:pt>
                <c:pt idx="1793">
                  <c:v>21544</c:v>
                </c:pt>
                <c:pt idx="1794">
                  <c:v>0</c:v>
                </c:pt>
                <c:pt idx="1795">
                  <c:v>3122</c:v>
                </c:pt>
                <c:pt idx="1796">
                  <c:v>2883</c:v>
                </c:pt>
                <c:pt idx="1797">
                  <c:v>2811</c:v>
                </c:pt>
                <c:pt idx="1798">
                  <c:v>3012</c:v>
                </c:pt>
                <c:pt idx="1799">
                  <c:v>0</c:v>
                </c:pt>
                <c:pt idx="1800">
                  <c:v>2527</c:v>
                </c:pt>
                <c:pt idx="1801">
                  <c:v>2756</c:v>
                </c:pt>
                <c:pt idx="1802">
                  <c:v>3045</c:v>
                </c:pt>
                <c:pt idx="1803">
                  <c:v>2842</c:v>
                </c:pt>
                <c:pt idx="1804">
                  <c:v>0</c:v>
                </c:pt>
                <c:pt idx="1805">
                  <c:v>2776</c:v>
                </c:pt>
                <c:pt idx="1806">
                  <c:v>2924</c:v>
                </c:pt>
                <c:pt idx="1807">
                  <c:v>29818</c:v>
                </c:pt>
                <c:pt idx="1808">
                  <c:v>28137</c:v>
                </c:pt>
                <c:pt idx="1809">
                  <c:v>32338</c:v>
                </c:pt>
                <c:pt idx="1810">
                  <c:v>29775</c:v>
                </c:pt>
                <c:pt idx="1811">
                  <c:v>29805</c:v>
                </c:pt>
                <c:pt idx="1812">
                  <c:v>0</c:v>
                </c:pt>
                <c:pt idx="1813">
                  <c:v>24912</c:v>
                </c:pt>
                <c:pt idx="1814">
                  <c:v>26433</c:v>
                </c:pt>
                <c:pt idx="1815">
                  <c:v>27547</c:v>
                </c:pt>
                <c:pt idx="1816">
                  <c:v>26771</c:v>
                </c:pt>
                <c:pt idx="1817">
                  <c:v>0</c:v>
                </c:pt>
                <c:pt idx="1818">
                  <c:v>27020</c:v>
                </c:pt>
                <c:pt idx="1819">
                  <c:v>27129</c:v>
                </c:pt>
                <c:pt idx="1820">
                  <c:v>0</c:v>
                </c:pt>
                <c:pt idx="1821">
                  <c:v>25276</c:v>
                </c:pt>
                <c:pt idx="1822">
                  <c:v>23158</c:v>
                </c:pt>
                <c:pt idx="1823">
                  <c:v>18279</c:v>
                </c:pt>
                <c:pt idx="1824">
                  <c:v>18679</c:v>
                </c:pt>
                <c:pt idx="1825">
                  <c:v>0</c:v>
                </c:pt>
                <c:pt idx="1826">
                  <c:v>8818</c:v>
                </c:pt>
                <c:pt idx="1827">
                  <c:v>9603</c:v>
                </c:pt>
                <c:pt idx="1828">
                  <c:v>17583</c:v>
                </c:pt>
                <c:pt idx="1829">
                  <c:v>10772</c:v>
                </c:pt>
                <c:pt idx="1830">
                  <c:v>0</c:v>
                </c:pt>
                <c:pt idx="1831">
                  <c:v>9350</c:v>
                </c:pt>
                <c:pt idx="1832">
                  <c:v>15183</c:v>
                </c:pt>
                <c:pt idx="1833">
                  <c:v>0</c:v>
                </c:pt>
                <c:pt idx="1834">
                  <c:v>84845</c:v>
                </c:pt>
                <c:pt idx="1835">
                  <c:v>84311</c:v>
                </c:pt>
                <c:pt idx="1836">
                  <c:v>83197</c:v>
                </c:pt>
                <c:pt idx="1837">
                  <c:v>82046</c:v>
                </c:pt>
                <c:pt idx="1838">
                  <c:v>0</c:v>
                </c:pt>
                <c:pt idx="1839">
                  <c:v>65775</c:v>
                </c:pt>
                <c:pt idx="1840">
                  <c:v>73580</c:v>
                </c:pt>
                <c:pt idx="1841">
                  <c:v>83538</c:v>
                </c:pt>
                <c:pt idx="1842">
                  <c:v>76227</c:v>
                </c:pt>
                <c:pt idx="1843">
                  <c:v>0</c:v>
                </c:pt>
                <c:pt idx="1844">
                  <c:v>68695</c:v>
                </c:pt>
                <c:pt idx="1845">
                  <c:v>79345</c:v>
                </c:pt>
                <c:pt idx="1846">
                  <c:v>0</c:v>
                </c:pt>
                <c:pt idx="1847">
                  <c:v>4058</c:v>
                </c:pt>
                <c:pt idx="1848">
                  <c:v>3710</c:v>
                </c:pt>
                <c:pt idx="1849">
                  <c:v>3367</c:v>
                </c:pt>
                <c:pt idx="1850">
                  <c:v>3053</c:v>
                </c:pt>
                <c:pt idx="1851">
                  <c:v>0</c:v>
                </c:pt>
                <c:pt idx="1852">
                  <c:v>2625</c:v>
                </c:pt>
                <c:pt idx="1853">
                  <c:v>2613</c:v>
                </c:pt>
                <c:pt idx="1854">
                  <c:v>3024</c:v>
                </c:pt>
                <c:pt idx="1855">
                  <c:v>2884</c:v>
                </c:pt>
                <c:pt idx="1856">
                  <c:v>0</c:v>
                </c:pt>
                <c:pt idx="1857">
                  <c:v>2649</c:v>
                </c:pt>
                <c:pt idx="1858">
                  <c:v>3093</c:v>
                </c:pt>
                <c:pt idx="1859">
                  <c:v>0</c:v>
                </c:pt>
                <c:pt idx="1860">
                  <c:v>0</c:v>
                </c:pt>
                <c:pt idx="1861">
                  <c:v>0</c:v>
                </c:pt>
                <c:pt idx="1862">
                  <c:v>0</c:v>
                </c:pt>
                <c:pt idx="1863">
                  <c:v>0</c:v>
                </c:pt>
                <c:pt idx="1864">
                  <c:v>0</c:v>
                </c:pt>
                <c:pt idx="1865">
                  <c:v>0</c:v>
                </c:pt>
                <c:pt idx="1866">
                  <c:v>0</c:v>
                </c:pt>
                <c:pt idx="1867">
                  <c:v>0</c:v>
                </c:pt>
                <c:pt idx="1868">
                  <c:v>0</c:v>
                </c:pt>
                <c:pt idx="1869">
                  <c:v>0</c:v>
                </c:pt>
                <c:pt idx="1870">
                  <c:v>0</c:v>
                </c:pt>
                <c:pt idx="1871">
                  <c:v>0</c:v>
                </c:pt>
                <c:pt idx="1872">
                  <c:v>0</c:v>
                </c:pt>
                <c:pt idx="1873">
                  <c:v>4858</c:v>
                </c:pt>
                <c:pt idx="1874">
                  <c:v>4789</c:v>
                </c:pt>
                <c:pt idx="1875">
                  <c:v>4476</c:v>
                </c:pt>
                <c:pt idx="1876">
                  <c:v>4348</c:v>
                </c:pt>
                <c:pt idx="1877">
                  <c:v>0</c:v>
                </c:pt>
                <c:pt idx="1878">
                  <c:v>3919</c:v>
                </c:pt>
                <c:pt idx="1879">
                  <c:v>4002</c:v>
                </c:pt>
                <c:pt idx="1880">
                  <c:v>4225</c:v>
                </c:pt>
                <c:pt idx="1881">
                  <c:v>3954</c:v>
                </c:pt>
                <c:pt idx="1882">
                  <c:v>0</c:v>
                </c:pt>
                <c:pt idx="1883">
                  <c:v>3965</c:v>
                </c:pt>
                <c:pt idx="1884">
                  <c:v>4076</c:v>
                </c:pt>
                <c:pt idx="1885">
                  <c:v>0</c:v>
                </c:pt>
                <c:pt idx="1886">
                  <c:v>20582</c:v>
                </c:pt>
                <c:pt idx="1887">
                  <c:v>19207</c:v>
                </c:pt>
                <c:pt idx="1888">
                  <c:v>17200</c:v>
                </c:pt>
                <c:pt idx="1889">
                  <c:v>15044</c:v>
                </c:pt>
                <c:pt idx="1890">
                  <c:v>0</c:v>
                </c:pt>
                <c:pt idx="1891">
                  <c:v>11795</c:v>
                </c:pt>
                <c:pt idx="1892">
                  <c:v>12875</c:v>
                </c:pt>
                <c:pt idx="1893">
                  <c:v>14334</c:v>
                </c:pt>
                <c:pt idx="1894">
                  <c:v>0</c:v>
                </c:pt>
                <c:pt idx="1895">
                  <c:v>13646</c:v>
                </c:pt>
                <c:pt idx="1896">
                  <c:v>11638</c:v>
                </c:pt>
                <c:pt idx="1897">
                  <c:v>13248</c:v>
                </c:pt>
                <c:pt idx="1898">
                  <c:v>0</c:v>
                </c:pt>
                <c:pt idx="1899">
                  <c:v>40452</c:v>
                </c:pt>
                <c:pt idx="1900">
                  <c:v>40512</c:v>
                </c:pt>
                <c:pt idx="1901">
                  <c:v>38102</c:v>
                </c:pt>
                <c:pt idx="1902">
                  <c:v>40009</c:v>
                </c:pt>
                <c:pt idx="1903">
                  <c:v>0</c:v>
                </c:pt>
                <c:pt idx="1904">
                  <c:v>38202</c:v>
                </c:pt>
                <c:pt idx="1905">
                  <c:v>38643</c:v>
                </c:pt>
                <c:pt idx="1906">
                  <c:v>38514</c:v>
                </c:pt>
                <c:pt idx="1907">
                  <c:v>0</c:v>
                </c:pt>
                <c:pt idx="1908">
                  <c:v>38756</c:v>
                </c:pt>
                <c:pt idx="1909">
                  <c:v>38822</c:v>
                </c:pt>
                <c:pt idx="1910">
                  <c:v>38456</c:v>
                </c:pt>
                <c:pt idx="1911">
                  <c:v>96543</c:v>
                </c:pt>
                <c:pt idx="1912">
                  <c:v>101313</c:v>
                </c:pt>
                <c:pt idx="1913">
                  <c:v>101539</c:v>
                </c:pt>
                <c:pt idx="1914">
                  <c:v>94002</c:v>
                </c:pt>
                <c:pt idx="1915">
                  <c:v>97892</c:v>
                </c:pt>
                <c:pt idx="1916">
                  <c:v>0</c:v>
                </c:pt>
                <c:pt idx="1917">
                  <c:v>89733</c:v>
                </c:pt>
                <c:pt idx="1918">
                  <c:v>91371</c:v>
                </c:pt>
                <c:pt idx="1919">
                  <c:v>96824</c:v>
                </c:pt>
                <c:pt idx="1920">
                  <c:v>0</c:v>
                </c:pt>
                <c:pt idx="1921">
                  <c:v>92377</c:v>
                </c:pt>
                <c:pt idx="1922">
                  <c:v>91105</c:v>
                </c:pt>
                <c:pt idx="1923">
                  <c:v>97241</c:v>
                </c:pt>
                <c:pt idx="1924">
                  <c:v>21949</c:v>
                </c:pt>
                <c:pt idx="1925">
                  <c:v>23084</c:v>
                </c:pt>
                <c:pt idx="1926">
                  <c:v>23541</c:v>
                </c:pt>
                <c:pt idx="1927">
                  <c:v>24152</c:v>
                </c:pt>
                <c:pt idx="1928">
                  <c:v>24430</c:v>
                </c:pt>
                <c:pt idx="1929">
                  <c:v>0</c:v>
                </c:pt>
                <c:pt idx="1930">
                  <c:v>24815</c:v>
                </c:pt>
                <c:pt idx="1931">
                  <c:v>25831</c:v>
                </c:pt>
                <c:pt idx="1932">
                  <c:v>25302</c:v>
                </c:pt>
                <c:pt idx="1933">
                  <c:v>0</c:v>
                </c:pt>
                <c:pt idx="1934">
                  <c:v>26467</c:v>
                </c:pt>
                <c:pt idx="1935">
                  <c:v>25129</c:v>
                </c:pt>
                <c:pt idx="1936">
                  <c:v>24698</c:v>
                </c:pt>
                <c:pt idx="1937">
                  <c:v>0</c:v>
                </c:pt>
                <c:pt idx="1938">
                  <c:v>0</c:v>
                </c:pt>
                <c:pt idx="1939">
                  <c:v>0</c:v>
                </c:pt>
                <c:pt idx="1940">
                  <c:v>0</c:v>
                </c:pt>
                <c:pt idx="1941">
                  <c:v>0</c:v>
                </c:pt>
                <c:pt idx="1942">
                  <c:v>0</c:v>
                </c:pt>
                <c:pt idx="1943">
                  <c:v>0</c:v>
                </c:pt>
                <c:pt idx="1944">
                  <c:v>0</c:v>
                </c:pt>
                <c:pt idx="1945">
                  <c:v>0</c:v>
                </c:pt>
                <c:pt idx="1946">
                  <c:v>0</c:v>
                </c:pt>
                <c:pt idx="1947">
                  <c:v>0</c:v>
                </c:pt>
                <c:pt idx="1948">
                  <c:v>0</c:v>
                </c:pt>
                <c:pt idx="1949">
                  <c:v>0</c:v>
                </c:pt>
                <c:pt idx="1950">
                  <c:v>0</c:v>
                </c:pt>
                <c:pt idx="1951">
                  <c:v>33285</c:v>
                </c:pt>
                <c:pt idx="1952">
                  <c:v>28973</c:v>
                </c:pt>
                <c:pt idx="1953">
                  <c:v>24942</c:v>
                </c:pt>
                <c:pt idx="1954">
                  <c:v>23642</c:v>
                </c:pt>
                <c:pt idx="1955">
                  <c:v>0</c:v>
                </c:pt>
                <c:pt idx="1956">
                  <c:v>0</c:v>
                </c:pt>
                <c:pt idx="1957">
                  <c:v>16648</c:v>
                </c:pt>
                <c:pt idx="1958">
                  <c:v>22790</c:v>
                </c:pt>
                <c:pt idx="1959">
                  <c:v>0</c:v>
                </c:pt>
                <c:pt idx="1960">
                  <c:v>16638</c:v>
                </c:pt>
                <c:pt idx="1961">
                  <c:v>14185</c:v>
                </c:pt>
                <c:pt idx="1962">
                  <c:v>19606</c:v>
                </c:pt>
                <c:pt idx="1963">
                  <c:v>0</c:v>
                </c:pt>
                <c:pt idx="1964">
                  <c:v>35830</c:v>
                </c:pt>
                <c:pt idx="1965">
                  <c:v>35031</c:v>
                </c:pt>
                <c:pt idx="1966">
                  <c:v>34882</c:v>
                </c:pt>
                <c:pt idx="1967">
                  <c:v>39617</c:v>
                </c:pt>
                <c:pt idx="1968">
                  <c:v>0</c:v>
                </c:pt>
                <c:pt idx="1969">
                  <c:v>0</c:v>
                </c:pt>
                <c:pt idx="1970">
                  <c:v>38683</c:v>
                </c:pt>
                <c:pt idx="1971">
                  <c:v>39757</c:v>
                </c:pt>
                <c:pt idx="1972">
                  <c:v>0</c:v>
                </c:pt>
                <c:pt idx="1973">
                  <c:v>38693</c:v>
                </c:pt>
                <c:pt idx="1974">
                  <c:v>39525</c:v>
                </c:pt>
                <c:pt idx="1975">
                  <c:v>39936</c:v>
                </c:pt>
                <c:pt idx="1976">
                  <c:v>0</c:v>
                </c:pt>
                <c:pt idx="1977">
                  <c:v>730970</c:v>
                </c:pt>
                <c:pt idx="1978">
                  <c:v>702292</c:v>
                </c:pt>
                <c:pt idx="1979">
                  <c:v>646915</c:v>
                </c:pt>
                <c:pt idx="1980">
                  <c:v>688483</c:v>
                </c:pt>
                <c:pt idx="1981">
                  <c:v>0</c:v>
                </c:pt>
                <c:pt idx="1982">
                  <c:v>0</c:v>
                </c:pt>
                <c:pt idx="1983">
                  <c:v>647392</c:v>
                </c:pt>
                <c:pt idx="1984">
                  <c:v>672591</c:v>
                </c:pt>
                <c:pt idx="1985">
                  <c:v>0</c:v>
                </c:pt>
                <c:pt idx="1986">
                  <c:v>651712</c:v>
                </c:pt>
                <c:pt idx="1987">
                  <c:v>645323</c:v>
                </c:pt>
                <c:pt idx="1988">
                  <c:v>670673</c:v>
                </c:pt>
                <c:pt idx="1989">
                  <c:v>0</c:v>
                </c:pt>
                <c:pt idx="1990">
                  <c:v>0</c:v>
                </c:pt>
                <c:pt idx="1991">
                  <c:v>0</c:v>
                </c:pt>
                <c:pt idx="1992">
                  <c:v>0</c:v>
                </c:pt>
                <c:pt idx="1993">
                  <c:v>0</c:v>
                </c:pt>
                <c:pt idx="1994">
                  <c:v>0</c:v>
                </c:pt>
                <c:pt idx="1995">
                  <c:v>0</c:v>
                </c:pt>
                <c:pt idx="1996">
                  <c:v>0</c:v>
                </c:pt>
                <c:pt idx="1997">
                  <c:v>0</c:v>
                </c:pt>
                <c:pt idx="1998">
                  <c:v>0</c:v>
                </c:pt>
                <c:pt idx="1999">
                  <c:v>0</c:v>
                </c:pt>
                <c:pt idx="2000">
                  <c:v>0</c:v>
                </c:pt>
                <c:pt idx="2001">
                  <c:v>0</c:v>
                </c:pt>
                <c:pt idx="2002">
                  <c:v>0</c:v>
                </c:pt>
                <c:pt idx="2003">
                  <c:v>0</c:v>
                </c:pt>
                <c:pt idx="2004">
                  <c:v>0</c:v>
                </c:pt>
                <c:pt idx="2005">
                  <c:v>0</c:v>
                </c:pt>
                <c:pt idx="2006">
                  <c:v>0</c:v>
                </c:pt>
                <c:pt idx="2007">
                  <c:v>0</c:v>
                </c:pt>
                <c:pt idx="2008">
                  <c:v>0</c:v>
                </c:pt>
                <c:pt idx="2009">
                  <c:v>56</c:v>
                </c:pt>
                <c:pt idx="2010">
                  <c:v>58</c:v>
                </c:pt>
                <c:pt idx="2011">
                  <c:v>0</c:v>
                </c:pt>
                <c:pt idx="2012">
                  <c:v>57</c:v>
                </c:pt>
                <c:pt idx="2013">
                  <c:v>0</c:v>
                </c:pt>
                <c:pt idx="2014">
                  <c:v>57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0</c:v>
                </c:pt>
                <c:pt idx="2029">
                  <c:v>0</c:v>
                </c:pt>
                <c:pt idx="2030">
                  <c:v>0</c:v>
                </c:pt>
                <c:pt idx="2031">
                  <c:v>0</c:v>
                </c:pt>
                <c:pt idx="2032">
                  <c:v>0</c:v>
                </c:pt>
                <c:pt idx="2033">
                  <c:v>0</c:v>
                </c:pt>
                <c:pt idx="2034">
                  <c:v>0</c:v>
                </c:pt>
                <c:pt idx="2035">
                  <c:v>38</c:v>
                </c:pt>
                <c:pt idx="2036">
                  <c:v>44</c:v>
                </c:pt>
                <c:pt idx="2037">
                  <c:v>0</c:v>
                </c:pt>
                <c:pt idx="2038">
                  <c:v>43</c:v>
                </c:pt>
                <c:pt idx="2039">
                  <c:v>0</c:v>
                </c:pt>
                <c:pt idx="2040">
                  <c:v>44</c:v>
                </c:pt>
                <c:pt idx="2041">
                  <c:v>0</c:v>
                </c:pt>
                <c:pt idx="2042">
                  <c:v>187070</c:v>
                </c:pt>
                <c:pt idx="2043">
                  <c:v>192004</c:v>
                </c:pt>
                <c:pt idx="2044">
                  <c:v>175675</c:v>
                </c:pt>
                <c:pt idx="2045">
                  <c:v>154076</c:v>
                </c:pt>
                <c:pt idx="2046">
                  <c:v>0</c:v>
                </c:pt>
                <c:pt idx="2047">
                  <c:v>0</c:v>
                </c:pt>
                <c:pt idx="2048">
                  <c:v>143706</c:v>
                </c:pt>
                <c:pt idx="2049">
                  <c:v>144109</c:v>
                </c:pt>
                <c:pt idx="2050">
                  <c:v>0</c:v>
                </c:pt>
                <c:pt idx="2051">
                  <c:v>145540</c:v>
                </c:pt>
                <c:pt idx="2052">
                  <c:v>121382</c:v>
                </c:pt>
                <c:pt idx="2053">
                  <c:v>158214</c:v>
                </c:pt>
                <c:pt idx="2054">
                  <c:v>0</c:v>
                </c:pt>
                <c:pt idx="2055">
                  <c:v>3515</c:v>
                </c:pt>
                <c:pt idx="2056">
                  <c:v>3426</c:v>
                </c:pt>
                <c:pt idx="2057">
                  <c:v>3270</c:v>
                </c:pt>
                <c:pt idx="2058">
                  <c:v>3036</c:v>
                </c:pt>
                <c:pt idx="2059">
                  <c:v>0</c:v>
                </c:pt>
                <c:pt idx="2060">
                  <c:v>0</c:v>
                </c:pt>
                <c:pt idx="2061">
                  <c:v>2736</c:v>
                </c:pt>
                <c:pt idx="2062">
                  <c:v>3000</c:v>
                </c:pt>
                <c:pt idx="2063">
                  <c:v>0</c:v>
                </c:pt>
                <c:pt idx="2064">
                  <c:v>2791</c:v>
                </c:pt>
                <c:pt idx="2065">
                  <c:v>2556</c:v>
                </c:pt>
                <c:pt idx="2066">
                  <c:v>2798</c:v>
                </c:pt>
                <c:pt idx="2067">
                  <c:v>0</c:v>
                </c:pt>
                <c:pt idx="2068">
                  <c:v>16185</c:v>
                </c:pt>
                <c:pt idx="2069">
                  <c:v>15536</c:v>
                </c:pt>
                <c:pt idx="2070">
                  <c:v>15177</c:v>
                </c:pt>
                <c:pt idx="2071">
                  <c:v>16808</c:v>
                </c:pt>
                <c:pt idx="2072">
                  <c:v>0</c:v>
                </c:pt>
                <c:pt idx="2073">
                  <c:v>0</c:v>
                </c:pt>
                <c:pt idx="2074">
                  <c:v>18094</c:v>
                </c:pt>
                <c:pt idx="2075">
                  <c:v>16602</c:v>
                </c:pt>
                <c:pt idx="2076">
                  <c:v>0</c:v>
                </c:pt>
                <c:pt idx="2077">
                  <c:v>16051</c:v>
                </c:pt>
                <c:pt idx="2078">
                  <c:v>16635</c:v>
                </c:pt>
                <c:pt idx="2079">
                  <c:v>17064</c:v>
                </c:pt>
                <c:pt idx="2080">
                  <c:v>0</c:v>
                </c:pt>
                <c:pt idx="2081">
                  <c:v>0</c:v>
                </c:pt>
                <c:pt idx="2082">
                  <c:v>0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</c:v>
                </c:pt>
                <c:pt idx="2087">
                  <c:v>256</c:v>
                </c:pt>
                <c:pt idx="2088">
                  <c:v>205</c:v>
                </c:pt>
                <c:pt idx="2089">
                  <c:v>0</c:v>
                </c:pt>
                <c:pt idx="2090">
                  <c:v>228</c:v>
                </c:pt>
                <c:pt idx="2091">
                  <c:v>0</c:v>
                </c:pt>
                <c:pt idx="2092">
                  <c:v>243</c:v>
                </c:pt>
                <c:pt idx="2093">
                  <c:v>0</c:v>
                </c:pt>
                <c:pt idx="2094">
                  <c:v>0</c:v>
                </c:pt>
                <c:pt idx="2095">
                  <c:v>0</c:v>
                </c:pt>
                <c:pt idx="2096">
                  <c:v>0</c:v>
                </c:pt>
                <c:pt idx="2097">
                  <c:v>0</c:v>
                </c:pt>
                <c:pt idx="2098">
                  <c:v>0</c:v>
                </c:pt>
                <c:pt idx="2099">
                  <c:v>0</c:v>
                </c:pt>
                <c:pt idx="2100">
                  <c:v>0</c:v>
                </c:pt>
                <c:pt idx="2101">
                  <c:v>0</c:v>
                </c:pt>
                <c:pt idx="2102">
                  <c:v>0</c:v>
                </c:pt>
                <c:pt idx="2103">
                  <c:v>0</c:v>
                </c:pt>
                <c:pt idx="2104">
                  <c:v>0</c:v>
                </c:pt>
                <c:pt idx="2105">
                  <c:v>0</c:v>
                </c:pt>
                <c:pt idx="2106">
                  <c:v>0</c:v>
                </c:pt>
                <c:pt idx="2107">
                  <c:v>33447</c:v>
                </c:pt>
                <c:pt idx="2108">
                  <c:v>34280</c:v>
                </c:pt>
                <c:pt idx="2109">
                  <c:v>28262</c:v>
                </c:pt>
                <c:pt idx="2110">
                  <c:v>25162</c:v>
                </c:pt>
                <c:pt idx="2111">
                  <c:v>0</c:v>
                </c:pt>
                <c:pt idx="2112">
                  <c:v>0</c:v>
                </c:pt>
                <c:pt idx="2113">
                  <c:v>30845</c:v>
                </c:pt>
                <c:pt idx="2114">
                  <c:v>21819</c:v>
                </c:pt>
                <c:pt idx="2115">
                  <c:v>0</c:v>
                </c:pt>
                <c:pt idx="2116">
                  <c:v>21947</c:v>
                </c:pt>
                <c:pt idx="2117">
                  <c:v>25634</c:v>
                </c:pt>
                <c:pt idx="2118">
                  <c:v>23509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16676</c:v>
                </c:pt>
                <c:pt idx="2133">
                  <c:v>17349</c:v>
                </c:pt>
                <c:pt idx="2134">
                  <c:v>17828</c:v>
                </c:pt>
                <c:pt idx="2135">
                  <c:v>16735</c:v>
                </c:pt>
                <c:pt idx="2136">
                  <c:v>18321</c:v>
                </c:pt>
                <c:pt idx="2137">
                  <c:v>0</c:v>
                </c:pt>
                <c:pt idx="2138">
                  <c:v>0</c:v>
                </c:pt>
                <c:pt idx="2139">
                  <c:v>18353</c:v>
                </c:pt>
                <c:pt idx="2140">
                  <c:v>17850</c:v>
                </c:pt>
                <c:pt idx="2141">
                  <c:v>0</c:v>
                </c:pt>
                <c:pt idx="2142">
                  <c:v>18830</c:v>
                </c:pt>
                <c:pt idx="2143">
                  <c:v>18639</c:v>
                </c:pt>
                <c:pt idx="2144">
                  <c:v>18640</c:v>
                </c:pt>
                <c:pt idx="2145">
                  <c:v>7143</c:v>
                </c:pt>
                <c:pt idx="2146">
                  <c:v>7249</c:v>
                </c:pt>
                <c:pt idx="2147">
                  <c:v>7230</c:v>
                </c:pt>
                <c:pt idx="2148">
                  <c:v>7097</c:v>
                </c:pt>
                <c:pt idx="2149">
                  <c:v>7740</c:v>
                </c:pt>
                <c:pt idx="2150">
                  <c:v>0</c:v>
                </c:pt>
                <c:pt idx="2151">
                  <c:v>0</c:v>
                </c:pt>
                <c:pt idx="2152">
                  <c:v>7131</c:v>
                </c:pt>
                <c:pt idx="2153">
                  <c:v>7321</c:v>
                </c:pt>
                <c:pt idx="2154">
                  <c:v>0</c:v>
                </c:pt>
                <c:pt idx="2155">
                  <c:v>7293</c:v>
                </c:pt>
                <c:pt idx="2156">
                  <c:v>6912</c:v>
                </c:pt>
                <c:pt idx="2157">
                  <c:v>7321</c:v>
                </c:pt>
                <c:pt idx="2158">
                  <c:v>0</c:v>
                </c:pt>
                <c:pt idx="2159">
                  <c:v>0</c:v>
                </c:pt>
                <c:pt idx="2160">
                  <c:v>0</c:v>
                </c:pt>
                <c:pt idx="2161">
                  <c:v>0</c:v>
                </c:pt>
                <c:pt idx="2162">
                  <c:v>0</c:v>
                </c:pt>
                <c:pt idx="2163">
                  <c:v>0</c:v>
                </c:pt>
                <c:pt idx="2164">
                  <c:v>0</c:v>
                </c:pt>
                <c:pt idx="2165">
                  <c:v>58</c:v>
                </c:pt>
                <c:pt idx="2166">
                  <c:v>64</c:v>
                </c:pt>
                <c:pt idx="2167">
                  <c:v>0</c:v>
                </c:pt>
                <c:pt idx="2168">
                  <c:v>58</c:v>
                </c:pt>
                <c:pt idx="2169">
                  <c:v>0</c:v>
                </c:pt>
                <c:pt idx="2170">
                  <c:v>59</c:v>
                </c:pt>
                <c:pt idx="2171">
                  <c:v>0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  <c:pt idx="2175">
                  <c:v>0</c:v>
                </c:pt>
                <c:pt idx="2176">
                  <c:v>0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0</c:v>
                </c:pt>
                <c:pt idx="2185">
                  <c:v>141372</c:v>
                </c:pt>
                <c:pt idx="2186">
                  <c:v>142291</c:v>
                </c:pt>
                <c:pt idx="2187">
                  <c:v>142761</c:v>
                </c:pt>
                <c:pt idx="2188">
                  <c:v>146768</c:v>
                </c:pt>
                <c:pt idx="2189">
                  <c:v>0</c:v>
                </c:pt>
                <c:pt idx="2190">
                  <c:v>0</c:v>
                </c:pt>
                <c:pt idx="2191">
                  <c:v>128722</c:v>
                </c:pt>
                <c:pt idx="2192">
                  <c:v>136604</c:v>
                </c:pt>
                <c:pt idx="2193">
                  <c:v>0</c:v>
                </c:pt>
                <c:pt idx="2194">
                  <c:v>128214</c:v>
                </c:pt>
                <c:pt idx="2195">
                  <c:v>117374</c:v>
                </c:pt>
                <c:pt idx="2196">
                  <c:v>127255</c:v>
                </c:pt>
                <c:pt idx="2197">
                  <c:v>263002</c:v>
                </c:pt>
                <c:pt idx="2198">
                  <c:v>260440</c:v>
                </c:pt>
                <c:pt idx="2199">
                  <c:v>249964</c:v>
                </c:pt>
                <c:pt idx="2200">
                  <c:v>229178</c:v>
                </c:pt>
                <c:pt idx="2201">
                  <c:v>226946</c:v>
                </c:pt>
                <c:pt idx="2202">
                  <c:v>0</c:v>
                </c:pt>
                <c:pt idx="2203">
                  <c:v>0</c:v>
                </c:pt>
                <c:pt idx="2204">
                  <c:v>208284</c:v>
                </c:pt>
                <c:pt idx="2205">
                  <c:v>222147</c:v>
                </c:pt>
                <c:pt idx="2206">
                  <c:v>0</c:v>
                </c:pt>
                <c:pt idx="2207">
                  <c:v>210176</c:v>
                </c:pt>
                <c:pt idx="2208">
                  <c:v>0</c:v>
                </c:pt>
                <c:pt idx="2209">
                  <c:v>213600</c:v>
                </c:pt>
                <c:pt idx="2210">
                  <c:v>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</c:v>
                </c:pt>
                <c:pt idx="2217">
                  <c:v>0</c:v>
                </c:pt>
                <c:pt idx="2218">
                  <c:v>0</c:v>
                </c:pt>
                <c:pt idx="2219">
                  <c:v>0</c:v>
                </c:pt>
                <c:pt idx="2220">
                  <c:v>0</c:v>
                </c:pt>
                <c:pt idx="2221">
                  <c:v>0</c:v>
                </c:pt>
                <c:pt idx="2222">
                  <c:v>0</c:v>
                </c:pt>
                <c:pt idx="2223">
                  <c:v>124679</c:v>
                </c:pt>
                <c:pt idx="2224">
                  <c:v>125570</c:v>
                </c:pt>
                <c:pt idx="2225">
                  <c:v>127749</c:v>
                </c:pt>
                <c:pt idx="2226">
                  <c:v>127732</c:v>
                </c:pt>
                <c:pt idx="2227">
                  <c:v>139013</c:v>
                </c:pt>
                <c:pt idx="2228">
                  <c:v>0</c:v>
                </c:pt>
                <c:pt idx="2229">
                  <c:v>0</c:v>
                </c:pt>
                <c:pt idx="2230">
                  <c:v>139030</c:v>
                </c:pt>
                <c:pt idx="2231">
                  <c:v>143836</c:v>
                </c:pt>
                <c:pt idx="2232">
                  <c:v>0</c:v>
                </c:pt>
                <c:pt idx="2233">
                  <c:v>141914</c:v>
                </c:pt>
                <c:pt idx="2234">
                  <c:v>0</c:v>
                </c:pt>
                <c:pt idx="2235">
                  <c:v>141748</c:v>
                </c:pt>
                <c:pt idx="2236">
                  <c:v>0</c:v>
                </c:pt>
                <c:pt idx="2237">
                  <c:v>10421</c:v>
                </c:pt>
                <c:pt idx="2238">
                  <c:v>9844</c:v>
                </c:pt>
                <c:pt idx="2239">
                  <c:v>9082</c:v>
                </c:pt>
                <c:pt idx="2240">
                  <c:v>0</c:v>
                </c:pt>
                <c:pt idx="2241">
                  <c:v>8942</c:v>
                </c:pt>
                <c:pt idx="2242">
                  <c:v>0</c:v>
                </c:pt>
                <c:pt idx="2243">
                  <c:v>8798</c:v>
                </c:pt>
                <c:pt idx="2244">
                  <c:v>9261</c:v>
                </c:pt>
                <c:pt idx="2245">
                  <c:v>0</c:v>
                </c:pt>
                <c:pt idx="2246">
                  <c:v>9001</c:v>
                </c:pt>
                <c:pt idx="2247">
                  <c:v>0</c:v>
                </c:pt>
                <c:pt idx="2248">
                  <c:v>9083</c:v>
                </c:pt>
                <c:pt idx="2249">
                  <c:v>0</c:v>
                </c:pt>
                <c:pt idx="2250">
                  <c:v>0</c:v>
                </c:pt>
                <c:pt idx="2251">
                  <c:v>0</c:v>
                </c:pt>
                <c:pt idx="2252">
                  <c:v>0</c:v>
                </c:pt>
                <c:pt idx="2253">
                  <c:v>0</c:v>
                </c:pt>
                <c:pt idx="2254">
                  <c:v>0</c:v>
                </c:pt>
                <c:pt idx="2255">
                  <c:v>0</c:v>
                </c:pt>
                <c:pt idx="2256">
                  <c:v>76</c:v>
                </c:pt>
                <c:pt idx="2257">
                  <c:v>83</c:v>
                </c:pt>
                <c:pt idx="2258">
                  <c:v>0</c:v>
                </c:pt>
                <c:pt idx="2259">
                  <c:v>79</c:v>
                </c:pt>
                <c:pt idx="2260">
                  <c:v>0</c:v>
                </c:pt>
                <c:pt idx="2261">
                  <c:v>79</c:v>
                </c:pt>
                <c:pt idx="2262">
                  <c:v>0</c:v>
                </c:pt>
                <c:pt idx="2263">
                  <c:v>0</c:v>
                </c:pt>
                <c:pt idx="2264">
                  <c:v>0</c:v>
                </c:pt>
                <c:pt idx="2265">
                  <c:v>0</c:v>
                </c:pt>
                <c:pt idx="2266">
                  <c:v>0</c:v>
                </c:pt>
                <c:pt idx="2267">
                  <c:v>0</c:v>
                </c:pt>
                <c:pt idx="2268">
                  <c:v>0</c:v>
                </c:pt>
                <c:pt idx="2269">
                  <c:v>120</c:v>
                </c:pt>
                <c:pt idx="2270">
                  <c:v>128</c:v>
                </c:pt>
                <c:pt idx="2271">
                  <c:v>0</c:v>
                </c:pt>
                <c:pt idx="2272">
                  <c:v>123</c:v>
                </c:pt>
                <c:pt idx="2273">
                  <c:v>0</c:v>
                </c:pt>
                <c:pt idx="2274">
                  <c:v>119</c:v>
                </c:pt>
                <c:pt idx="2275">
                  <c:v>0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</c:v>
                </c:pt>
                <c:pt idx="2280">
                  <c:v>0</c:v>
                </c:pt>
                <c:pt idx="2281">
                  <c:v>0</c:v>
                </c:pt>
                <c:pt idx="2282">
                  <c:v>0</c:v>
                </c:pt>
                <c:pt idx="2283">
                  <c:v>0</c:v>
                </c:pt>
                <c:pt idx="2284">
                  <c:v>0</c:v>
                </c:pt>
                <c:pt idx="2285">
                  <c:v>0</c:v>
                </c:pt>
                <c:pt idx="2286">
                  <c:v>0</c:v>
                </c:pt>
                <c:pt idx="2287">
                  <c:v>0</c:v>
                </c:pt>
                <c:pt idx="2288">
                  <c:v>0</c:v>
                </c:pt>
                <c:pt idx="2289">
                  <c:v>0</c:v>
                </c:pt>
                <c:pt idx="2290">
                  <c:v>0</c:v>
                </c:pt>
                <c:pt idx="2291">
                  <c:v>0</c:v>
                </c:pt>
                <c:pt idx="2292">
                  <c:v>0</c:v>
                </c:pt>
                <c:pt idx="2293">
                  <c:v>0</c:v>
                </c:pt>
                <c:pt idx="2294">
                  <c:v>0</c:v>
                </c:pt>
                <c:pt idx="2295">
                  <c:v>66</c:v>
                </c:pt>
                <c:pt idx="2296">
                  <c:v>70</c:v>
                </c:pt>
                <c:pt idx="2297">
                  <c:v>0</c:v>
                </c:pt>
                <c:pt idx="2298">
                  <c:v>67</c:v>
                </c:pt>
                <c:pt idx="2299">
                  <c:v>0</c:v>
                </c:pt>
                <c:pt idx="2300">
                  <c:v>70</c:v>
                </c:pt>
                <c:pt idx="2301">
                  <c:v>0</c:v>
                </c:pt>
                <c:pt idx="2302">
                  <c:v>16622</c:v>
                </c:pt>
                <c:pt idx="2303">
                  <c:v>16605</c:v>
                </c:pt>
                <c:pt idx="2304">
                  <c:v>16297</c:v>
                </c:pt>
                <c:pt idx="2305">
                  <c:v>0</c:v>
                </c:pt>
                <c:pt idx="2306">
                  <c:v>15539</c:v>
                </c:pt>
                <c:pt idx="2307">
                  <c:v>0</c:v>
                </c:pt>
                <c:pt idx="2308">
                  <c:v>14769</c:v>
                </c:pt>
                <c:pt idx="2309">
                  <c:v>0</c:v>
                </c:pt>
                <c:pt idx="2310">
                  <c:v>15294</c:v>
                </c:pt>
                <c:pt idx="2311">
                  <c:v>14837</c:v>
                </c:pt>
                <c:pt idx="2312">
                  <c:v>0</c:v>
                </c:pt>
                <c:pt idx="2313">
                  <c:v>15917</c:v>
                </c:pt>
                <c:pt idx="2314">
                  <c:v>0</c:v>
                </c:pt>
                <c:pt idx="2315">
                  <c:v>0</c:v>
                </c:pt>
                <c:pt idx="2316">
                  <c:v>0</c:v>
                </c:pt>
                <c:pt idx="2317">
                  <c:v>0</c:v>
                </c:pt>
                <c:pt idx="2318">
                  <c:v>0</c:v>
                </c:pt>
                <c:pt idx="2319">
                  <c:v>0</c:v>
                </c:pt>
                <c:pt idx="2320">
                  <c:v>0</c:v>
                </c:pt>
                <c:pt idx="2321">
                  <c:v>664</c:v>
                </c:pt>
                <c:pt idx="2322">
                  <c:v>0</c:v>
                </c:pt>
                <c:pt idx="2323">
                  <c:v>714</c:v>
                </c:pt>
                <c:pt idx="2324">
                  <c:v>696</c:v>
                </c:pt>
                <c:pt idx="2325">
                  <c:v>0</c:v>
                </c:pt>
                <c:pt idx="2326">
                  <c:v>714</c:v>
                </c:pt>
                <c:pt idx="2327">
                  <c:v>0</c:v>
                </c:pt>
                <c:pt idx="2328">
                  <c:v>0</c:v>
                </c:pt>
                <c:pt idx="2329">
                  <c:v>0</c:v>
                </c:pt>
                <c:pt idx="2330">
                  <c:v>0</c:v>
                </c:pt>
                <c:pt idx="2331">
                  <c:v>0</c:v>
                </c:pt>
                <c:pt idx="2332">
                  <c:v>0</c:v>
                </c:pt>
                <c:pt idx="2333">
                  <c:v>0</c:v>
                </c:pt>
                <c:pt idx="2334">
                  <c:v>406</c:v>
                </c:pt>
                <c:pt idx="2335">
                  <c:v>0</c:v>
                </c:pt>
                <c:pt idx="2336">
                  <c:v>423</c:v>
                </c:pt>
                <c:pt idx="2337">
                  <c:v>0</c:v>
                </c:pt>
                <c:pt idx="2338">
                  <c:v>399</c:v>
                </c:pt>
                <c:pt idx="2339">
                  <c:v>406</c:v>
                </c:pt>
                <c:pt idx="2340">
                  <c:v>48877</c:v>
                </c:pt>
                <c:pt idx="2341">
                  <c:v>49045</c:v>
                </c:pt>
                <c:pt idx="2342">
                  <c:v>51315</c:v>
                </c:pt>
                <c:pt idx="2343">
                  <c:v>45407</c:v>
                </c:pt>
                <c:pt idx="2344">
                  <c:v>0</c:v>
                </c:pt>
                <c:pt idx="2345">
                  <c:v>49601</c:v>
                </c:pt>
                <c:pt idx="2346">
                  <c:v>0</c:v>
                </c:pt>
                <c:pt idx="2347">
                  <c:v>52588</c:v>
                </c:pt>
                <c:pt idx="2348">
                  <c:v>0</c:v>
                </c:pt>
                <c:pt idx="2349">
                  <c:v>50060</c:v>
                </c:pt>
                <c:pt idx="2350">
                  <c:v>0</c:v>
                </c:pt>
                <c:pt idx="2351">
                  <c:v>51569</c:v>
                </c:pt>
                <c:pt idx="2352">
                  <c:v>50207</c:v>
                </c:pt>
                <c:pt idx="2353">
                  <c:v>25500</c:v>
                </c:pt>
                <c:pt idx="2354">
                  <c:v>25375</c:v>
                </c:pt>
                <c:pt idx="2355">
                  <c:v>26199</c:v>
                </c:pt>
                <c:pt idx="2356">
                  <c:v>26968</c:v>
                </c:pt>
                <c:pt idx="2357">
                  <c:v>0</c:v>
                </c:pt>
                <c:pt idx="2358">
                  <c:v>26773</c:v>
                </c:pt>
                <c:pt idx="2359">
                  <c:v>0</c:v>
                </c:pt>
                <c:pt idx="2360">
                  <c:v>26090</c:v>
                </c:pt>
                <c:pt idx="2361">
                  <c:v>0</c:v>
                </c:pt>
                <c:pt idx="2362">
                  <c:v>25760</c:v>
                </c:pt>
                <c:pt idx="2363">
                  <c:v>0</c:v>
                </c:pt>
                <c:pt idx="2364">
                  <c:v>25941</c:v>
                </c:pt>
                <c:pt idx="2365">
                  <c:v>27084</c:v>
                </c:pt>
                <c:pt idx="2366">
                  <c:v>0</c:v>
                </c:pt>
                <c:pt idx="2367">
                  <c:v>19986</c:v>
                </c:pt>
                <c:pt idx="2368">
                  <c:v>21649</c:v>
                </c:pt>
                <c:pt idx="2369">
                  <c:v>21233</c:v>
                </c:pt>
                <c:pt idx="2370">
                  <c:v>0</c:v>
                </c:pt>
                <c:pt idx="2371">
                  <c:v>23052</c:v>
                </c:pt>
                <c:pt idx="2372">
                  <c:v>0</c:v>
                </c:pt>
                <c:pt idx="2373">
                  <c:v>17937</c:v>
                </c:pt>
                <c:pt idx="2374">
                  <c:v>0</c:v>
                </c:pt>
                <c:pt idx="2375">
                  <c:v>22803</c:v>
                </c:pt>
                <c:pt idx="2376">
                  <c:v>0</c:v>
                </c:pt>
                <c:pt idx="2377">
                  <c:v>20792</c:v>
                </c:pt>
                <c:pt idx="2378">
                  <c:v>16543</c:v>
                </c:pt>
                <c:pt idx="2379">
                  <c:v>0</c:v>
                </c:pt>
                <c:pt idx="2380">
                  <c:v>2395</c:v>
                </c:pt>
                <c:pt idx="2381">
                  <c:v>2370</c:v>
                </c:pt>
                <c:pt idx="2382">
                  <c:v>2333</c:v>
                </c:pt>
                <c:pt idx="2383">
                  <c:v>0</c:v>
                </c:pt>
                <c:pt idx="2384">
                  <c:v>2473</c:v>
                </c:pt>
                <c:pt idx="2385">
                  <c:v>0</c:v>
                </c:pt>
                <c:pt idx="2386">
                  <c:v>2346</c:v>
                </c:pt>
                <c:pt idx="2387">
                  <c:v>0</c:v>
                </c:pt>
                <c:pt idx="2388">
                  <c:v>2583</c:v>
                </c:pt>
                <c:pt idx="2389">
                  <c:v>0</c:v>
                </c:pt>
                <c:pt idx="2390">
                  <c:v>2342</c:v>
                </c:pt>
                <c:pt idx="2391">
                  <c:v>2170</c:v>
                </c:pt>
                <c:pt idx="2392">
                  <c:v>0</c:v>
                </c:pt>
                <c:pt idx="2393">
                  <c:v>20747</c:v>
                </c:pt>
                <c:pt idx="2394">
                  <c:v>20043</c:v>
                </c:pt>
                <c:pt idx="2395">
                  <c:v>19345</c:v>
                </c:pt>
                <c:pt idx="2396">
                  <c:v>0</c:v>
                </c:pt>
                <c:pt idx="2397">
                  <c:v>18921</c:v>
                </c:pt>
                <c:pt idx="2398">
                  <c:v>0</c:v>
                </c:pt>
                <c:pt idx="2399">
                  <c:v>14203</c:v>
                </c:pt>
                <c:pt idx="2400">
                  <c:v>16198</c:v>
                </c:pt>
                <c:pt idx="2401">
                  <c:v>18306</c:v>
                </c:pt>
                <c:pt idx="2402">
                  <c:v>0</c:v>
                </c:pt>
                <c:pt idx="2403">
                  <c:v>17141</c:v>
                </c:pt>
                <c:pt idx="2404">
                  <c:v>15491</c:v>
                </c:pt>
                <c:pt idx="2405">
                  <c:v>0</c:v>
                </c:pt>
                <c:pt idx="2406">
                  <c:v>119147</c:v>
                </c:pt>
                <c:pt idx="2407">
                  <c:v>117429</c:v>
                </c:pt>
                <c:pt idx="2408">
                  <c:v>107300</c:v>
                </c:pt>
                <c:pt idx="2409">
                  <c:v>0</c:v>
                </c:pt>
                <c:pt idx="2410">
                  <c:v>107656</c:v>
                </c:pt>
                <c:pt idx="2411">
                  <c:v>0</c:v>
                </c:pt>
                <c:pt idx="2412">
                  <c:v>74385</c:v>
                </c:pt>
                <c:pt idx="2413">
                  <c:v>96291</c:v>
                </c:pt>
                <c:pt idx="2414">
                  <c:v>104886</c:v>
                </c:pt>
                <c:pt idx="2415">
                  <c:v>0</c:v>
                </c:pt>
                <c:pt idx="2416">
                  <c:v>99166</c:v>
                </c:pt>
                <c:pt idx="2417">
                  <c:v>89107</c:v>
                </c:pt>
                <c:pt idx="2418">
                  <c:v>0</c:v>
                </c:pt>
                <c:pt idx="2419">
                  <c:v>0</c:v>
                </c:pt>
                <c:pt idx="2420">
                  <c:v>0</c:v>
                </c:pt>
                <c:pt idx="2421">
                  <c:v>0</c:v>
                </c:pt>
                <c:pt idx="2422">
                  <c:v>0</c:v>
                </c:pt>
                <c:pt idx="2423">
                  <c:v>0</c:v>
                </c:pt>
                <c:pt idx="2424">
                  <c:v>0</c:v>
                </c:pt>
                <c:pt idx="2425">
                  <c:v>0</c:v>
                </c:pt>
                <c:pt idx="2426">
                  <c:v>58</c:v>
                </c:pt>
                <c:pt idx="2427">
                  <c:v>61</c:v>
                </c:pt>
                <c:pt idx="2428">
                  <c:v>0</c:v>
                </c:pt>
                <c:pt idx="2429">
                  <c:v>58</c:v>
                </c:pt>
                <c:pt idx="2430">
                  <c:v>0</c:v>
                </c:pt>
                <c:pt idx="2431">
                  <c:v>0</c:v>
                </c:pt>
                <c:pt idx="2432">
                  <c:v>2764</c:v>
                </c:pt>
                <c:pt idx="2433">
                  <c:v>2692</c:v>
                </c:pt>
                <c:pt idx="2434">
                  <c:v>2628</c:v>
                </c:pt>
                <c:pt idx="2435">
                  <c:v>0</c:v>
                </c:pt>
                <c:pt idx="2436">
                  <c:v>2563</c:v>
                </c:pt>
                <c:pt idx="2437">
                  <c:v>0</c:v>
                </c:pt>
                <c:pt idx="2438">
                  <c:v>2106</c:v>
                </c:pt>
                <c:pt idx="2439">
                  <c:v>2327</c:v>
                </c:pt>
                <c:pt idx="2440">
                  <c:v>2458</c:v>
                </c:pt>
                <c:pt idx="2441">
                  <c:v>0</c:v>
                </c:pt>
                <c:pt idx="2442">
                  <c:v>2372</c:v>
                </c:pt>
                <c:pt idx="2443">
                  <c:v>2303</c:v>
                </c:pt>
                <c:pt idx="2444">
                  <c:v>0</c:v>
                </c:pt>
                <c:pt idx="2445">
                  <c:v>0</c:v>
                </c:pt>
                <c:pt idx="2446">
                  <c:v>0</c:v>
                </c:pt>
                <c:pt idx="2447">
                  <c:v>0</c:v>
                </c:pt>
                <c:pt idx="2448">
                  <c:v>0</c:v>
                </c:pt>
                <c:pt idx="2449">
                  <c:v>0</c:v>
                </c:pt>
                <c:pt idx="2450">
                  <c:v>0</c:v>
                </c:pt>
                <c:pt idx="2451">
                  <c:v>0</c:v>
                </c:pt>
                <c:pt idx="2452">
                  <c:v>57</c:v>
                </c:pt>
                <c:pt idx="2453">
                  <c:v>58</c:v>
                </c:pt>
                <c:pt idx="2454">
                  <c:v>0</c:v>
                </c:pt>
                <c:pt idx="2455">
                  <c:v>57</c:v>
                </c:pt>
                <c:pt idx="2456">
                  <c:v>0</c:v>
                </c:pt>
                <c:pt idx="2457">
                  <c:v>0</c:v>
                </c:pt>
                <c:pt idx="2458">
                  <c:v>20918</c:v>
                </c:pt>
                <c:pt idx="2459">
                  <c:v>21370</c:v>
                </c:pt>
                <c:pt idx="2460">
                  <c:v>20277</c:v>
                </c:pt>
                <c:pt idx="2461">
                  <c:v>0</c:v>
                </c:pt>
                <c:pt idx="2462">
                  <c:v>19563</c:v>
                </c:pt>
                <c:pt idx="2463">
                  <c:v>0</c:v>
                </c:pt>
                <c:pt idx="2464">
                  <c:v>11762</c:v>
                </c:pt>
                <c:pt idx="2465">
                  <c:v>14115</c:v>
                </c:pt>
                <c:pt idx="2466">
                  <c:v>20331</c:v>
                </c:pt>
                <c:pt idx="2467">
                  <c:v>12540</c:v>
                </c:pt>
                <c:pt idx="2468">
                  <c:v>16880</c:v>
                </c:pt>
                <c:pt idx="2469">
                  <c:v>13541</c:v>
                </c:pt>
                <c:pt idx="2470">
                  <c:v>0</c:v>
                </c:pt>
                <c:pt idx="2471">
                  <c:v>9504</c:v>
                </c:pt>
                <c:pt idx="2472">
                  <c:v>9674</c:v>
                </c:pt>
                <c:pt idx="2473">
                  <c:v>9193</c:v>
                </c:pt>
                <c:pt idx="2474">
                  <c:v>0</c:v>
                </c:pt>
                <c:pt idx="2475">
                  <c:v>9427</c:v>
                </c:pt>
                <c:pt idx="2476">
                  <c:v>0</c:v>
                </c:pt>
                <c:pt idx="2477">
                  <c:v>7711</c:v>
                </c:pt>
                <c:pt idx="2478">
                  <c:v>8463</c:v>
                </c:pt>
                <c:pt idx="2479">
                  <c:v>9039</c:v>
                </c:pt>
                <c:pt idx="2480">
                  <c:v>7814</c:v>
                </c:pt>
                <c:pt idx="2481">
                  <c:v>8314</c:v>
                </c:pt>
                <c:pt idx="2482">
                  <c:v>8028</c:v>
                </c:pt>
                <c:pt idx="2483">
                  <c:v>115701</c:v>
                </c:pt>
                <c:pt idx="2484">
                  <c:v>112459</c:v>
                </c:pt>
                <c:pt idx="2485">
                  <c:v>105133</c:v>
                </c:pt>
                <c:pt idx="2486">
                  <c:v>97661</c:v>
                </c:pt>
                <c:pt idx="2487">
                  <c:v>0</c:v>
                </c:pt>
                <c:pt idx="2488">
                  <c:v>98502</c:v>
                </c:pt>
                <c:pt idx="2489">
                  <c:v>0</c:v>
                </c:pt>
                <c:pt idx="2490">
                  <c:v>70402</c:v>
                </c:pt>
                <c:pt idx="2491">
                  <c:v>80858</c:v>
                </c:pt>
                <c:pt idx="2492">
                  <c:v>100005</c:v>
                </c:pt>
                <c:pt idx="2493">
                  <c:v>74248</c:v>
                </c:pt>
                <c:pt idx="2494">
                  <c:v>84379</c:v>
                </c:pt>
                <c:pt idx="2495">
                  <c:v>77833</c:v>
                </c:pt>
                <c:pt idx="2496">
                  <c:v>0</c:v>
                </c:pt>
                <c:pt idx="2497">
                  <c:v>24710</c:v>
                </c:pt>
                <c:pt idx="2498">
                  <c:v>22675</c:v>
                </c:pt>
                <c:pt idx="2499">
                  <c:v>19873</c:v>
                </c:pt>
                <c:pt idx="2500">
                  <c:v>0</c:v>
                </c:pt>
                <c:pt idx="2501">
                  <c:v>22669</c:v>
                </c:pt>
                <c:pt idx="2502">
                  <c:v>0</c:v>
                </c:pt>
                <c:pt idx="2503">
                  <c:v>15153</c:v>
                </c:pt>
                <c:pt idx="2504">
                  <c:v>18406</c:v>
                </c:pt>
                <c:pt idx="2505">
                  <c:v>22367</c:v>
                </c:pt>
                <c:pt idx="2506">
                  <c:v>15811</c:v>
                </c:pt>
                <c:pt idx="2507">
                  <c:v>19166</c:v>
                </c:pt>
                <c:pt idx="2508">
                  <c:v>17629</c:v>
                </c:pt>
                <c:pt idx="2509">
                  <c:v>0</c:v>
                </c:pt>
                <c:pt idx="2510">
                  <c:v>0</c:v>
                </c:pt>
                <c:pt idx="2511">
                  <c:v>0</c:v>
                </c:pt>
                <c:pt idx="2512">
                  <c:v>0</c:v>
                </c:pt>
                <c:pt idx="2513">
                  <c:v>0</c:v>
                </c:pt>
                <c:pt idx="2514">
                  <c:v>0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0</c:v>
                </c:pt>
                <c:pt idx="2523">
                  <c:v>0</c:v>
                </c:pt>
                <c:pt idx="2524">
                  <c:v>0</c:v>
                </c:pt>
                <c:pt idx="2525">
                  <c:v>0</c:v>
                </c:pt>
                <c:pt idx="2526">
                  <c:v>0</c:v>
                </c:pt>
                <c:pt idx="2527">
                  <c:v>0</c:v>
                </c:pt>
                <c:pt idx="2528">
                  <c:v>0</c:v>
                </c:pt>
                <c:pt idx="2529">
                  <c:v>0</c:v>
                </c:pt>
                <c:pt idx="2530">
                  <c:v>0</c:v>
                </c:pt>
                <c:pt idx="2531">
                  <c:v>0</c:v>
                </c:pt>
                <c:pt idx="2532">
                  <c:v>0</c:v>
                </c:pt>
                <c:pt idx="2533">
                  <c:v>0</c:v>
                </c:pt>
                <c:pt idx="2534">
                  <c:v>0</c:v>
                </c:pt>
                <c:pt idx="2535">
                  <c:v>0</c:v>
                </c:pt>
                <c:pt idx="2536">
                  <c:v>126438</c:v>
                </c:pt>
                <c:pt idx="2537">
                  <c:v>132308</c:v>
                </c:pt>
                <c:pt idx="2538">
                  <c:v>114420</c:v>
                </c:pt>
                <c:pt idx="2539">
                  <c:v>0</c:v>
                </c:pt>
                <c:pt idx="2540">
                  <c:v>134562</c:v>
                </c:pt>
                <c:pt idx="2541">
                  <c:v>0</c:v>
                </c:pt>
                <c:pt idx="2542">
                  <c:v>0</c:v>
                </c:pt>
                <c:pt idx="2543">
                  <c:v>143843</c:v>
                </c:pt>
                <c:pt idx="2544">
                  <c:v>137343</c:v>
                </c:pt>
                <c:pt idx="2545">
                  <c:v>135601</c:v>
                </c:pt>
                <c:pt idx="2546">
                  <c:v>142883</c:v>
                </c:pt>
                <c:pt idx="2547">
                  <c:v>144641</c:v>
                </c:pt>
                <c:pt idx="2548">
                  <c:v>0</c:v>
                </c:pt>
                <c:pt idx="2549">
                  <c:v>66108</c:v>
                </c:pt>
                <c:pt idx="2550">
                  <c:v>63099</c:v>
                </c:pt>
                <c:pt idx="2551">
                  <c:v>60672</c:v>
                </c:pt>
                <c:pt idx="2552">
                  <c:v>0</c:v>
                </c:pt>
                <c:pt idx="2553">
                  <c:v>58347</c:v>
                </c:pt>
                <c:pt idx="2554">
                  <c:v>0</c:v>
                </c:pt>
                <c:pt idx="2555">
                  <c:v>0</c:v>
                </c:pt>
                <c:pt idx="2556">
                  <c:v>42310</c:v>
                </c:pt>
                <c:pt idx="2557">
                  <c:v>51975</c:v>
                </c:pt>
                <c:pt idx="2558">
                  <c:v>40578</c:v>
                </c:pt>
                <c:pt idx="2559">
                  <c:v>43231</c:v>
                </c:pt>
                <c:pt idx="2560">
                  <c:v>40190</c:v>
                </c:pt>
                <c:pt idx="2561">
                  <c:v>192381</c:v>
                </c:pt>
                <c:pt idx="2562">
                  <c:v>188074</c:v>
                </c:pt>
                <c:pt idx="2563">
                  <c:v>201829</c:v>
                </c:pt>
                <c:pt idx="2564">
                  <c:v>196485</c:v>
                </c:pt>
                <c:pt idx="2565">
                  <c:v>0</c:v>
                </c:pt>
                <c:pt idx="2566">
                  <c:v>208209</c:v>
                </c:pt>
                <c:pt idx="2567">
                  <c:v>0</c:v>
                </c:pt>
                <c:pt idx="2568">
                  <c:v>0</c:v>
                </c:pt>
                <c:pt idx="2569">
                  <c:v>221558</c:v>
                </c:pt>
                <c:pt idx="2570">
                  <c:v>210993</c:v>
                </c:pt>
                <c:pt idx="2571">
                  <c:v>218306</c:v>
                </c:pt>
                <c:pt idx="2572">
                  <c:v>222638</c:v>
                </c:pt>
                <c:pt idx="2573">
                  <c:v>222080</c:v>
                </c:pt>
                <c:pt idx="2574">
                  <c:v>2132446</c:v>
                </c:pt>
                <c:pt idx="2575">
                  <c:v>2191193</c:v>
                </c:pt>
                <c:pt idx="2576">
                  <c:v>2215504</c:v>
                </c:pt>
                <c:pt idx="2577">
                  <c:v>2164458</c:v>
                </c:pt>
                <c:pt idx="2578">
                  <c:v>0</c:v>
                </c:pt>
                <c:pt idx="2579">
                  <c:v>2277034</c:v>
                </c:pt>
                <c:pt idx="2580">
                  <c:v>0</c:v>
                </c:pt>
                <c:pt idx="2581">
                  <c:v>0</c:v>
                </c:pt>
                <c:pt idx="2582">
                  <c:v>2307819</c:v>
                </c:pt>
                <c:pt idx="2583">
                  <c:v>2337014</c:v>
                </c:pt>
                <c:pt idx="2584">
                  <c:v>2255957</c:v>
                </c:pt>
                <c:pt idx="2585">
                  <c:v>2318861</c:v>
                </c:pt>
                <c:pt idx="2586">
                  <c:v>2261151</c:v>
                </c:pt>
                <c:pt idx="2587">
                  <c:v>0</c:v>
                </c:pt>
                <c:pt idx="2588">
                  <c:v>4430</c:v>
                </c:pt>
                <c:pt idx="2589">
                  <c:v>4174</c:v>
                </c:pt>
                <c:pt idx="2590">
                  <c:v>4134</c:v>
                </c:pt>
                <c:pt idx="2591">
                  <c:v>0</c:v>
                </c:pt>
                <c:pt idx="2592">
                  <c:v>4153</c:v>
                </c:pt>
                <c:pt idx="2593">
                  <c:v>0</c:v>
                </c:pt>
                <c:pt idx="2594">
                  <c:v>0</c:v>
                </c:pt>
                <c:pt idx="2595">
                  <c:v>2869</c:v>
                </c:pt>
                <c:pt idx="2596">
                  <c:v>3172</c:v>
                </c:pt>
                <c:pt idx="2597">
                  <c:v>2538</c:v>
                </c:pt>
                <c:pt idx="2598">
                  <c:v>2957</c:v>
                </c:pt>
                <c:pt idx="2599">
                  <c:v>2523</c:v>
                </c:pt>
                <c:pt idx="2600">
                  <c:v>0</c:v>
                </c:pt>
                <c:pt idx="2601">
                  <c:v>47755</c:v>
                </c:pt>
                <c:pt idx="2602">
                  <c:v>43747</c:v>
                </c:pt>
                <c:pt idx="2603">
                  <c:v>44831</c:v>
                </c:pt>
                <c:pt idx="2604">
                  <c:v>0</c:v>
                </c:pt>
                <c:pt idx="2605">
                  <c:v>50512</c:v>
                </c:pt>
                <c:pt idx="2606">
                  <c:v>0</c:v>
                </c:pt>
                <c:pt idx="2607">
                  <c:v>0</c:v>
                </c:pt>
                <c:pt idx="2608">
                  <c:v>50678</c:v>
                </c:pt>
                <c:pt idx="2609">
                  <c:v>48718</c:v>
                </c:pt>
                <c:pt idx="2610">
                  <c:v>53188</c:v>
                </c:pt>
                <c:pt idx="2611">
                  <c:v>46965</c:v>
                </c:pt>
                <c:pt idx="2612">
                  <c:v>51412</c:v>
                </c:pt>
                <c:pt idx="2613">
                  <c:v>0</c:v>
                </c:pt>
                <c:pt idx="2614">
                  <c:v>0</c:v>
                </c:pt>
                <c:pt idx="2615">
                  <c:v>0</c:v>
                </c:pt>
                <c:pt idx="2616">
                  <c:v>0</c:v>
                </c:pt>
                <c:pt idx="2617">
                  <c:v>0</c:v>
                </c:pt>
                <c:pt idx="2618">
                  <c:v>0</c:v>
                </c:pt>
                <c:pt idx="2619">
                  <c:v>0</c:v>
                </c:pt>
                <c:pt idx="2620">
                  <c:v>0</c:v>
                </c:pt>
                <c:pt idx="2621">
                  <c:v>30</c:v>
                </c:pt>
                <c:pt idx="2622">
                  <c:v>35</c:v>
                </c:pt>
                <c:pt idx="2623">
                  <c:v>0</c:v>
                </c:pt>
                <c:pt idx="2624">
                  <c:v>30</c:v>
                </c:pt>
                <c:pt idx="2625">
                  <c:v>0</c:v>
                </c:pt>
                <c:pt idx="2626">
                  <c:v>0</c:v>
                </c:pt>
                <c:pt idx="2627">
                  <c:v>70198</c:v>
                </c:pt>
                <c:pt idx="2628">
                  <c:v>75502</c:v>
                </c:pt>
                <c:pt idx="2629">
                  <c:v>69597</c:v>
                </c:pt>
                <c:pt idx="2630">
                  <c:v>0</c:v>
                </c:pt>
                <c:pt idx="2631">
                  <c:v>69597</c:v>
                </c:pt>
                <c:pt idx="2632">
                  <c:v>0</c:v>
                </c:pt>
                <c:pt idx="2633">
                  <c:v>0</c:v>
                </c:pt>
                <c:pt idx="2634">
                  <c:v>56441</c:v>
                </c:pt>
                <c:pt idx="2635">
                  <c:v>62934</c:v>
                </c:pt>
                <c:pt idx="2636">
                  <c:v>57515</c:v>
                </c:pt>
                <c:pt idx="2637">
                  <c:v>66558</c:v>
                </c:pt>
                <c:pt idx="2638">
                  <c:v>52881</c:v>
                </c:pt>
                <c:pt idx="2639">
                  <c:v>0</c:v>
                </c:pt>
                <c:pt idx="2640">
                  <c:v>61210</c:v>
                </c:pt>
                <c:pt idx="2641">
                  <c:v>58912</c:v>
                </c:pt>
                <c:pt idx="2642">
                  <c:v>53450</c:v>
                </c:pt>
                <c:pt idx="2643">
                  <c:v>0</c:v>
                </c:pt>
                <c:pt idx="2644">
                  <c:v>48984</c:v>
                </c:pt>
                <c:pt idx="2645">
                  <c:v>0</c:v>
                </c:pt>
                <c:pt idx="2646">
                  <c:v>0</c:v>
                </c:pt>
                <c:pt idx="2647">
                  <c:v>38968</c:v>
                </c:pt>
                <c:pt idx="2648">
                  <c:v>45777</c:v>
                </c:pt>
                <c:pt idx="2649">
                  <c:v>33441</c:v>
                </c:pt>
                <c:pt idx="2650">
                  <c:v>41455</c:v>
                </c:pt>
                <c:pt idx="2651">
                  <c:v>35111</c:v>
                </c:pt>
                <c:pt idx="2652">
                  <c:v>0</c:v>
                </c:pt>
                <c:pt idx="2653">
                  <c:v>7260</c:v>
                </c:pt>
                <c:pt idx="2654">
                  <c:v>8360</c:v>
                </c:pt>
                <c:pt idx="2655">
                  <c:v>7764</c:v>
                </c:pt>
                <c:pt idx="2656">
                  <c:v>0</c:v>
                </c:pt>
                <c:pt idx="2657">
                  <c:v>7208</c:v>
                </c:pt>
                <c:pt idx="2658">
                  <c:v>0</c:v>
                </c:pt>
                <c:pt idx="2659">
                  <c:v>0</c:v>
                </c:pt>
                <c:pt idx="2660">
                  <c:v>6186</c:v>
                </c:pt>
                <c:pt idx="2661">
                  <c:v>7014</c:v>
                </c:pt>
                <c:pt idx="2662">
                  <c:v>0</c:v>
                </c:pt>
                <c:pt idx="2663">
                  <c:v>6589</c:v>
                </c:pt>
                <c:pt idx="2664">
                  <c:v>5667</c:v>
                </c:pt>
                <c:pt idx="2665">
                  <c:v>0</c:v>
                </c:pt>
                <c:pt idx="2666">
                  <c:v>8462</c:v>
                </c:pt>
                <c:pt idx="2667">
                  <c:v>8054</c:v>
                </c:pt>
                <c:pt idx="2668">
                  <c:v>7842</c:v>
                </c:pt>
                <c:pt idx="2669">
                  <c:v>0</c:v>
                </c:pt>
                <c:pt idx="2670">
                  <c:v>7641</c:v>
                </c:pt>
                <c:pt idx="2671">
                  <c:v>0</c:v>
                </c:pt>
                <c:pt idx="2672">
                  <c:v>0</c:v>
                </c:pt>
                <c:pt idx="2673">
                  <c:v>7005</c:v>
                </c:pt>
                <c:pt idx="2674">
                  <c:v>7399</c:v>
                </c:pt>
                <c:pt idx="2675">
                  <c:v>0</c:v>
                </c:pt>
                <c:pt idx="2676">
                  <c:v>7213</c:v>
                </c:pt>
                <c:pt idx="2677">
                  <c:v>6828</c:v>
                </c:pt>
                <c:pt idx="2678">
                  <c:v>0</c:v>
                </c:pt>
                <c:pt idx="2679">
                  <c:v>9312</c:v>
                </c:pt>
                <c:pt idx="2680">
                  <c:v>9000</c:v>
                </c:pt>
                <c:pt idx="2681">
                  <c:v>8747</c:v>
                </c:pt>
                <c:pt idx="2682">
                  <c:v>0</c:v>
                </c:pt>
                <c:pt idx="2683">
                  <c:v>8678</c:v>
                </c:pt>
                <c:pt idx="2684">
                  <c:v>0</c:v>
                </c:pt>
                <c:pt idx="2685">
                  <c:v>0</c:v>
                </c:pt>
                <c:pt idx="2686">
                  <c:v>9269</c:v>
                </c:pt>
                <c:pt idx="2687">
                  <c:v>9438</c:v>
                </c:pt>
                <c:pt idx="2688">
                  <c:v>0</c:v>
                </c:pt>
                <c:pt idx="2689">
                  <c:v>9685</c:v>
                </c:pt>
                <c:pt idx="2690">
                  <c:v>9500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B4E-438D-8694-E9B02B8251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5899263"/>
        <c:axId val="347848063"/>
      </c:scatterChart>
      <c:valAx>
        <c:axId val="3758992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GDP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7848063"/>
        <c:crosses val="autoZero"/>
        <c:crossBetween val="midCat"/>
      </c:valAx>
      <c:valAx>
        <c:axId val="3478480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Energy usage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89926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Birth Rate vs Population Total</a:t>
            </a:r>
          </a:p>
        </c:rich>
      </c:tx>
      <c:layout>
        <c:manualLayout>
          <c:xMode val="edge"/>
          <c:yMode val="edge"/>
          <c:x val="0.14797222222222225"/>
          <c:y val="2.31481481481481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237536919071467"/>
          <c:y val="0.23202890146117516"/>
          <c:w val="0.75755533683289589"/>
          <c:h val="0.63620370370370372"/>
        </c:manualLayout>
      </c:layout>
      <c:scatterChart>
        <c:scatterStyle val="lineMarker"/>
        <c:varyColors val="0"/>
        <c:ser>
          <c:idx val="0"/>
          <c:order val="0"/>
          <c:tx>
            <c:strRef>
              <c:f>'population vs birthrate'!$B$1</c:f>
              <c:strCache>
                <c:ptCount val="1"/>
                <c:pt idx="0">
                  <c:v>Birth Rate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1">
                      <a:shade val="88000"/>
                      <a:satMod val="130000"/>
                      <a:lumMod val="92000"/>
                    </a:schemeClr>
                  </a:gs>
                  <a:gs pos="100000">
                    <a:schemeClr val="accent1">
                      <a:shade val="78000"/>
                      <a:satMod val="130000"/>
                      <a:lumMod val="92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0800" dist="50800" dir="5400000" sx="96000" sy="96000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</c:marker>
          <c:xVal>
            <c:numRef>
              <c:f>'population vs birthrate'!$A$2:$A$2692</c:f>
              <c:numCache>
                <c:formatCode>General</c:formatCode>
                <c:ptCount val="2691"/>
                <c:pt idx="0">
                  <c:v>20595360</c:v>
                </c:pt>
                <c:pt idx="1">
                  <c:v>21347782</c:v>
                </c:pt>
                <c:pt idx="2">
                  <c:v>22202806</c:v>
                </c:pt>
                <c:pt idx="3">
                  <c:v>23116142</c:v>
                </c:pt>
                <c:pt idx="4">
                  <c:v>24018682</c:v>
                </c:pt>
                <c:pt idx="5">
                  <c:v>24860855</c:v>
                </c:pt>
                <c:pt idx="6">
                  <c:v>25631282</c:v>
                </c:pt>
                <c:pt idx="7">
                  <c:v>26349243</c:v>
                </c:pt>
                <c:pt idx="8">
                  <c:v>27032197</c:v>
                </c:pt>
                <c:pt idx="9">
                  <c:v>27708187</c:v>
                </c:pt>
                <c:pt idx="10">
                  <c:v>28397812</c:v>
                </c:pt>
                <c:pt idx="11">
                  <c:v>29105480</c:v>
                </c:pt>
                <c:pt idx="12">
                  <c:v>29824536</c:v>
                </c:pt>
                <c:pt idx="13">
                  <c:v>3089027</c:v>
                </c:pt>
                <c:pt idx="14">
                  <c:v>3064111</c:v>
                </c:pt>
                <c:pt idx="15">
                  <c:v>3051427</c:v>
                </c:pt>
                <c:pt idx="16">
                  <c:v>3033659</c:v>
                </c:pt>
                <c:pt idx="17">
                  <c:v>3014579</c:v>
                </c:pt>
                <c:pt idx="18">
                  <c:v>2992724</c:v>
                </c:pt>
                <c:pt idx="19">
                  <c:v>2968028</c:v>
                </c:pt>
                <c:pt idx="20">
                  <c:v>2940880</c:v>
                </c:pt>
                <c:pt idx="21">
                  <c:v>2912559</c:v>
                </c:pt>
                <c:pt idx="22">
                  <c:v>2884303</c:v>
                </c:pt>
                <c:pt idx="23">
                  <c:v>2856673</c:v>
                </c:pt>
                <c:pt idx="24">
                  <c:v>2829337</c:v>
                </c:pt>
                <c:pt idx="25">
                  <c:v>2801681</c:v>
                </c:pt>
                <c:pt idx="26">
                  <c:v>31719449</c:v>
                </c:pt>
                <c:pt idx="27">
                  <c:v>32150198</c:v>
                </c:pt>
                <c:pt idx="28">
                  <c:v>32572977</c:v>
                </c:pt>
                <c:pt idx="29">
                  <c:v>33003442</c:v>
                </c:pt>
                <c:pt idx="30">
                  <c:v>33461345</c:v>
                </c:pt>
                <c:pt idx="31">
                  <c:v>33960903</c:v>
                </c:pt>
                <c:pt idx="32">
                  <c:v>34507214</c:v>
                </c:pt>
                <c:pt idx="33">
                  <c:v>35097043</c:v>
                </c:pt>
                <c:pt idx="34">
                  <c:v>35725377</c:v>
                </c:pt>
                <c:pt idx="35">
                  <c:v>36383302</c:v>
                </c:pt>
                <c:pt idx="36">
                  <c:v>37062820</c:v>
                </c:pt>
                <c:pt idx="37">
                  <c:v>37762962</c:v>
                </c:pt>
                <c:pt idx="38">
                  <c:v>38481705</c:v>
                </c:pt>
                <c:pt idx="39">
                  <c:v>57522</c:v>
                </c:pt>
                <c:pt idx="40">
                  <c:v>58176</c:v>
                </c:pt>
                <c:pt idx="41">
                  <c:v>58729</c:v>
                </c:pt>
                <c:pt idx="42">
                  <c:v>59117</c:v>
                </c:pt>
                <c:pt idx="43">
                  <c:v>59262</c:v>
                </c:pt>
                <c:pt idx="44">
                  <c:v>59117</c:v>
                </c:pt>
                <c:pt idx="45">
                  <c:v>58652</c:v>
                </c:pt>
                <c:pt idx="46">
                  <c:v>57919</c:v>
                </c:pt>
                <c:pt idx="47">
                  <c:v>57053</c:v>
                </c:pt>
                <c:pt idx="48">
                  <c:v>56245</c:v>
                </c:pt>
                <c:pt idx="49">
                  <c:v>55636</c:v>
                </c:pt>
                <c:pt idx="50">
                  <c:v>55274</c:v>
                </c:pt>
                <c:pt idx="51">
                  <c:v>55128</c:v>
                </c:pt>
                <c:pt idx="52">
                  <c:v>57522</c:v>
                </c:pt>
                <c:pt idx="53">
                  <c:v>68000</c:v>
                </c:pt>
                <c:pt idx="54">
                  <c:v>71639</c:v>
                </c:pt>
                <c:pt idx="55">
                  <c:v>75643</c:v>
                </c:pt>
                <c:pt idx="56">
                  <c:v>79060</c:v>
                </c:pt>
                <c:pt idx="57">
                  <c:v>81223</c:v>
                </c:pt>
                <c:pt idx="58">
                  <c:v>81877</c:v>
                </c:pt>
                <c:pt idx="59">
                  <c:v>81292</c:v>
                </c:pt>
                <c:pt idx="60">
                  <c:v>79969</c:v>
                </c:pt>
                <c:pt idx="61">
                  <c:v>78659</c:v>
                </c:pt>
                <c:pt idx="62">
                  <c:v>77907</c:v>
                </c:pt>
                <c:pt idx="63">
                  <c:v>77865</c:v>
                </c:pt>
                <c:pt idx="64">
                  <c:v>78360</c:v>
                </c:pt>
                <c:pt idx="65">
                  <c:v>65399</c:v>
                </c:pt>
                <c:pt idx="66">
                  <c:v>14385283</c:v>
                </c:pt>
                <c:pt idx="67">
                  <c:v>14886574</c:v>
                </c:pt>
                <c:pt idx="68">
                  <c:v>15421075</c:v>
                </c:pt>
                <c:pt idx="69">
                  <c:v>15976715</c:v>
                </c:pt>
                <c:pt idx="70">
                  <c:v>16544376</c:v>
                </c:pt>
                <c:pt idx="71">
                  <c:v>17122409</c:v>
                </c:pt>
                <c:pt idx="72">
                  <c:v>17712824</c:v>
                </c:pt>
                <c:pt idx="73">
                  <c:v>18314441</c:v>
                </c:pt>
                <c:pt idx="74">
                  <c:v>18926650</c:v>
                </c:pt>
                <c:pt idx="75">
                  <c:v>19549124</c:v>
                </c:pt>
                <c:pt idx="76">
                  <c:v>20180490</c:v>
                </c:pt>
                <c:pt idx="77">
                  <c:v>20820525</c:v>
                </c:pt>
                <c:pt idx="78">
                  <c:v>13924930</c:v>
                </c:pt>
                <c:pt idx="79">
                  <c:v>78972</c:v>
                </c:pt>
                <c:pt idx="80">
                  <c:v>80030</c:v>
                </c:pt>
                <c:pt idx="81">
                  <c:v>80904</c:v>
                </c:pt>
                <c:pt idx="82">
                  <c:v>81718</c:v>
                </c:pt>
                <c:pt idx="83">
                  <c:v>82565</c:v>
                </c:pt>
                <c:pt idx="84">
                  <c:v>83467</c:v>
                </c:pt>
                <c:pt idx="85">
                  <c:v>84397</c:v>
                </c:pt>
                <c:pt idx="86">
                  <c:v>85349</c:v>
                </c:pt>
                <c:pt idx="87">
                  <c:v>86300</c:v>
                </c:pt>
                <c:pt idx="88">
                  <c:v>87233</c:v>
                </c:pt>
                <c:pt idx="89">
                  <c:v>88152</c:v>
                </c:pt>
                <c:pt idx="90">
                  <c:v>89069</c:v>
                </c:pt>
                <c:pt idx="91">
                  <c:v>77648</c:v>
                </c:pt>
                <c:pt idx="92">
                  <c:v>37273361</c:v>
                </c:pt>
                <c:pt idx="93">
                  <c:v>37627545</c:v>
                </c:pt>
                <c:pt idx="94">
                  <c:v>37970411</c:v>
                </c:pt>
                <c:pt idx="95">
                  <c:v>38308779</c:v>
                </c:pt>
                <c:pt idx="96">
                  <c:v>38647854</c:v>
                </c:pt>
                <c:pt idx="97">
                  <c:v>38988923</c:v>
                </c:pt>
                <c:pt idx="98">
                  <c:v>39331357</c:v>
                </c:pt>
                <c:pt idx="99">
                  <c:v>39676083</c:v>
                </c:pt>
                <c:pt idx="100">
                  <c:v>40023641</c:v>
                </c:pt>
                <c:pt idx="101">
                  <c:v>40374224</c:v>
                </c:pt>
                <c:pt idx="102">
                  <c:v>40728738</c:v>
                </c:pt>
                <c:pt idx="103">
                  <c:v>41086927</c:v>
                </c:pt>
                <c:pt idx="104">
                  <c:v>36903067</c:v>
                </c:pt>
                <c:pt idx="105">
                  <c:v>3059960</c:v>
                </c:pt>
                <c:pt idx="106">
                  <c:v>3047002</c:v>
                </c:pt>
                <c:pt idx="107">
                  <c:v>3036032</c:v>
                </c:pt>
                <c:pt idx="108">
                  <c:v>3025652</c:v>
                </c:pt>
                <c:pt idx="109">
                  <c:v>3014917</c:v>
                </c:pt>
                <c:pt idx="110">
                  <c:v>3002911</c:v>
                </c:pt>
                <c:pt idx="111">
                  <c:v>2989882</c:v>
                </c:pt>
                <c:pt idx="112">
                  <c:v>2977488</c:v>
                </c:pt>
                <c:pt idx="113">
                  <c:v>2968154</c:v>
                </c:pt>
                <c:pt idx="114">
                  <c:v>2963496</c:v>
                </c:pt>
                <c:pt idx="115">
                  <c:v>2964120</c:v>
                </c:pt>
                <c:pt idx="116">
                  <c:v>2969081</c:v>
                </c:pt>
                <c:pt idx="117">
                  <c:v>3076098</c:v>
                </c:pt>
                <c:pt idx="118">
                  <c:v>92894</c:v>
                </c:pt>
                <c:pt idx="119">
                  <c:v>94995</c:v>
                </c:pt>
                <c:pt idx="120">
                  <c:v>97015</c:v>
                </c:pt>
                <c:pt idx="121">
                  <c:v>98742</c:v>
                </c:pt>
                <c:pt idx="122">
                  <c:v>100031</c:v>
                </c:pt>
                <c:pt idx="123">
                  <c:v>100830</c:v>
                </c:pt>
                <c:pt idx="124">
                  <c:v>101219</c:v>
                </c:pt>
                <c:pt idx="125">
                  <c:v>101344</c:v>
                </c:pt>
                <c:pt idx="126">
                  <c:v>101418</c:v>
                </c:pt>
                <c:pt idx="127">
                  <c:v>101597</c:v>
                </c:pt>
                <c:pt idx="128">
                  <c:v>101932</c:v>
                </c:pt>
                <c:pt idx="129">
                  <c:v>102384</c:v>
                </c:pt>
                <c:pt idx="130">
                  <c:v>90858</c:v>
                </c:pt>
                <c:pt idx="131">
                  <c:v>19413000</c:v>
                </c:pt>
                <c:pt idx="132">
                  <c:v>19651400</c:v>
                </c:pt>
                <c:pt idx="133">
                  <c:v>19895400</c:v>
                </c:pt>
                <c:pt idx="134">
                  <c:v>20127400</c:v>
                </c:pt>
                <c:pt idx="135">
                  <c:v>20394800</c:v>
                </c:pt>
                <c:pt idx="136">
                  <c:v>20697900</c:v>
                </c:pt>
                <c:pt idx="137">
                  <c:v>20827600</c:v>
                </c:pt>
                <c:pt idx="138">
                  <c:v>21249200</c:v>
                </c:pt>
                <c:pt idx="139">
                  <c:v>21691700</c:v>
                </c:pt>
                <c:pt idx="140">
                  <c:v>22031800</c:v>
                </c:pt>
                <c:pt idx="141">
                  <c:v>22340000</c:v>
                </c:pt>
                <c:pt idx="142">
                  <c:v>22723900</c:v>
                </c:pt>
                <c:pt idx="143">
                  <c:v>19153000</c:v>
                </c:pt>
                <c:pt idx="144">
                  <c:v>8042293</c:v>
                </c:pt>
                <c:pt idx="145">
                  <c:v>8081957</c:v>
                </c:pt>
                <c:pt idx="146">
                  <c:v>8121423</c:v>
                </c:pt>
                <c:pt idx="147">
                  <c:v>8171966</c:v>
                </c:pt>
                <c:pt idx="148">
                  <c:v>8227829</c:v>
                </c:pt>
                <c:pt idx="149">
                  <c:v>8268641</c:v>
                </c:pt>
                <c:pt idx="150">
                  <c:v>8300788</c:v>
                </c:pt>
                <c:pt idx="151">
                  <c:v>8336926</c:v>
                </c:pt>
                <c:pt idx="152">
                  <c:v>8365275</c:v>
                </c:pt>
                <c:pt idx="153">
                  <c:v>8389771</c:v>
                </c:pt>
                <c:pt idx="154">
                  <c:v>8406187</c:v>
                </c:pt>
                <c:pt idx="155">
                  <c:v>8429991</c:v>
                </c:pt>
                <c:pt idx="156">
                  <c:v>8011566</c:v>
                </c:pt>
                <c:pt idx="157">
                  <c:v>8111200</c:v>
                </c:pt>
                <c:pt idx="158">
                  <c:v>8171950</c:v>
                </c:pt>
                <c:pt idx="159">
                  <c:v>8234100</c:v>
                </c:pt>
                <c:pt idx="160">
                  <c:v>8306500</c:v>
                </c:pt>
                <c:pt idx="161">
                  <c:v>8391850</c:v>
                </c:pt>
                <c:pt idx="162">
                  <c:v>8484550</c:v>
                </c:pt>
                <c:pt idx="163">
                  <c:v>8581300</c:v>
                </c:pt>
                <c:pt idx="164">
                  <c:v>8763400</c:v>
                </c:pt>
                <c:pt idx="165">
                  <c:v>8947243</c:v>
                </c:pt>
                <c:pt idx="166">
                  <c:v>9054332</c:v>
                </c:pt>
                <c:pt idx="167">
                  <c:v>9173082</c:v>
                </c:pt>
                <c:pt idx="168">
                  <c:v>9295784</c:v>
                </c:pt>
                <c:pt idx="169">
                  <c:v>8048600</c:v>
                </c:pt>
                <c:pt idx="170">
                  <c:v>303005</c:v>
                </c:pt>
                <c:pt idx="171">
                  <c:v>309039</c:v>
                </c:pt>
                <c:pt idx="172">
                  <c:v>315624</c:v>
                </c:pt>
                <c:pt idx="173">
                  <c:v>322400</c:v>
                </c:pt>
                <c:pt idx="174">
                  <c:v>329088</c:v>
                </c:pt>
                <c:pt idx="175">
                  <c:v>335622</c:v>
                </c:pt>
                <c:pt idx="176">
                  <c:v>342049</c:v>
                </c:pt>
                <c:pt idx="177">
                  <c:v>348340</c:v>
                </c:pt>
                <c:pt idx="178">
                  <c:v>354492</c:v>
                </c:pt>
                <c:pt idx="179">
                  <c:v>360498</c:v>
                </c:pt>
                <c:pt idx="180">
                  <c:v>366331</c:v>
                </c:pt>
                <c:pt idx="181">
                  <c:v>371960</c:v>
                </c:pt>
                <c:pt idx="182">
                  <c:v>297759</c:v>
                </c:pt>
                <c:pt idx="183">
                  <c:v>698749</c:v>
                </c:pt>
                <c:pt idx="184">
                  <c:v>732541</c:v>
                </c:pt>
                <c:pt idx="185">
                  <c:v>772058</c:v>
                </c:pt>
                <c:pt idx="186">
                  <c:v>820505</c:v>
                </c:pt>
                <c:pt idx="187">
                  <c:v>879534</c:v>
                </c:pt>
                <c:pt idx="188">
                  <c:v>950951</c:v>
                </c:pt>
                <c:pt idx="189">
                  <c:v>1032353</c:v>
                </c:pt>
                <c:pt idx="190">
                  <c:v>1116038</c:v>
                </c:pt>
                <c:pt idx="191">
                  <c:v>1191539</c:v>
                </c:pt>
                <c:pt idx="192">
                  <c:v>1251513</c:v>
                </c:pt>
                <c:pt idx="193">
                  <c:v>1292764</c:v>
                </c:pt>
                <c:pt idx="194">
                  <c:v>1317827</c:v>
                </c:pt>
                <c:pt idx="195">
                  <c:v>668239</c:v>
                </c:pt>
                <c:pt idx="196">
                  <c:v>134729503</c:v>
                </c:pt>
                <c:pt idx="197">
                  <c:v>137006279</c:v>
                </c:pt>
                <c:pt idx="198">
                  <c:v>139185986</c:v>
                </c:pt>
                <c:pt idx="199">
                  <c:v>141235035</c:v>
                </c:pt>
                <c:pt idx="200">
                  <c:v>143135180</c:v>
                </c:pt>
                <c:pt idx="201">
                  <c:v>144868702</c:v>
                </c:pt>
                <c:pt idx="202">
                  <c:v>146457067</c:v>
                </c:pt>
                <c:pt idx="203">
                  <c:v>147969967</c:v>
                </c:pt>
                <c:pt idx="204">
                  <c:v>149503100</c:v>
                </c:pt>
                <c:pt idx="205">
                  <c:v>151125475</c:v>
                </c:pt>
                <c:pt idx="206">
                  <c:v>152862431</c:v>
                </c:pt>
                <c:pt idx="207">
                  <c:v>154695368</c:v>
                </c:pt>
                <c:pt idx="208">
                  <c:v>132383265</c:v>
                </c:pt>
                <c:pt idx="209">
                  <c:v>268296</c:v>
                </c:pt>
                <c:pt idx="210">
                  <c:v>269524</c:v>
                </c:pt>
                <c:pt idx="211">
                  <c:v>270844</c:v>
                </c:pt>
                <c:pt idx="212">
                  <c:v>272205</c:v>
                </c:pt>
                <c:pt idx="213">
                  <c:v>273568</c:v>
                </c:pt>
                <c:pt idx="214">
                  <c:v>274923</c:v>
                </c:pt>
                <c:pt idx="215">
                  <c:v>276277</c:v>
                </c:pt>
                <c:pt idx="216">
                  <c:v>277634</c:v>
                </c:pt>
                <c:pt idx="217">
                  <c:v>279006</c:v>
                </c:pt>
                <c:pt idx="218">
                  <c:v>280396</c:v>
                </c:pt>
                <c:pt idx="219">
                  <c:v>281804</c:v>
                </c:pt>
                <c:pt idx="220">
                  <c:v>283221</c:v>
                </c:pt>
                <c:pt idx="221">
                  <c:v>267190</c:v>
                </c:pt>
                <c:pt idx="222">
                  <c:v>9928000</c:v>
                </c:pt>
                <c:pt idx="223">
                  <c:v>9865000</c:v>
                </c:pt>
                <c:pt idx="224">
                  <c:v>9797000</c:v>
                </c:pt>
                <c:pt idx="225">
                  <c:v>9730000</c:v>
                </c:pt>
                <c:pt idx="226">
                  <c:v>9663000</c:v>
                </c:pt>
                <c:pt idx="227">
                  <c:v>9604000</c:v>
                </c:pt>
                <c:pt idx="228">
                  <c:v>9560000</c:v>
                </c:pt>
                <c:pt idx="229">
                  <c:v>9528000</c:v>
                </c:pt>
                <c:pt idx="230">
                  <c:v>9507000</c:v>
                </c:pt>
                <c:pt idx="231">
                  <c:v>9490000</c:v>
                </c:pt>
                <c:pt idx="232">
                  <c:v>9473000</c:v>
                </c:pt>
                <c:pt idx="233">
                  <c:v>9464000</c:v>
                </c:pt>
                <c:pt idx="234">
                  <c:v>10005000</c:v>
                </c:pt>
                <c:pt idx="235">
                  <c:v>10286570</c:v>
                </c:pt>
                <c:pt idx="236">
                  <c:v>10332785</c:v>
                </c:pt>
                <c:pt idx="237">
                  <c:v>10376133</c:v>
                </c:pt>
                <c:pt idx="238">
                  <c:v>10421137</c:v>
                </c:pt>
                <c:pt idx="239">
                  <c:v>10478617</c:v>
                </c:pt>
                <c:pt idx="240">
                  <c:v>10547958</c:v>
                </c:pt>
                <c:pt idx="241">
                  <c:v>10625700</c:v>
                </c:pt>
                <c:pt idx="242">
                  <c:v>10709973</c:v>
                </c:pt>
                <c:pt idx="243">
                  <c:v>10796493</c:v>
                </c:pt>
                <c:pt idx="244">
                  <c:v>10920272</c:v>
                </c:pt>
                <c:pt idx="245">
                  <c:v>11047744</c:v>
                </c:pt>
                <c:pt idx="246">
                  <c:v>11128246</c:v>
                </c:pt>
                <c:pt idx="247">
                  <c:v>10251250</c:v>
                </c:pt>
                <c:pt idx="248">
                  <c:v>245198</c:v>
                </c:pt>
                <c:pt idx="249">
                  <c:v>251766</c:v>
                </c:pt>
                <c:pt idx="250">
                  <c:v>258346</c:v>
                </c:pt>
                <c:pt idx="251">
                  <c:v>265040</c:v>
                </c:pt>
                <c:pt idx="252">
                  <c:v>271920</c:v>
                </c:pt>
                <c:pt idx="253">
                  <c:v>278985</c:v>
                </c:pt>
                <c:pt idx="254">
                  <c:v>286196</c:v>
                </c:pt>
                <c:pt idx="255">
                  <c:v>293544</c:v>
                </c:pt>
                <c:pt idx="256">
                  <c:v>301016</c:v>
                </c:pt>
                <c:pt idx="257">
                  <c:v>308595</c:v>
                </c:pt>
                <c:pt idx="258">
                  <c:v>316280</c:v>
                </c:pt>
                <c:pt idx="259">
                  <c:v>324060</c:v>
                </c:pt>
                <c:pt idx="260">
                  <c:v>238586</c:v>
                </c:pt>
                <c:pt idx="261">
                  <c:v>7174911</c:v>
                </c:pt>
                <c:pt idx="262">
                  <c:v>7414744</c:v>
                </c:pt>
                <c:pt idx="263">
                  <c:v>7665681</c:v>
                </c:pt>
                <c:pt idx="264">
                  <c:v>7922796</c:v>
                </c:pt>
                <c:pt idx="265">
                  <c:v>8182362</c:v>
                </c:pt>
                <c:pt idx="266">
                  <c:v>8443671</c:v>
                </c:pt>
                <c:pt idx="267">
                  <c:v>8707490</c:v>
                </c:pt>
                <c:pt idx="268">
                  <c:v>8973293</c:v>
                </c:pt>
                <c:pt idx="269">
                  <c:v>9240783</c:v>
                </c:pt>
                <c:pt idx="270">
                  <c:v>9509798</c:v>
                </c:pt>
                <c:pt idx="271">
                  <c:v>9779795</c:v>
                </c:pt>
                <c:pt idx="272">
                  <c:v>10050702</c:v>
                </c:pt>
                <c:pt idx="273">
                  <c:v>6949366</c:v>
                </c:pt>
                <c:pt idx="274">
                  <c:v>62504</c:v>
                </c:pt>
                <c:pt idx="275">
                  <c:v>62912</c:v>
                </c:pt>
                <c:pt idx="276">
                  <c:v>63325</c:v>
                </c:pt>
                <c:pt idx="277">
                  <c:v>63740</c:v>
                </c:pt>
                <c:pt idx="278">
                  <c:v>64154</c:v>
                </c:pt>
                <c:pt idx="279">
                  <c:v>64523</c:v>
                </c:pt>
                <c:pt idx="280">
                  <c:v>64888</c:v>
                </c:pt>
                <c:pt idx="281">
                  <c:v>65273</c:v>
                </c:pt>
                <c:pt idx="282">
                  <c:v>65636</c:v>
                </c:pt>
                <c:pt idx="283">
                  <c:v>65124</c:v>
                </c:pt>
                <c:pt idx="284">
                  <c:v>64564</c:v>
                </c:pt>
                <c:pt idx="285">
                  <c:v>64798</c:v>
                </c:pt>
                <c:pt idx="286">
                  <c:v>61833</c:v>
                </c:pt>
                <c:pt idx="287">
                  <c:v>580888</c:v>
                </c:pt>
                <c:pt idx="288">
                  <c:v>598455</c:v>
                </c:pt>
                <c:pt idx="289">
                  <c:v>616383</c:v>
                </c:pt>
                <c:pt idx="290">
                  <c:v>633893</c:v>
                </c:pt>
                <c:pt idx="291">
                  <c:v>650417</c:v>
                </c:pt>
                <c:pt idx="292">
                  <c:v>665568</c:v>
                </c:pt>
                <c:pt idx="293">
                  <c:v>679365</c:v>
                </c:pt>
                <c:pt idx="294">
                  <c:v>692159</c:v>
                </c:pt>
                <c:pt idx="295">
                  <c:v>704542</c:v>
                </c:pt>
                <c:pt idx="296">
                  <c:v>716939</c:v>
                </c:pt>
                <c:pt idx="297">
                  <c:v>729429</c:v>
                </c:pt>
                <c:pt idx="298">
                  <c:v>741822</c:v>
                </c:pt>
                <c:pt idx="299">
                  <c:v>564350</c:v>
                </c:pt>
                <c:pt idx="300">
                  <c:v>8669066</c:v>
                </c:pt>
                <c:pt idx="301">
                  <c:v>8843350</c:v>
                </c:pt>
                <c:pt idx="302">
                  <c:v>9016787</c:v>
                </c:pt>
                <c:pt idx="303">
                  <c:v>9187610</c:v>
                </c:pt>
                <c:pt idx="304">
                  <c:v>9354709</c:v>
                </c:pt>
                <c:pt idx="305">
                  <c:v>9517395</c:v>
                </c:pt>
                <c:pt idx="306">
                  <c:v>9676456</c:v>
                </c:pt>
                <c:pt idx="307">
                  <c:v>9834098</c:v>
                </c:pt>
                <c:pt idx="308">
                  <c:v>9993406</c:v>
                </c:pt>
                <c:pt idx="309">
                  <c:v>10156601</c:v>
                </c:pt>
                <c:pt idx="310">
                  <c:v>10324445</c:v>
                </c:pt>
                <c:pt idx="311">
                  <c:v>10496285</c:v>
                </c:pt>
                <c:pt idx="312">
                  <c:v>8495271</c:v>
                </c:pt>
                <c:pt idx="313">
                  <c:v>3879353</c:v>
                </c:pt>
                <c:pt idx="314">
                  <c:v>3897579</c:v>
                </c:pt>
                <c:pt idx="315">
                  <c:v>3895779</c:v>
                </c:pt>
                <c:pt idx="316">
                  <c:v>3886723</c:v>
                </c:pt>
                <c:pt idx="317">
                  <c:v>3879828</c:v>
                </c:pt>
                <c:pt idx="318">
                  <c:v>3875157</c:v>
                </c:pt>
                <c:pt idx="319">
                  <c:v>3868665</c:v>
                </c:pt>
                <c:pt idx="320">
                  <c:v>3861201</c:v>
                </c:pt>
                <c:pt idx="321">
                  <c:v>3853446</c:v>
                </c:pt>
                <c:pt idx="322">
                  <c:v>3845929</c:v>
                </c:pt>
                <c:pt idx="323">
                  <c:v>3839322</c:v>
                </c:pt>
                <c:pt idx="324">
                  <c:v>3833916</c:v>
                </c:pt>
                <c:pt idx="325">
                  <c:v>3834364</c:v>
                </c:pt>
                <c:pt idx="326">
                  <c:v>1783349</c:v>
                </c:pt>
                <c:pt idx="327">
                  <c:v>1808976</c:v>
                </c:pt>
                <c:pt idx="328">
                  <c:v>1832602</c:v>
                </c:pt>
                <c:pt idx="329">
                  <c:v>1854739</c:v>
                </c:pt>
                <c:pt idx="330">
                  <c:v>1875805</c:v>
                </c:pt>
                <c:pt idx="331">
                  <c:v>1895944</c:v>
                </c:pt>
                <c:pt idx="332">
                  <c:v>1915187</c:v>
                </c:pt>
                <c:pt idx="333">
                  <c:v>1933719</c:v>
                </c:pt>
                <c:pt idx="334">
                  <c:v>1951715</c:v>
                </c:pt>
                <c:pt idx="335">
                  <c:v>1969341</c:v>
                </c:pt>
                <c:pt idx="336">
                  <c:v>1986701</c:v>
                </c:pt>
                <c:pt idx="337">
                  <c:v>2003910</c:v>
                </c:pt>
                <c:pt idx="338">
                  <c:v>1755375</c:v>
                </c:pt>
                <c:pt idx="339">
                  <c:v>176968205</c:v>
                </c:pt>
                <c:pt idx="340">
                  <c:v>179393768</c:v>
                </c:pt>
                <c:pt idx="341">
                  <c:v>181752951</c:v>
                </c:pt>
                <c:pt idx="342">
                  <c:v>184010283</c:v>
                </c:pt>
                <c:pt idx="343">
                  <c:v>186142403</c:v>
                </c:pt>
                <c:pt idx="344">
                  <c:v>188134315</c:v>
                </c:pt>
                <c:pt idx="345">
                  <c:v>189996976</c:v>
                </c:pt>
                <c:pt idx="346">
                  <c:v>191765567</c:v>
                </c:pt>
                <c:pt idx="347">
                  <c:v>193490922</c:v>
                </c:pt>
                <c:pt idx="348">
                  <c:v>195210154</c:v>
                </c:pt>
                <c:pt idx="349">
                  <c:v>196935134</c:v>
                </c:pt>
                <c:pt idx="350">
                  <c:v>198656019</c:v>
                </c:pt>
                <c:pt idx="351">
                  <c:v>174504898</c:v>
                </c:pt>
                <c:pt idx="352">
                  <c:v>339114</c:v>
                </c:pt>
                <c:pt idx="353">
                  <c:v>346407</c:v>
                </c:pt>
                <c:pt idx="354">
                  <c:v>353649</c:v>
                </c:pt>
                <c:pt idx="355">
                  <c:v>360797</c:v>
                </c:pt>
                <c:pt idx="356">
                  <c:v>367815</c:v>
                </c:pt>
                <c:pt idx="357">
                  <c:v>374697</c:v>
                </c:pt>
                <c:pt idx="358">
                  <c:v>381440</c:v>
                </c:pt>
                <c:pt idx="359">
                  <c:v>388017</c:v>
                </c:pt>
                <c:pt idx="360">
                  <c:v>394400</c:v>
                </c:pt>
                <c:pt idx="361">
                  <c:v>400569</c:v>
                </c:pt>
                <c:pt idx="362">
                  <c:v>406512</c:v>
                </c:pt>
                <c:pt idx="363">
                  <c:v>412238</c:v>
                </c:pt>
                <c:pt idx="364">
                  <c:v>331801</c:v>
                </c:pt>
                <c:pt idx="365">
                  <c:v>8020282</c:v>
                </c:pt>
                <c:pt idx="366">
                  <c:v>7868468</c:v>
                </c:pt>
                <c:pt idx="367">
                  <c:v>7823557</c:v>
                </c:pt>
                <c:pt idx="368">
                  <c:v>7781161</c:v>
                </c:pt>
                <c:pt idx="369">
                  <c:v>7739900</c:v>
                </c:pt>
                <c:pt idx="370">
                  <c:v>7699020</c:v>
                </c:pt>
                <c:pt idx="371">
                  <c:v>7545338</c:v>
                </c:pt>
                <c:pt idx="372">
                  <c:v>7492561</c:v>
                </c:pt>
                <c:pt idx="373">
                  <c:v>7444443</c:v>
                </c:pt>
                <c:pt idx="374">
                  <c:v>7395599</c:v>
                </c:pt>
                <c:pt idx="375">
                  <c:v>7348328</c:v>
                </c:pt>
                <c:pt idx="376">
                  <c:v>7305888</c:v>
                </c:pt>
                <c:pt idx="377">
                  <c:v>8170172</c:v>
                </c:pt>
                <c:pt idx="378">
                  <c:v>11946080</c:v>
                </c:pt>
                <c:pt idx="379">
                  <c:v>12296399</c:v>
                </c:pt>
                <c:pt idx="380">
                  <c:v>12659086</c:v>
                </c:pt>
                <c:pt idx="381">
                  <c:v>13034258</c:v>
                </c:pt>
                <c:pt idx="382">
                  <c:v>13421929</c:v>
                </c:pt>
                <c:pt idx="383">
                  <c:v>13822257</c:v>
                </c:pt>
                <c:pt idx="384">
                  <c:v>14235075</c:v>
                </c:pt>
                <c:pt idx="385">
                  <c:v>14659646</c:v>
                </c:pt>
                <c:pt idx="386">
                  <c:v>15094967</c:v>
                </c:pt>
                <c:pt idx="387">
                  <c:v>15540284</c:v>
                </c:pt>
                <c:pt idx="388">
                  <c:v>15995313</c:v>
                </c:pt>
                <c:pt idx="389">
                  <c:v>16460141</c:v>
                </c:pt>
                <c:pt idx="390">
                  <c:v>11607944</c:v>
                </c:pt>
                <c:pt idx="391">
                  <c:v>6839376</c:v>
                </c:pt>
                <c:pt idx="392">
                  <c:v>7037727</c:v>
                </c:pt>
                <c:pt idx="393">
                  <c:v>7264340</c:v>
                </c:pt>
                <c:pt idx="394">
                  <c:v>7510771</c:v>
                </c:pt>
                <c:pt idx="395">
                  <c:v>7770392</c:v>
                </c:pt>
                <c:pt idx="396">
                  <c:v>8042579</c:v>
                </c:pt>
                <c:pt idx="397">
                  <c:v>8328312</c:v>
                </c:pt>
                <c:pt idx="398">
                  <c:v>8624280</c:v>
                </c:pt>
                <c:pt idx="399">
                  <c:v>8926687</c:v>
                </c:pt>
                <c:pt idx="400">
                  <c:v>9232753</c:v>
                </c:pt>
                <c:pt idx="401">
                  <c:v>9540362</c:v>
                </c:pt>
                <c:pt idx="402">
                  <c:v>9849569</c:v>
                </c:pt>
                <c:pt idx="403">
                  <c:v>6674286</c:v>
                </c:pt>
                <c:pt idx="404">
                  <c:v>12472586</c:v>
                </c:pt>
                <c:pt idx="405">
                  <c:v>12709336</c:v>
                </c:pt>
                <c:pt idx="406">
                  <c:v>12934369</c:v>
                </c:pt>
                <c:pt idx="407">
                  <c:v>13149386</c:v>
                </c:pt>
                <c:pt idx="408">
                  <c:v>13356424</c:v>
                </c:pt>
                <c:pt idx="409">
                  <c:v>13555054</c:v>
                </c:pt>
                <c:pt idx="410">
                  <c:v>13747288</c:v>
                </c:pt>
                <c:pt idx="411">
                  <c:v>13940518</c:v>
                </c:pt>
                <c:pt idx="412">
                  <c:v>14144225</c:v>
                </c:pt>
                <c:pt idx="413">
                  <c:v>14364931</c:v>
                </c:pt>
                <c:pt idx="414">
                  <c:v>14605862</c:v>
                </c:pt>
                <c:pt idx="415">
                  <c:v>14864646</c:v>
                </c:pt>
                <c:pt idx="416">
                  <c:v>12222871</c:v>
                </c:pt>
                <c:pt idx="417">
                  <c:v>16350440</c:v>
                </c:pt>
                <c:pt idx="418">
                  <c:v>16782044</c:v>
                </c:pt>
                <c:pt idx="419">
                  <c:v>17223277</c:v>
                </c:pt>
                <c:pt idx="420">
                  <c:v>17674960</c:v>
                </c:pt>
                <c:pt idx="421">
                  <c:v>18137734</c:v>
                </c:pt>
                <c:pt idx="422">
                  <c:v>18611937</c:v>
                </c:pt>
                <c:pt idx="423">
                  <c:v>19097676</c:v>
                </c:pt>
                <c:pt idx="424">
                  <c:v>19595026</c:v>
                </c:pt>
                <c:pt idx="425">
                  <c:v>20103945</c:v>
                </c:pt>
                <c:pt idx="426">
                  <c:v>20624343</c:v>
                </c:pt>
                <c:pt idx="427">
                  <c:v>21156272</c:v>
                </c:pt>
                <c:pt idx="428">
                  <c:v>21699631</c:v>
                </c:pt>
                <c:pt idx="429">
                  <c:v>15927713</c:v>
                </c:pt>
                <c:pt idx="430">
                  <c:v>31081900</c:v>
                </c:pt>
                <c:pt idx="431">
                  <c:v>31362000</c:v>
                </c:pt>
                <c:pt idx="432">
                  <c:v>31676000</c:v>
                </c:pt>
                <c:pt idx="433">
                  <c:v>31995000</c:v>
                </c:pt>
                <c:pt idx="434">
                  <c:v>32312000</c:v>
                </c:pt>
                <c:pt idx="435">
                  <c:v>32570505</c:v>
                </c:pt>
                <c:pt idx="436">
                  <c:v>32887928</c:v>
                </c:pt>
                <c:pt idx="437">
                  <c:v>33245773</c:v>
                </c:pt>
                <c:pt idx="438">
                  <c:v>33628571</c:v>
                </c:pt>
                <c:pt idx="439">
                  <c:v>34005274</c:v>
                </c:pt>
                <c:pt idx="440">
                  <c:v>34342780</c:v>
                </c:pt>
                <c:pt idx="441">
                  <c:v>34754312</c:v>
                </c:pt>
                <c:pt idx="442">
                  <c:v>30769700</c:v>
                </c:pt>
                <c:pt idx="443">
                  <c:v>43317</c:v>
                </c:pt>
                <c:pt idx="444">
                  <c:v>44742</c:v>
                </c:pt>
                <c:pt idx="445">
                  <c:v>46032</c:v>
                </c:pt>
                <c:pt idx="446">
                  <c:v>47299</c:v>
                </c:pt>
                <c:pt idx="447">
                  <c:v>48623</c:v>
                </c:pt>
                <c:pt idx="448">
                  <c:v>50026</c:v>
                </c:pt>
                <c:pt idx="449">
                  <c:v>51472</c:v>
                </c:pt>
                <c:pt idx="450">
                  <c:v>52912</c:v>
                </c:pt>
                <c:pt idx="451">
                  <c:v>54275</c:v>
                </c:pt>
                <c:pt idx="452">
                  <c:v>55509</c:v>
                </c:pt>
                <c:pt idx="453">
                  <c:v>56601</c:v>
                </c:pt>
                <c:pt idx="454">
                  <c:v>57570</c:v>
                </c:pt>
                <c:pt idx="455">
                  <c:v>41685</c:v>
                </c:pt>
                <c:pt idx="456">
                  <c:v>3704045</c:v>
                </c:pt>
                <c:pt idx="457">
                  <c:v>3767248</c:v>
                </c:pt>
                <c:pt idx="458">
                  <c:v>3829636</c:v>
                </c:pt>
                <c:pt idx="459">
                  <c:v>3893595</c:v>
                </c:pt>
                <c:pt idx="460">
                  <c:v>3960897</c:v>
                </c:pt>
                <c:pt idx="461">
                  <c:v>4032102</c:v>
                </c:pt>
                <c:pt idx="462">
                  <c:v>4106897</c:v>
                </c:pt>
                <c:pt idx="463">
                  <c:v>4185106</c:v>
                </c:pt>
                <c:pt idx="464">
                  <c:v>4266247</c:v>
                </c:pt>
                <c:pt idx="465">
                  <c:v>4349921</c:v>
                </c:pt>
                <c:pt idx="466">
                  <c:v>4436217</c:v>
                </c:pt>
                <c:pt idx="467">
                  <c:v>4525209</c:v>
                </c:pt>
                <c:pt idx="468">
                  <c:v>3638316</c:v>
                </c:pt>
                <c:pt idx="469">
                  <c:v>8620917</c:v>
                </c:pt>
                <c:pt idx="470">
                  <c:v>8959964</c:v>
                </c:pt>
                <c:pt idx="471">
                  <c:v>9311234</c:v>
                </c:pt>
                <c:pt idx="472">
                  <c:v>9665024</c:v>
                </c:pt>
                <c:pt idx="473">
                  <c:v>10014413</c:v>
                </c:pt>
                <c:pt idx="474">
                  <c:v>10356822</c:v>
                </c:pt>
                <c:pt idx="475">
                  <c:v>10694366</c:v>
                </c:pt>
                <c:pt idx="476">
                  <c:v>11030628</c:v>
                </c:pt>
                <c:pt idx="477">
                  <c:v>11371325</c:v>
                </c:pt>
                <c:pt idx="478">
                  <c:v>11720781</c:v>
                </c:pt>
                <c:pt idx="479">
                  <c:v>12080037</c:v>
                </c:pt>
                <c:pt idx="480">
                  <c:v>12448175</c:v>
                </c:pt>
                <c:pt idx="481">
                  <c:v>8301151</c:v>
                </c:pt>
                <c:pt idx="482">
                  <c:v>15639289</c:v>
                </c:pt>
                <c:pt idx="483">
                  <c:v>15819522</c:v>
                </c:pt>
                <c:pt idx="484">
                  <c:v>15995658</c:v>
                </c:pt>
                <c:pt idx="485">
                  <c:v>16168241</c:v>
                </c:pt>
                <c:pt idx="486">
                  <c:v>16337749</c:v>
                </c:pt>
                <c:pt idx="487">
                  <c:v>16504530</c:v>
                </c:pt>
                <c:pt idx="488">
                  <c:v>16668892</c:v>
                </c:pt>
                <c:pt idx="489">
                  <c:v>16831184</c:v>
                </c:pt>
                <c:pt idx="490">
                  <c:v>16991729</c:v>
                </c:pt>
                <c:pt idx="491">
                  <c:v>17150760</c:v>
                </c:pt>
                <c:pt idx="492">
                  <c:v>17308449</c:v>
                </c:pt>
                <c:pt idx="493">
                  <c:v>17464814</c:v>
                </c:pt>
                <c:pt idx="494">
                  <c:v>15454402</c:v>
                </c:pt>
                <c:pt idx="495">
                  <c:v>1271850000</c:v>
                </c:pt>
                <c:pt idx="496">
                  <c:v>1280400000</c:v>
                </c:pt>
                <c:pt idx="497">
                  <c:v>1288400000</c:v>
                </c:pt>
                <c:pt idx="498">
                  <c:v>1296075000</c:v>
                </c:pt>
                <c:pt idx="499">
                  <c:v>1303720000</c:v>
                </c:pt>
                <c:pt idx="500">
                  <c:v>1311020000</c:v>
                </c:pt>
                <c:pt idx="501">
                  <c:v>1317885000</c:v>
                </c:pt>
                <c:pt idx="502">
                  <c:v>1324655000</c:v>
                </c:pt>
                <c:pt idx="503">
                  <c:v>1331260000</c:v>
                </c:pt>
                <c:pt idx="504">
                  <c:v>1337705000</c:v>
                </c:pt>
                <c:pt idx="505">
                  <c:v>1344130000</c:v>
                </c:pt>
                <c:pt idx="506">
                  <c:v>1350695000</c:v>
                </c:pt>
                <c:pt idx="507">
                  <c:v>1262645000</c:v>
                </c:pt>
                <c:pt idx="508">
                  <c:v>40558648</c:v>
                </c:pt>
                <c:pt idx="509">
                  <c:v>41216304</c:v>
                </c:pt>
                <c:pt idx="510">
                  <c:v>41872051</c:v>
                </c:pt>
                <c:pt idx="511">
                  <c:v>42527623</c:v>
                </c:pt>
                <c:pt idx="512">
                  <c:v>43184026</c:v>
                </c:pt>
                <c:pt idx="513">
                  <c:v>43841370</c:v>
                </c:pt>
                <c:pt idx="514">
                  <c:v>44498390</c:v>
                </c:pt>
                <c:pt idx="515">
                  <c:v>45153037</c:v>
                </c:pt>
                <c:pt idx="516">
                  <c:v>45802561</c:v>
                </c:pt>
                <c:pt idx="517">
                  <c:v>46444798</c:v>
                </c:pt>
                <c:pt idx="518">
                  <c:v>47078792</c:v>
                </c:pt>
                <c:pt idx="519">
                  <c:v>47704427</c:v>
                </c:pt>
                <c:pt idx="520">
                  <c:v>39897984</c:v>
                </c:pt>
                <c:pt idx="521">
                  <c:v>541976</c:v>
                </c:pt>
                <c:pt idx="522">
                  <c:v>556028</c:v>
                </c:pt>
                <c:pt idx="523">
                  <c:v>570491</c:v>
                </c:pt>
                <c:pt idx="524">
                  <c:v>585389</c:v>
                </c:pt>
                <c:pt idx="525">
                  <c:v>600733</c:v>
                </c:pt>
                <c:pt idx="526">
                  <c:v>616526</c:v>
                </c:pt>
                <c:pt idx="527">
                  <c:v>632736</c:v>
                </c:pt>
                <c:pt idx="528">
                  <c:v>649291</c:v>
                </c:pt>
                <c:pt idx="529">
                  <c:v>666097</c:v>
                </c:pt>
                <c:pt idx="530">
                  <c:v>683081</c:v>
                </c:pt>
                <c:pt idx="531">
                  <c:v>700216</c:v>
                </c:pt>
                <c:pt idx="532">
                  <c:v>717503</c:v>
                </c:pt>
                <c:pt idx="533">
                  <c:v>528312</c:v>
                </c:pt>
                <c:pt idx="534">
                  <c:v>3205636</c:v>
                </c:pt>
                <c:pt idx="535">
                  <c:v>3283719</c:v>
                </c:pt>
                <c:pt idx="536">
                  <c:v>3363418</c:v>
                </c:pt>
                <c:pt idx="537">
                  <c:v>3448868</c:v>
                </c:pt>
                <c:pt idx="538">
                  <c:v>3542867</c:v>
                </c:pt>
                <c:pt idx="539">
                  <c:v>3646653</c:v>
                </c:pt>
                <c:pt idx="540">
                  <c:v>3758858</c:v>
                </c:pt>
                <c:pt idx="541">
                  <c:v>3876475</c:v>
                </c:pt>
                <c:pt idx="542">
                  <c:v>3995146</c:v>
                </c:pt>
                <c:pt idx="543">
                  <c:v>4111715</c:v>
                </c:pt>
                <c:pt idx="544">
                  <c:v>4225359</c:v>
                </c:pt>
                <c:pt idx="545">
                  <c:v>4337051</c:v>
                </c:pt>
                <c:pt idx="546">
                  <c:v>3126204</c:v>
                </c:pt>
                <c:pt idx="547">
                  <c:v>48167045</c:v>
                </c:pt>
                <c:pt idx="548">
                  <c:v>49516960</c:v>
                </c:pt>
                <c:pt idx="549">
                  <c:v>50972323</c:v>
                </c:pt>
                <c:pt idx="550">
                  <c:v>52487293</c:v>
                </c:pt>
                <c:pt idx="551">
                  <c:v>54028003</c:v>
                </c:pt>
                <c:pt idx="552">
                  <c:v>55590838</c:v>
                </c:pt>
                <c:pt idx="553">
                  <c:v>57187942</c:v>
                </c:pt>
                <c:pt idx="554">
                  <c:v>58819038</c:v>
                </c:pt>
                <c:pt idx="555">
                  <c:v>60486276</c:v>
                </c:pt>
                <c:pt idx="556">
                  <c:v>62191161</c:v>
                </c:pt>
                <c:pt idx="557">
                  <c:v>63931512</c:v>
                </c:pt>
                <c:pt idx="558">
                  <c:v>65705093</c:v>
                </c:pt>
                <c:pt idx="559">
                  <c:v>46949244</c:v>
                </c:pt>
                <c:pt idx="560">
                  <c:v>4013488</c:v>
                </c:pt>
                <c:pt idx="561">
                  <c:v>4093840</c:v>
                </c:pt>
                <c:pt idx="562">
                  <c:v>4171145</c:v>
                </c:pt>
                <c:pt idx="563">
                  <c:v>4246336</c:v>
                </c:pt>
                <c:pt idx="564">
                  <c:v>4320130</c:v>
                </c:pt>
                <c:pt idx="565">
                  <c:v>4392493</c:v>
                </c:pt>
                <c:pt idx="566">
                  <c:v>4463226</c:v>
                </c:pt>
                <c:pt idx="567">
                  <c:v>4532711</c:v>
                </c:pt>
                <c:pt idx="568">
                  <c:v>4601424</c:v>
                </c:pt>
                <c:pt idx="569">
                  <c:v>4669685</c:v>
                </c:pt>
                <c:pt idx="570">
                  <c:v>4737680</c:v>
                </c:pt>
                <c:pt idx="571">
                  <c:v>4805295</c:v>
                </c:pt>
                <c:pt idx="572">
                  <c:v>3929588</c:v>
                </c:pt>
                <c:pt idx="573">
                  <c:v>16420173</c:v>
                </c:pt>
                <c:pt idx="574">
                  <c:v>16674987</c:v>
                </c:pt>
                <c:pt idx="575">
                  <c:v>16909801</c:v>
                </c:pt>
                <c:pt idx="576">
                  <c:v>17144325</c:v>
                </c:pt>
                <c:pt idx="577">
                  <c:v>17393994</c:v>
                </c:pt>
                <c:pt idx="578">
                  <c:v>17662417</c:v>
                </c:pt>
                <c:pt idx="579">
                  <c:v>17949061</c:v>
                </c:pt>
                <c:pt idx="580">
                  <c:v>18260044</c:v>
                </c:pt>
                <c:pt idx="581">
                  <c:v>18601342</c:v>
                </c:pt>
                <c:pt idx="582">
                  <c:v>18976588</c:v>
                </c:pt>
                <c:pt idx="583">
                  <c:v>19389954</c:v>
                </c:pt>
                <c:pt idx="584">
                  <c:v>19839750</c:v>
                </c:pt>
                <c:pt idx="585">
                  <c:v>4426000</c:v>
                </c:pt>
                <c:pt idx="586">
                  <c:v>4440000</c:v>
                </c:pt>
                <c:pt idx="587">
                  <c:v>4440000</c:v>
                </c:pt>
                <c:pt idx="588">
                  <c:v>4440000</c:v>
                </c:pt>
                <c:pt idx="589">
                  <c:v>4439000</c:v>
                </c:pt>
                <c:pt idx="590">
                  <c:v>4442000</c:v>
                </c:pt>
                <c:pt idx="591">
                  <c:v>4440000</c:v>
                </c:pt>
                <c:pt idx="592">
                  <c:v>4436000</c:v>
                </c:pt>
                <c:pt idx="593">
                  <c:v>4434508</c:v>
                </c:pt>
                <c:pt idx="594">
                  <c:v>4429078</c:v>
                </c:pt>
                <c:pt idx="595">
                  <c:v>4417781</c:v>
                </c:pt>
                <c:pt idx="596">
                  <c:v>4280622</c:v>
                </c:pt>
                <c:pt idx="597">
                  <c:v>4267558</c:v>
                </c:pt>
                <c:pt idx="598">
                  <c:v>11138416</c:v>
                </c:pt>
                <c:pt idx="599">
                  <c:v>11175465</c:v>
                </c:pt>
                <c:pt idx="600">
                  <c:v>11212125</c:v>
                </c:pt>
                <c:pt idx="601">
                  <c:v>11245926</c:v>
                </c:pt>
                <c:pt idx="602">
                  <c:v>11273363</c:v>
                </c:pt>
                <c:pt idx="603">
                  <c:v>11292078</c:v>
                </c:pt>
                <c:pt idx="604">
                  <c:v>11301100</c:v>
                </c:pt>
                <c:pt idx="605">
                  <c:v>11301674</c:v>
                </c:pt>
                <c:pt idx="606">
                  <c:v>11296355</c:v>
                </c:pt>
                <c:pt idx="607">
                  <c:v>11288826</c:v>
                </c:pt>
                <c:pt idx="608">
                  <c:v>11281768</c:v>
                </c:pt>
                <c:pt idx="609">
                  <c:v>11276053</c:v>
                </c:pt>
                <c:pt idx="610">
                  <c:v>11270957</c:v>
                </c:pt>
                <c:pt idx="611">
                  <c:v>133860</c:v>
                </c:pt>
                <c:pt idx="612">
                  <c:v>128905</c:v>
                </c:pt>
                <c:pt idx="613">
                  <c:v>128804</c:v>
                </c:pt>
                <c:pt idx="614">
                  <c:v>131253</c:v>
                </c:pt>
                <c:pt idx="615">
                  <c:v>133363</c:v>
                </c:pt>
                <c:pt idx="616">
                  <c:v>136708</c:v>
                </c:pt>
                <c:pt idx="617">
                  <c:v>140217</c:v>
                </c:pt>
                <c:pt idx="618">
                  <c:v>143026</c:v>
                </c:pt>
                <c:pt idx="619">
                  <c:v>144971</c:v>
                </c:pt>
                <c:pt idx="620">
                  <c:v>145890</c:v>
                </c:pt>
                <c:pt idx="621">
                  <c:v>149311</c:v>
                </c:pt>
                <c:pt idx="622">
                  <c:v>150612</c:v>
                </c:pt>
                <c:pt idx="623">
                  <c:v>152056</c:v>
                </c:pt>
                <c:pt idx="624">
                  <c:v>943287</c:v>
                </c:pt>
                <c:pt idx="625">
                  <c:v>961481</c:v>
                </c:pt>
                <c:pt idx="626">
                  <c:v>979877</c:v>
                </c:pt>
                <c:pt idx="627">
                  <c:v>998142</c:v>
                </c:pt>
                <c:pt idx="628">
                  <c:v>1015820</c:v>
                </c:pt>
                <c:pt idx="629">
                  <c:v>1032586</c:v>
                </c:pt>
                <c:pt idx="630">
                  <c:v>1048314</c:v>
                </c:pt>
                <c:pt idx="631">
                  <c:v>1063095</c:v>
                </c:pt>
                <c:pt idx="632">
                  <c:v>1077089</c:v>
                </c:pt>
                <c:pt idx="633">
                  <c:v>1090553</c:v>
                </c:pt>
                <c:pt idx="634">
                  <c:v>1103685</c:v>
                </c:pt>
                <c:pt idx="635">
                  <c:v>1116513</c:v>
                </c:pt>
                <c:pt idx="636">
                  <c:v>1128994</c:v>
                </c:pt>
                <c:pt idx="637">
                  <c:v>10255063</c:v>
                </c:pt>
                <c:pt idx="638">
                  <c:v>10216605</c:v>
                </c:pt>
                <c:pt idx="639">
                  <c:v>10196916</c:v>
                </c:pt>
                <c:pt idx="640">
                  <c:v>10193998</c:v>
                </c:pt>
                <c:pt idx="641">
                  <c:v>10197101</c:v>
                </c:pt>
                <c:pt idx="642">
                  <c:v>10211216</c:v>
                </c:pt>
                <c:pt idx="643">
                  <c:v>10238905</c:v>
                </c:pt>
                <c:pt idx="644">
                  <c:v>10298828</c:v>
                </c:pt>
                <c:pt idx="645">
                  <c:v>10384603</c:v>
                </c:pt>
                <c:pt idx="646">
                  <c:v>10443936</c:v>
                </c:pt>
                <c:pt idx="647">
                  <c:v>10474410</c:v>
                </c:pt>
                <c:pt idx="648">
                  <c:v>10496088</c:v>
                </c:pt>
                <c:pt idx="649">
                  <c:v>10510785</c:v>
                </c:pt>
                <c:pt idx="650">
                  <c:v>5339616</c:v>
                </c:pt>
                <c:pt idx="651">
                  <c:v>5358783</c:v>
                </c:pt>
                <c:pt idx="652">
                  <c:v>5375931</c:v>
                </c:pt>
                <c:pt idx="653">
                  <c:v>5390574</c:v>
                </c:pt>
                <c:pt idx="654">
                  <c:v>5404523</c:v>
                </c:pt>
                <c:pt idx="655">
                  <c:v>5419432</c:v>
                </c:pt>
                <c:pt idx="656">
                  <c:v>5437272</c:v>
                </c:pt>
                <c:pt idx="657">
                  <c:v>5461438</c:v>
                </c:pt>
                <c:pt idx="658">
                  <c:v>5493621</c:v>
                </c:pt>
                <c:pt idx="659">
                  <c:v>5523095</c:v>
                </c:pt>
                <c:pt idx="660">
                  <c:v>5547683</c:v>
                </c:pt>
                <c:pt idx="661">
                  <c:v>5570572</c:v>
                </c:pt>
                <c:pt idx="662">
                  <c:v>5591572</c:v>
                </c:pt>
                <c:pt idx="663">
                  <c:v>722887</c:v>
                </c:pt>
                <c:pt idx="664">
                  <c:v>733732</c:v>
                </c:pt>
                <c:pt idx="665">
                  <c:v>744434</c:v>
                </c:pt>
                <c:pt idx="666">
                  <c:v>755085</c:v>
                </c:pt>
                <c:pt idx="667">
                  <c:v>765776</c:v>
                </c:pt>
                <c:pt idx="668">
                  <c:v>776585</c:v>
                </c:pt>
                <c:pt idx="669">
                  <c:v>787544</c:v>
                </c:pt>
                <c:pt idx="670">
                  <c:v>798690</c:v>
                </c:pt>
                <c:pt idx="671">
                  <c:v>810100</c:v>
                </c:pt>
                <c:pt idx="672">
                  <c:v>821865</c:v>
                </c:pt>
                <c:pt idx="673">
                  <c:v>834036</c:v>
                </c:pt>
                <c:pt idx="674">
                  <c:v>846646</c:v>
                </c:pt>
                <c:pt idx="675">
                  <c:v>859652</c:v>
                </c:pt>
                <c:pt idx="676">
                  <c:v>69679</c:v>
                </c:pt>
                <c:pt idx="677">
                  <c:v>69660</c:v>
                </c:pt>
                <c:pt idx="678">
                  <c:v>69806</c:v>
                </c:pt>
                <c:pt idx="679">
                  <c:v>70058</c:v>
                </c:pt>
                <c:pt idx="680">
                  <c:v>70325</c:v>
                </c:pt>
                <c:pt idx="681">
                  <c:v>70542</c:v>
                </c:pt>
                <c:pt idx="682">
                  <c:v>70690</c:v>
                </c:pt>
                <c:pt idx="683">
                  <c:v>70795</c:v>
                </c:pt>
                <c:pt idx="684">
                  <c:v>70883</c:v>
                </c:pt>
                <c:pt idx="685">
                  <c:v>70996</c:v>
                </c:pt>
                <c:pt idx="686">
                  <c:v>71167</c:v>
                </c:pt>
                <c:pt idx="687">
                  <c:v>71401</c:v>
                </c:pt>
                <c:pt idx="688">
                  <c:v>71684</c:v>
                </c:pt>
                <c:pt idx="689">
                  <c:v>8663421</c:v>
                </c:pt>
                <c:pt idx="690">
                  <c:v>8799298</c:v>
                </c:pt>
                <c:pt idx="691">
                  <c:v>8935261</c:v>
                </c:pt>
                <c:pt idx="692">
                  <c:v>9071318</c:v>
                </c:pt>
                <c:pt idx="693">
                  <c:v>9207389</c:v>
                </c:pt>
                <c:pt idx="694">
                  <c:v>9343362</c:v>
                </c:pt>
                <c:pt idx="695">
                  <c:v>9479269</c:v>
                </c:pt>
                <c:pt idx="696">
                  <c:v>9615015</c:v>
                </c:pt>
                <c:pt idx="697">
                  <c:v>9750195</c:v>
                </c:pt>
                <c:pt idx="698">
                  <c:v>9884265</c:v>
                </c:pt>
                <c:pt idx="699">
                  <c:v>10016797</c:v>
                </c:pt>
                <c:pt idx="700">
                  <c:v>10147598</c:v>
                </c:pt>
                <c:pt idx="701">
                  <c:v>10276621</c:v>
                </c:pt>
                <c:pt idx="702">
                  <c:v>12533087</c:v>
                </c:pt>
                <c:pt idx="703">
                  <c:v>12780869</c:v>
                </c:pt>
                <c:pt idx="704">
                  <c:v>13030041</c:v>
                </c:pt>
                <c:pt idx="705">
                  <c:v>13279806</c:v>
                </c:pt>
                <c:pt idx="706">
                  <c:v>13529091</c:v>
                </c:pt>
                <c:pt idx="707">
                  <c:v>13777131</c:v>
                </c:pt>
                <c:pt idx="708">
                  <c:v>14023503</c:v>
                </c:pt>
                <c:pt idx="709">
                  <c:v>14268397</c:v>
                </c:pt>
                <c:pt idx="710">
                  <c:v>14512402</c:v>
                </c:pt>
                <c:pt idx="711">
                  <c:v>14756424</c:v>
                </c:pt>
                <c:pt idx="712">
                  <c:v>15001072</c:v>
                </c:pt>
                <c:pt idx="713">
                  <c:v>15246481</c:v>
                </c:pt>
                <c:pt idx="714">
                  <c:v>15492264</c:v>
                </c:pt>
                <c:pt idx="715">
                  <c:v>66136590</c:v>
                </c:pt>
                <c:pt idx="716">
                  <c:v>67204189</c:v>
                </c:pt>
                <c:pt idx="717">
                  <c:v>68302914</c:v>
                </c:pt>
                <c:pt idx="718">
                  <c:v>69432477</c:v>
                </c:pt>
                <c:pt idx="719">
                  <c:v>70591288</c:v>
                </c:pt>
                <c:pt idx="720">
                  <c:v>71777678</c:v>
                </c:pt>
                <c:pt idx="721">
                  <c:v>72990754</c:v>
                </c:pt>
                <c:pt idx="722">
                  <c:v>74229577</c:v>
                </c:pt>
                <c:pt idx="723">
                  <c:v>75491922</c:v>
                </c:pt>
                <c:pt idx="724">
                  <c:v>76775023</c:v>
                </c:pt>
                <c:pt idx="725">
                  <c:v>78075705</c:v>
                </c:pt>
                <c:pt idx="726">
                  <c:v>79392466</c:v>
                </c:pt>
                <c:pt idx="727">
                  <c:v>80721874</c:v>
                </c:pt>
                <c:pt idx="728">
                  <c:v>5958794</c:v>
                </c:pt>
                <c:pt idx="729">
                  <c:v>5985299</c:v>
                </c:pt>
                <c:pt idx="730">
                  <c:v>6008308</c:v>
                </c:pt>
                <c:pt idx="731">
                  <c:v>6029366</c:v>
                </c:pt>
                <c:pt idx="732">
                  <c:v>6050297</c:v>
                </c:pt>
                <c:pt idx="733">
                  <c:v>6072538</c:v>
                </c:pt>
                <c:pt idx="734">
                  <c:v>6096692</c:v>
                </c:pt>
                <c:pt idx="735">
                  <c:v>6122952</c:v>
                </c:pt>
                <c:pt idx="736">
                  <c:v>6151776</c:v>
                </c:pt>
                <c:pt idx="737">
                  <c:v>6183484</c:v>
                </c:pt>
                <c:pt idx="738">
                  <c:v>6218195</c:v>
                </c:pt>
                <c:pt idx="739">
                  <c:v>6256242</c:v>
                </c:pt>
                <c:pt idx="740">
                  <c:v>6297394</c:v>
                </c:pt>
                <c:pt idx="741">
                  <c:v>518179</c:v>
                </c:pt>
                <c:pt idx="742">
                  <c:v>534592</c:v>
                </c:pt>
                <c:pt idx="743">
                  <c:v>551399</c:v>
                </c:pt>
                <c:pt idx="744">
                  <c:v>568552</c:v>
                </c:pt>
                <c:pt idx="745">
                  <c:v>585983</c:v>
                </c:pt>
                <c:pt idx="746">
                  <c:v>603648</c:v>
                </c:pt>
                <c:pt idx="747">
                  <c:v>621517</c:v>
                </c:pt>
                <c:pt idx="748">
                  <c:v>639618</c:v>
                </c:pt>
                <c:pt idx="749">
                  <c:v>658025</c:v>
                </c:pt>
                <c:pt idx="750">
                  <c:v>676851</c:v>
                </c:pt>
                <c:pt idx="751">
                  <c:v>696167</c:v>
                </c:pt>
                <c:pt idx="752">
                  <c:v>715996</c:v>
                </c:pt>
                <c:pt idx="753">
                  <c:v>736296</c:v>
                </c:pt>
                <c:pt idx="754">
                  <c:v>3939348</c:v>
                </c:pt>
                <c:pt idx="755">
                  <c:v>4101609</c:v>
                </c:pt>
                <c:pt idx="756">
                  <c:v>4281576</c:v>
                </c:pt>
                <c:pt idx="757">
                  <c:v>4472533</c:v>
                </c:pt>
                <c:pt idx="758">
                  <c:v>4665522</c:v>
                </c:pt>
                <c:pt idx="759">
                  <c:v>4854066</c:v>
                </c:pt>
                <c:pt idx="760">
                  <c:v>5035036</c:v>
                </c:pt>
                <c:pt idx="761">
                  <c:v>5209846</c:v>
                </c:pt>
                <c:pt idx="762">
                  <c:v>5382163</c:v>
                </c:pt>
                <c:pt idx="763">
                  <c:v>5557889</c:v>
                </c:pt>
                <c:pt idx="764">
                  <c:v>5741159</c:v>
                </c:pt>
                <c:pt idx="765">
                  <c:v>5932852</c:v>
                </c:pt>
                <c:pt idx="766">
                  <c:v>6130922</c:v>
                </c:pt>
                <c:pt idx="767">
                  <c:v>1396985</c:v>
                </c:pt>
                <c:pt idx="768">
                  <c:v>1388115</c:v>
                </c:pt>
                <c:pt idx="769">
                  <c:v>1379350</c:v>
                </c:pt>
                <c:pt idx="770">
                  <c:v>1370720</c:v>
                </c:pt>
                <c:pt idx="771">
                  <c:v>1362550</c:v>
                </c:pt>
                <c:pt idx="772">
                  <c:v>1354775</c:v>
                </c:pt>
                <c:pt idx="773">
                  <c:v>1346810</c:v>
                </c:pt>
                <c:pt idx="774">
                  <c:v>1340680</c:v>
                </c:pt>
                <c:pt idx="775">
                  <c:v>1337090</c:v>
                </c:pt>
                <c:pt idx="776">
                  <c:v>1334515</c:v>
                </c:pt>
                <c:pt idx="777">
                  <c:v>1331475</c:v>
                </c:pt>
                <c:pt idx="778">
                  <c:v>1327439</c:v>
                </c:pt>
                <c:pt idx="779">
                  <c:v>1325016</c:v>
                </c:pt>
                <c:pt idx="780">
                  <c:v>66024199</c:v>
                </c:pt>
                <c:pt idx="781">
                  <c:v>67956866</c:v>
                </c:pt>
                <c:pt idx="782">
                  <c:v>69948344</c:v>
                </c:pt>
                <c:pt idx="783">
                  <c:v>71989666</c:v>
                </c:pt>
                <c:pt idx="784">
                  <c:v>74066147</c:v>
                </c:pt>
                <c:pt idx="785">
                  <c:v>76167240</c:v>
                </c:pt>
                <c:pt idx="786">
                  <c:v>78290649</c:v>
                </c:pt>
                <c:pt idx="787">
                  <c:v>80440708</c:v>
                </c:pt>
                <c:pt idx="788">
                  <c:v>82621190</c:v>
                </c:pt>
                <c:pt idx="789">
                  <c:v>84838032</c:v>
                </c:pt>
                <c:pt idx="790">
                  <c:v>87095281</c:v>
                </c:pt>
                <c:pt idx="791">
                  <c:v>89393063</c:v>
                </c:pt>
                <c:pt idx="792">
                  <c:v>91728849</c:v>
                </c:pt>
                <c:pt idx="793">
                  <c:v>46491</c:v>
                </c:pt>
                <c:pt idx="794">
                  <c:v>47135</c:v>
                </c:pt>
                <c:pt idx="795">
                  <c:v>47751</c:v>
                </c:pt>
                <c:pt idx="796">
                  <c:v>48308</c:v>
                </c:pt>
                <c:pt idx="797">
                  <c:v>48782</c:v>
                </c:pt>
                <c:pt idx="798">
                  <c:v>49157</c:v>
                </c:pt>
                <c:pt idx="799">
                  <c:v>49414</c:v>
                </c:pt>
                <c:pt idx="800">
                  <c:v>49554</c:v>
                </c:pt>
                <c:pt idx="801">
                  <c:v>49601</c:v>
                </c:pt>
                <c:pt idx="802">
                  <c:v>49600</c:v>
                </c:pt>
                <c:pt idx="803">
                  <c:v>49581</c:v>
                </c:pt>
                <c:pt idx="804">
                  <c:v>49551</c:v>
                </c:pt>
                <c:pt idx="805">
                  <c:v>49506</c:v>
                </c:pt>
                <c:pt idx="806">
                  <c:v>811647</c:v>
                </c:pt>
                <c:pt idx="807">
                  <c:v>814700</c:v>
                </c:pt>
                <c:pt idx="808">
                  <c:v>816237</c:v>
                </c:pt>
                <c:pt idx="809">
                  <c:v>817224</c:v>
                </c:pt>
                <c:pt idx="810">
                  <c:v>818995</c:v>
                </c:pt>
                <c:pt idx="811">
                  <c:v>822484</c:v>
                </c:pt>
                <c:pt idx="812">
                  <c:v>828060</c:v>
                </c:pt>
                <c:pt idx="813">
                  <c:v>835392</c:v>
                </c:pt>
                <c:pt idx="814">
                  <c:v>843851</c:v>
                </c:pt>
                <c:pt idx="815">
                  <c:v>852479</c:v>
                </c:pt>
                <c:pt idx="816">
                  <c:v>860559</c:v>
                </c:pt>
                <c:pt idx="817">
                  <c:v>867921</c:v>
                </c:pt>
                <c:pt idx="818">
                  <c:v>874742</c:v>
                </c:pt>
                <c:pt idx="819">
                  <c:v>5176209</c:v>
                </c:pt>
                <c:pt idx="820">
                  <c:v>5188008</c:v>
                </c:pt>
                <c:pt idx="821">
                  <c:v>5200598</c:v>
                </c:pt>
                <c:pt idx="822">
                  <c:v>5213014</c:v>
                </c:pt>
                <c:pt idx="823">
                  <c:v>5228172</c:v>
                </c:pt>
                <c:pt idx="824">
                  <c:v>5246096</c:v>
                </c:pt>
                <c:pt idx="825">
                  <c:v>5266268</c:v>
                </c:pt>
                <c:pt idx="826">
                  <c:v>5288720</c:v>
                </c:pt>
                <c:pt idx="827">
                  <c:v>5313399</c:v>
                </c:pt>
                <c:pt idx="828">
                  <c:v>5338871</c:v>
                </c:pt>
                <c:pt idx="829">
                  <c:v>5363352</c:v>
                </c:pt>
                <c:pt idx="830">
                  <c:v>5388272</c:v>
                </c:pt>
                <c:pt idx="831">
                  <c:v>5413971</c:v>
                </c:pt>
                <c:pt idx="832">
                  <c:v>60911057</c:v>
                </c:pt>
                <c:pt idx="833">
                  <c:v>61355725</c:v>
                </c:pt>
                <c:pt idx="834">
                  <c:v>61803229</c:v>
                </c:pt>
                <c:pt idx="835">
                  <c:v>62242474</c:v>
                </c:pt>
                <c:pt idx="836">
                  <c:v>62702121</c:v>
                </c:pt>
                <c:pt idx="837">
                  <c:v>63176246</c:v>
                </c:pt>
                <c:pt idx="838">
                  <c:v>63617975</c:v>
                </c:pt>
                <c:pt idx="839">
                  <c:v>64012572</c:v>
                </c:pt>
                <c:pt idx="840">
                  <c:v>64371099</c:v>
                </c:pt>
                <c:pt idx="841">
                  <c:v>64702921</c:v>
                </c:pt>
                <c:pt idx="842">
                  <c:v>65023142</c:v>
                </c:pt>
                <c:pt idx="843">
                  <c:v>65343588</c:v>
                </c:pt>
                <c:pt idx="844">
                  <c:v>65676758</c:v>
                </c:pt>
                <c:pt idx="845">
                  <c:v>237267</c:v>
                </c:pt>
                <c:pt idx="846">
                  <c:v>241276</c:v>
                </c:pt>
                <c:pt idx="847">
                  <c:v>245032</c:v>
                </c:pt>
                <c:pt idx="848">
                  <c:v>248536</c:v>
                </c:pt>
                <c:pt idx="849">
                  <c:v>251811</c:v>
                </c:pt>
                <c:pt idx="850">
                  <c:v>254884</c:v>
                </c:pt>
                <c:pt idx="851">
                  <c:v>257731</c:v>
                </c:pt>
                <c:pt idx="852">
                  <c:v>260361</c:v>
                </c:pt>
                <c:pt idx="853">
                  <c:v>262877</c:v>
                </c:pt>
                <c:pt idx="854">
                  <c:v>265412</c:v>
                </c:pt>
                <c:pt idx="855">
                  <c:v>268065</c:v>
                </c:pt>
                <c:pt idx="856">
                  <c:v>270874</c:v>
                </c:pt>
                <c:pt idx="857">
                  <c:v>273814</c:v>
                </c:pt>
                <c:pt idx="858">
                  <c:v>1225527</c:v>
                </c:pt>
                <c:pt idx="859">
                  <c:v>1255299</c:v>
                </c:pt>
                <c:pt idx="860">
                  <c:v>1285318</c:v>
                </c:pt>
                <c:pt idx="861">
                  <c:v>1315820</c:v>
                </c:pt>
                <c:pt idx="862">
                  <c:v>1347125</c:v>
                </c:pt>
                <c:pt idx="863">
                  <c:v>1379465</c:v>
                </c:pt>
                <c:pt idx="864">
                  <c:v>1412907</c:v>
                </c:pt>
                <c:pt idx="865">
                  <c:v>1447388</c:v>
                </c:pt>
                <c:pt idx="866">
                  <c:v>1482843</c:v>
                </c:pt>
                <c:pt idx="867">
                  <c:v>1519155</c:v>
                </c:pt>
                <c:pt idx="868">
                  <c:v>1556222</c:v>
                </c:pt>
                <c:pt idx="869">
                  <c:v>1594034</c:v>
                </c:pt>
                <c:pt idx="870">
                  <c:v>1632572</c:v>
                </c:pt>
                <c:pt idx="871">
                  <c:v>1228863</c:v>
                </c:pt>
                <c:pt idx="872">
                  <c:v>1266691</c:v>
                </c:pt>
                <c:pt idx="873">
                  <c:v>1306667</c:v>
                </c:pt>
                <c:pt idx="874">
                  <c:v>1348548</c:v>
                </c:pt>
                <c:pt idx="875">
                  <c:v>1391934</c:v>
                </c:pt>
                <c:pt idx="876">
                  <c:v>1436549</c:v>
                </c:pt>
                <c:pt idx="877">
                  <c:v>1482324</c:v>
                </c:pt>
                <c:pt idx="878">
                  <c:v>1529406</c:v>
                </c:pt>
                <c:pt idx="879">
                  <c:v>1577984</c:v>
                </c:pt>
                <c:pt idx="880">
                  <c:v>1628332</c:v>
                </c:pt>
                <c:pt idx="881">
                  <c:v>1680640</c:v>
                </c:pt>
                <c:pt idx="882">
                  <c:v>1734966</c:v>
                </c:pt>
                <c:pt idx="883">
                  <c:v>1791225</c:v>
                </c:pt>
                <c:pt idx="884">
                  <c:v>4418300</c:v>
                </c:pt>
                <c:pt idx="885">
                  <c:v>4386400</c:v>
                </c:pt>
                <c:pt idx="886">
                  <c:v>4357000</c:v>
                </c:pt>
                <c:pt idx="887">
                  <c:v>4328900</c:v>
                </c:pt>
                <c:pt idx="888">
                  <c:v>4318300</c:v>
                </c:pt>
                <c:pt idx="889">
                  <c:v>4361400</c:v>
                </c:pt>
                <c:pt idx="890">
                  <c:v>4398000</c:v>
                </c:pt>
                <c:pt idx="891">
                  <c:v>4388400</c:v>
                </c:pt>
                <c:pt idx="892">
                  <c:v>4383800</c:v>
                </c:pt>
                <c:pt idx="893">
                  <c:v>4410900</c:v>
                </c:pt>
                <c:pt idx="894">
                  <c:v>4452800</c:v>
                </c:pt>
                <c:pt idx="895">
                  <c:v>4483350</c:v>
                </c:pt>
                <c:pt idx="896">
                  <c:v>4490700</c:v>
                </c:pt>
                <c:pt idx="897">
                  <c:v>82211508</c:v>
                </c:pt>
                <c:pt idx="898">
                  <c:v>82349925</c:v>
                </c:pt>
                <c:pt idx="899">
                  <c:v>82488495</c:v>
                </c:pt>
                <c:pt idx="900">
                  <c:v>82534176</c:v>
                </c:pt>
                <c:pt idx="901">
                  <c:v>82516260</c:v>
                </c:pt>
                <c:pt idx="902">
                  <c:v>82469422</c:v>
                </c:pt>
                <c:pt idx="903">
                  <c:v>82376451</c:v>
                </c:pt>
                <c:pt idx="904">
                  <c:v>82266372</c:v>
                </c:pt>
                <c:pt idx="905">
                  <c:v>82110097</c:v>
                </c:pt>
                <c:pt idx="906">
                  <c:v>81902307</c:v>
                </c:pt>
                <c:pt idx="907">
                  <c:v>81776930</c:v>
                </c:pt>
                <c:pt idx="908">
                  <c:v>81797673</c:v>
                </c:pt>
                <c:pt idx="909">
                  <c:v>80425823</c:v>
                </c:pt>
                <c:pt idx="910">
                  <c:v>18825034</c:v>
                </c:pt>
                <c:pt idx="911">
                  <c:v>19293392</c:v>
                </c:pt>
                <c:pt idx="912">
                  <c:v>19786307</c:v>
                </c:pt>
                <c:pt idx="913">
                  <c:v>20301686</c:v>
                </c:pt>
                <c:pt idx="914">
                  <c:v>20835514</c:v>
                </c:pt>
                <c:pt idx="915">
                  <c:v>21384034</c:v>
                </c:pt>
                <c:pt idx="916">
                  <c:v>21947779</c:v>
                </c:pt>
                <c:pt idx="917">
                  <c:v>22525659</c:v>
                </c:pt>
                <c:pt idx="918">
                  <c:v>23110139</c:v>
                </c:pt>
                <c:pt idx="919">
                  <c:v>23691533</c:v>
                </c:pt>
                <c:pt idx="920">
                  <c:v>24262901</c:v>
                </c:pt>
                <c:pt idx="921">
                  <c:v>24820706</c:v>
                </c:pt>
                <c:pt idx="922">
                  <c:v>25366462</c:v>
                </c:pt>
                <c:pt idx="923">
                  <c:v>10917482</c:v>
                </c:pt>
                <c:pt idx="924">
                  <c:v>10951764</c:v>
                </c:pt>
                <c:pt idx="925">
                  <c:v>10983723</c:v>
                </c:pt>
                <c:pt idx="926">
                  <c:v>11018324</c:v>
                </c:pt>
                <c:pt idx="927">
                  <c:v>11055729</c:v>
                </c:pt>
                <c:pt idx="928">
                  <c:v>11092913</c:v>
                </c:pt>
                <c:pt idx="929">
                  <c:v>11127947</c:v>
                </c:pt>
                <c:pt idx="930">
                  <c:v>11163002</c:v>
                </c:pt>
                <c:pt idx="931">
                  <c:v>11186439</c:v>
                </c:pt>
                <c:pt idx="932">
                  <c:v>11187085</c:v>
                </c:pt>
                <c:pt idx="933">
                  <c:v>11153454</c:v>
                </c:pt>
                <c:pt idx="934">
                  <c:v>11123213</c:v>
                </c:pt>
                <c:pt idx="935">
                  <c:v>11092771</c:v>
                </c:pt>
                <c:pt idx="936">
                  <c:v>56200</c:v>
                </c:pt>
                <c:pt idx="937">
                  <c:v>56350</c:v>
                </c:pt>
                <c:pt idx="938">
                  <c:v>56609</c:v>
                </c:pt>
                <c:pt idx="939">
                  <c:v>56765</c:v>
                </c:pt>
                <c:pt idx="940">
                  <c:v>56911</c:v>
                </c:pt>
                <c:pt idx="941">
                  <c:v>56935</c:v>
                </c:pt>
                <c:pt idx="942">
                  <c:v>56774</c:v>
                </c:pt>
                <c:pt idx="943">
                  <c:v>56555</c:v>
                </c:pt>
                <c:pt idx="944">
                  <c:v>56328</c:v>
                </c:pt>
                <c:pt idx="945">
                  <c:v>56323</c:v>
                </c:pt>
                <c:pt idx="946">
                  <c:v>56905</c:v>
                </c:pt>
                <c:pt idx="947">
                  <c:v>56890</c:v>
                </c:pt>
                <c:pt idx="948">
                  <c:v>56810</c:v>
                </c:pt>
                <c:pt idx="949">
                  <c:v>101620</c:v>
                </c:pt>
                <c:pt idx="950">
                  <c:v>101849</c:v>
                </c:pt>
                <c:pt idx="951">
                  <c:v>102099</c:v>
                </c:pt>
                <c:pt idx="952">
                  <c:v>102369</c:v>
                </c:pt>
                <c:pt idx="953">
                  <c:v>102655</c:v>
                </c:pt>
                <c:pt idx="954">
                  <c:v>102951</c:v>
                </c:pt>
                <c:pt idx="955">
                  <c:v>103260</c:v>
                </c:pt>
                <c:pt idx="956">
                  <c:v>103586</c:v>
                </c:pt>
                <c:pt idx="957">
                  <c:v>103932</c:v>
                </c:pt>
                <c:pt idx="958">
                  <c:v>104296</c:v>
                </c:pt>
                <c:pt idx="959">
                  <c:v>104677</c:v>
                </c:pt>
                <c:pt idx="960">
                  <c:v>105074</c:v>
                </c:pt>
                <c:pt idx="961">
                  <c:v>105483</c:v>
                </c:pt>
                <c:pt idx="962">
                  <c:v>155328</c:v>
                </c:pt>
                <c:pt idx="963">
                  <c:v>156417</c:v>
                </c:pt>
                <c:pt idx="964">
                  <c:v>157241</c:v>
                </c:pt>
                <c:pt idx="965">
                  <c:v>157823</c:v>
                </c:pt>
                <c:pt idx="966">
                  <c:v>158194</c:v>
                </c:pt>
                <c:pt idx="967">
                  <c:v>158401</c:v>
                </c:pt>
                <c:pt idx="968">
                  <c:v>158429</c:v>
                </c:pt>
                <c:pt idx="969">
                  <c:v>158331</c:v>
                </c:pt>
                <c:pt idx="970">
                  <c:v>158310</c:v>
                </c:pt>
                <c:pt idx="971">
                  <c:v>158621</c:v>
                </c:pt>
                <c:pt idx="972">
                  <c:v>159440</c:v>
                </c:pt>
                <c:pt idx="973">
                  <c:v>160858</c:v>
                </c:pt>
                <c:pt idx="974">
                  <c:v>162810</c:v>
                </c:pt>
                <c:pt idx="975">
                  <c:v>11204183</c:v>
                </c:pt>
                <c:pt idx="976">
                  <c:v>11478984</c:v>
                </c:pt>
                <c:pt idx="977">
                  <c:v>11765738</c:v>
                </c:pt>
                <c:pt idx="978">
                  <c:v>12062835</c:v>
                </c:pt>
                <c:pt idx="979">
                  <c:v>12367800</c:v>
                </c:pt>
                <c:pt idx="980">
                  <c:v>12678919</c:v>
                </c:pt>
                <c:pt idx="981">
                  <c:v>12995374</c:v>
                </c:pt>
                <c:pt idx="982">
                  <c:v>13317931</c:v>
                </c:pt>
                <c:pt idx="983">
                  <c:v>13648307</c:v>
                </c:pt>
                <c:pt idx="984">
                  <c:v>13988988</c:v>
                </c:pt>
                <c:pt idx="985">
                  <c:v>14341576</c:v>
                </c:pt>
                <c:pt idx="986">
                  <c:v>14706578</c:v>
                </c:pt>
                <c:pt idx="987">
                  <c:v>15082831</c:v>
                </c:pt>
                <c:pt idx="988">
                  <c:v>8746128</c:v>
                </c:pt>
                <c:pt idx="989">
                  <c:v>8895353</c:v>
                </c:pt>
                <c:pt idx="990">
                  <c:v>9045748</c:v>
                </c:pt>
                <c:pt idx="991">
                  <c:v>9204581</c:v>
                </c:pt>
                <c:pt idx="992">
                  <c:v>9379621</c:v>
                </c:pt>
                <c:pt idx="993">
                  <c:v>9576331</c:v>
                </c:pt>
                <c:pt idx="994">
                  <c:v>9798963</c:v>
                </c:pt>
                <c:pt idx="995">
                  <c:v>10046967</c:v>
                </c:pt>
                <c:pt idx="996">
                  <c:v>10314678</c:v>
                </c:pt>
                <c:pt idx="997">
                  <c:v>10593248</c:v>
                </c:pt>
                <c:pt idx="998">
                  <c:v>10876033</c:v>
                </c:pt>
                <c:pt idx="999">
                  <c:v>11161530</c:v>
                </c:pt>
                <c:pt idx="1000">
                  <c:v>11451273</c:v>
                </c:pt>
                <c:pt idx="1001">
                  <c:v>1273312</c:v>
                </c:pt>
                <c:pt idx="1002">
                  <c:v>1301748</c:v>
                </c:pt>
                <c:pt idx="1003">
                  <c:v>1330849</c:v>
                </c:pt>
                <c:pt idx="1004">
                  <c:v>1360559</c:v>
                </c:pt>
                <c:pt idx="1005">
                  <c:v>1390791</c:v>
                </c:pt>
                <c:pt idx="1006">
                  <c:v>1421515</c:v>
                </c:pt>
                <c:pt idx="1007">
                  <c:v>1452659</c:v>
                </c:pt>
                <c:pt idx="1008">
                  <c:v>1484337</c:v>
                </c:pt>
                <c:pt idx="1009">
                  <c:v>1516920</c:v>
                </c:pt>
                <c:pt idx="1010">
                  <c:v>1550905</c:v>
                </c:pt>
                <c:pt idx="1011">
                  <c:v>1586624</c:v>
                </c:pt>
                <c:pt idx="1012">
                  <c:v>1624228</c:v>
                </c:pt>
                <c:pt idx="1013">
                  <c:v>1663558</c:v>
                </c:pt>
                <c:pt idx="1014">
                  <c:v>744471</c:v>
                </c:pt>
                <c:pt idx="1015">
                  <c:v>747657</c:v>
                </c:pt>
                <c:pt idx="1016">
                  <c:v>750629</c:v>
                </c:pt>
                <c:pt idx="1017">
                  <c:v>753612</c:v>
                </c:pt>
                <c:pt idx="1018">
                  <c:v>756939</c:v>
                </c:pt>
                <c:pt idx="1019">
                  <c:v>760834</c:v>
                </c:pt>
                <c:pt idx="1020">
                  <c:v>765367</c:v>
                </c:pt>
                <c:pt idx="1021">
                  <c:v>770407</c:v>
                </c:pt>
                <c:pt idx="1022">
                  <c:v>775739</c:v>
                </c:pt>
                <c:pt idx="1023">
                  <c:v>781055</c:v>
                </c:pt>
                <c:pt idx="1024">
                  <c:v>786126</c:v>
                </c:pt>
                <c:pt idx="1025">
                  <c:v>790882</c:v>
                </c:pt>
                <c:pt idx="1026">
                  <c:v>795369</c:v>
                </c:pt>
                <c:pt idx="1027">
                  <c:v>8578234</c:v>
                </c:pt>
                <c:pt idx="1028">
                  <c:v>8720247</c:v>
                </c:pt>
                <c:pt idx="1029">
                  <c:v>8859635</c:v>
                </c:pt>
                <c:pt idx="1030">
                  <c:v>8996229</c:v>
                </c:pt>
                <c:pt idx="1031">
                  <c:v>9129933</c:v>
                </c:pt>
                <c:pt idx="1032">
                  <c:v>9260879</c:v>
                </c:pt>
                <c:pt idx="1033">
                  <c:v>9388642</c:v>
                </c:pt>
                <c:pt idx="1034">
                  <c:v>9513714</c:v>
                </c:pt>
                <c:pt idx="1035">
                  <c:v>9638255</c:v>
                </c:pt>
                <c:pt idx="1036">
                  <c:v>9765153</c:v>
                </c:pt>
                <c:pt idx="1037">
                  <c:v>9896400</c:v>
                </c:pt>
                <c:pt idx="1038">
                  <c:v>10032864</c:v>
                </c:pt>
                <c:pt idx="1039">
                  <c:v>10173775</c:v>
                </c:pt>
                <c:pt idx="1040">
                  <c:v>6235561</c:v>
                </c:pt>
                <c:pt idx="1041">
                  <c:v>6365040</c:v>
                </c:pt>
                <c:pt idx="1042">
                  <c:v>6495801</c:v>
                </c:pt>
                <c:pt idx="1043">
                  <c:v>6628171</c:v>
                </c:pt>
                <c:pt idx="1044">
                  <c:v>6762426</c:v>
                </c:pt>
                <c:pt idx="1045">
                  <c:v>6898825</c:v>
                </c:pt>
                <c:pt idx="1046">
                  <c:v>7037428</c:v>
                </c:pt>
                <c:pt idx="1047">
                  <c:v>7178436</c:v>
                </c:pt>
                <c:pt idx="1048">
                  <c:v>7322368</c:v>
                </c:pt>
                <c:pt idx="1049">
                  <c:v>7469844</c:v>
                </c:pt>
                <c:pt idx="1050">
                  <c:v>7621204</c:v>
                </c:pt>
                <c:pt idx="1051">
                  <c:v>7776669</c:v>
                </c:pt>
                <c:pt idx="1052">
                  <c:v>7935846</c:v>
                </c:pt>
                <c:pt idx="1053">
                  <c:v>6665000</c:v>
                </c:pt>
                <c:pt idx="1054">
                  <c:v>6714300</c:v>
                </c:pt>
                <c:pt idx="1055">
                  <c:v>6744100</c:v>
                </c:pt>
                <c:pt idx="1056">
                  <c:v>6730800</c:v>
                </c:pt>
                <c:pt idx="1057">
                  <c:v>6783500</c:v>
                </c:pt>
                <c:pt idx="1058">
                  <c:v>6813200</c:v>
                </c:pt>
                <c:pt idx="1059">
                  <c:v>6857100</c:v>
                </c:pt>
                <c:pt idx="1060">
                  <c:v>6916300</c:v>
                </c:pt>
                <c:pt idx="1061">
                  <c:v>6957800</c:v>
                </c:pt>
                <c:pt idx="1062">
                  <c:v>6972800</c:v>
                </c:pt>
                <c:pt idx="1063">
                  <c:v>7024200</c:v>
                </c:pt>
                <c:pt idx="1064">
                  <c:v>7071600</c:v>
                </c:pt>
                <c:pt idx="1065">
                  <c:v>7154600</c:v>
                </c:pt>
                <c:pt idx="1066">
                  <c:v>10210971</c:v>
                </c:pt>
                <c:pt idx="1067">
                  <c:v>10187576</c:v>
                </c:pt>
                <c:pt idx="1068">
                  <c:v>10158608</c:v>
                </c:pt>
                <c:pt idx="1069">
                  <c:v>10129552</c:v>
                </c:pt>
                <c:pt idx="1070">
                  <c:v>10107146</c:v>
                </c:pt>
                <c:pt idx="1071">
                  <c:v>10087065</c:v>
                </c:pt>
                <c:pt idx="1072">
                  <c:v>10071370</c:v>
                </c:pt>
                <c:pt idx="1073">
                  <c:v>10055780</c:v>
                </c:pt>
                <c:pt idx="1074">
                  <c:v>10038188</c:v>
                </c:pt>
                <c:pt idx="1075">
                  <c:v>10022650</c:v>
                </c:pt>
                <c:pt idx="1076">
                  <c:v>10000023</c:v>
                </c:pt>
                <c:pt idx="1077">
                  <c:v>9971727</c:v>
                </c:pt>
                <c:pt idx="1078">
                  <c:v>9920362</c:v>
                </c:pt>
                <c:pt idx="1079">
                  <c:v>281205</c:v>
                </c:pt>
                <c:pt idx="1080">
                  <c:v>284968</c:v>
                </c:pt>
                <c:pt idx="1081">
                  <c:v>287523</c:v>
                </c:pt>
                <c:pt idx="1082">
                  <c:v>289521</c:v>
                </c:pt>
                <c:pt idx="1083">
                  <c:v>292074</c:v>
                </c:pt>
                <c:pt idx="1084">
                  <c:v>296734</c:v>
                </c:pt>
                <c:pt idx="1085">
                  <c:v>303782</c:v>
                </c:pt>
                <c:pt idx="1086">
                  <c:v>311566</c:v>
                </c:pt>
                <c:pt idx="1087">
                  <c:v>317414</c:v>
                </c:pt>
                <c:pt idx="1088">
                  <c:v>318499</c:v>
                </c:pt>
                <c:pt idx="1089">
                  <c:v>318041</c:v>
                </c:pt>
                <c:pt idx="1090">
                  <c:v>319014</c:v>
                </c:pt>
                <c:pt idx="1091">
                  <c:v>320716</c:v>
                </c:pt>
                <c:pt idx="1092">
                  <c:v>1042261758</c:v>
                </c:pt>
                <c:pt idx="1093">
                  <c:v>1059500888</c:v>
                </c:pt>
                <c:pt idx="1094">
                  <c:v>1076705723</c:v>
                </c:pt>
                <c:pt idx="1095">
                  <c:v>1093786762</c:v>
                </c:pt>
                <c:pt idx="1096">
                  <c:v>1110626108</c:v>
                </c:pt>
                <c:pt idx="1097">
                  <c:v>1127143548</c:v>
                </c:pt>
                <c:pt idx="1098">
                  <c:v>1143289350</c:v>
                </c:pt>
                <c:pt idx="1099">
                  <c:v>1159095250</c:v>
                </c:pt>
                <c:pt idx="1100">
                  <c:v>1174662334</c:v>
                </c:pt>
                <c:pt idx="1101">
                  <c:v>1190138069</c:v>
                </c:pt>
                <c:pt idx="1102">
                  <c:v>1205624648</c:v>
                </c:pt>
                <c:pt idx="1103">
                  <c:v>1221156319</c:v>
                </c:pt>
                <c:pt idx="1104">
                  <c:v>1236686732</c:v>
                </c:pt>
                <c:pt idx="1105">
                  <c:v>208938698</c:v>
                </c:pt>
                <c:pt idx="1106">
                  <c:v>211970371</c:v>
                </c:pt>
                <c:pt idx="1107">
                  <c:v>215038285</c:v>
                </c:pt>
                <c:pt idx="1108">
                  <c:v>218145617</c:v>
                </c:pt>
                <c:pt idx="1109">
                  <c:v>221293797</c:v>
                </c:pt>
                <c:pt idx="1110">
                  <c:v>224480901</c:v>
                </c:pt>
                <c:pt idx="1111">
                  <c:v>227709821</c:v>
                </c:pt>
                <c:pt idx="1112">
                  <c:v>230972808</c:v>
                </c:pt>
                <c:pt idx="1113">
                  <c:v>234243489</c:v>
                </c:pt>
                <c:pt idx="1114">
                  <c:v>237486894</c:v>
                </c:pt>
                <c:pt idx="1115">
                  <c:v>240676485</c:v>
                </c:pt>
                <c:pt idx="1116">
                  <c:v>243801639</c:v>
                </c:pt>
                <c:pt idx="1117">
                  <c:v>246864191</c:v>
                </c:pt>
                <c:pt idx="1118">
                  <c:v>65911052</c:v>
                </c:pt>
                <c:pt idx="1119">
                  <c:v>66857624</c:v>
                </c:pt>
                <c:pt idx="1120">
                  <c:v>67727274</c:v>
                </c:pt>
                <c:pt idx="1121">
                  <c:v>68543171</c:v>
                </c:pt>
                <c:pt idx="1122">
                  <c:v>69342126</c:v>
                </c:pt>
                <c:pt idx="1123">
                  <c:v>70152384</c:v>
                </c:pt>
                <c:pt idx="1124">
                  <c:v>70976584</c:v>
                </c:pt>
                <c:pt idx="1125">
                  <c:v>71809219</c:v>
                </c:pt>
                <c:pt idx="1126">
                  <c:v>72660887</c:v>
                </c:pt>
                <c:pt idx="1127">
                  <c:v>73542954</c:v>
                </c:pt>
                <c:pt idx="1128">
                  <c:v>74462314</c:v>
                </c:pt>
                <c:pt idx="1129">
                  <c:v>75424285</c:v>
                </c:pt>
                <c:pt idx="1130">
                  <c:v>76424443</c:v>
                </c:pt>
                <c:pt idx="1131">
                  <c:v>23801156</c:v>
                </c:pt>
                <c:pt idx="1132">
                  <c:v>24516842</c:v>
                </c:pt>
                <c:pt idx="1133">
                  <c:v>25238267</c:v>
                </c:pt>
                <c:pt idx="1134">
                  <c:v>25959531</c:v>
                </c:pt>
                <c:pt idx="1135">
                  <c:v>26673536</c:v>
                </c:pt>
                <c:pt idx="1136">
                  <c:v>27377045</c:v>
                </c:pt>
                <c:pt idx="1137">
                  <c:v>28064095</c:v>
                </c:pt>
                <c:pt idx="1138">
                  <c:v>28740630</c:v>
                </c:pt>
                <c:pt idx="1139">
                  <c:v>29429829</c:v>
                </c:pt>
                <c:pt idx="1140">
                  <c:v>30163199</c:v>
                </c:pt>
                <c:pt idx="1141">
                  <c:v>30962380</c:v>
                </c:pt>
                <c:pt idx="1142">
                  <c:v>31760020</c:v>
                </c:pt>
                <c:pt idx="1143">
                  <c:v>32578209</c:v>
                </c:pt>
                <c:pt idx="1144">
                  <c:v>3805174</c:v>
                </c:pt>
                <c:pt idx="1145">
                  <c:v>3866243</c:v>
                </c:pt>
                <c:pt idx="1146">
                  <c:v>3931947</c:v>
                </c:pt>
                <c:pt idx="1147">
                  <c:v>3996521</c:v>
                </c:pt>
                <c:pt idx="1148">
                  <c:v>4070262</c:v>
                </c:pt>
                <c:pt idx="1149">
                  <c:v>4159914</c:v>
                </c:pt>
                <c:pt idx="1150">
                  <c:v>4274137</c:v>
                </c:pt>
                <c:pt idx="1151">
                  <c:v>4398942</c:v>
                </c:pt>
                <c:pt idx="1152">
                  <c:v>4489544</c:v>
                </c:pt>
                <c:pt idx="1153">
                  <c:v>4535375</c:v>
                </c:pt>
                <c:pt idx="1154">
                  <c:v>4560155</c:v>
                </c:pt>
                <c:pt idx="1155">
                  <c:v>4576794</c:v>
                </c:pt>
                <c:pt idx="1156">
                  <c:v>4586897</c:v>
                </c:pt>
                <c:pt idx="1157">
                  <c:v>76806</c:v>
                </c:pt>
                <c:pt idx="1158">
                  <c:v>77616</c:v>
                </c:pt>
                <c:pt idx="1159">
                  <c:v>78338</c:v>
                </c:pt>
                <c:pt idx="1160">
                  <c:v>79001</c:v>
                </c:pt>
                <c:pt idx="1161">
                  <c:v>79658</c:v>
                </c:pt>
                <c:pt idx="1162">
                  <c:v>80345</c:v>
                </c:pt>
                <c:pt idx="1163">
                  <c:v>81068</c:v>
                </c:pt>
                <c:pt idx="1164">
                  <c:v>81812</c:v>
                </c:pt>
                <c:pt idx="1165">
                  <c:v>82561</c:v>
                </c:pt>
                <c:pt idx="1166">
                  <c:v>83293</c:v>
                </c:pt>
                <c:pt idx="1167">
                  <c:v>83992</c:v>
                </c:pt>
                <c:pt idx="1168">
                  <c:v>84654</c:v>
                </c:pt>
                <c:pt idx="1169">
                  <c:v>85284</c:v>
                </c:pt>
                <c:pt idx="1170">
                  <c:v>6289000</c:v>
                </c:pt>
                <c:pt idx="1171">
                  <c:v>6439000</c:v>
                </c:pt>
                <c:pt idx="1172">
                  <c:v>6570000</c:v>
                </c:pt>
                <c:pt idx="1173">
                  <c:v>6689700</c:v>
                </c:pt>
                <c:pt idx="1174">
                  <c:v>6809000</c:v>
                </c:pt>
                <c:pt idx="1175">
                  <c:v>6930100</c:v>
                </c:pt>
                <c:pt idx="1176">
                  <c:v>7053700</c:v>
                </c:pt>
                <c:pt idx="1177">
                  <c:v>7180100</c:v>
                </c:pt>
                <c:pt idx="1178">
                  <c:v>7308800</c:v>
                </c:pt>
                <c:pt idx="1179">
                  <c:v>7485600</c:v>
                </c:pt>
                <c:pt idx="1180">
                  <c:v>7623600</c:v>
                </c:pt>
                <c:pt idx="1181">
                  <c:v>7765800</c:v>
                </c:pt>
                <c:pt idx="1182">
                  <c:v>7910500</c:v>
                </c:pt>
                <c:pt idx="1183">
                  <c:v>56942108</c:v>
                </c:pt>
                <c:pt idx="1184">
                  <c:v>56974100</c:v>
                </c:pt>
                <c:pt idx="1185">
                  <c:v>57059007</c:v>
                </c:pt>
                <c:pt idx="1186">
                  <c:v>57313203</c:v>
                </c:pt>
                <c:pt idx="1187">
                  <c:v>57685327</c:v>
                </c:pt>
                <c:pt idx="1188">
                  <c:v>57969484</c:v>
                </c:pt>
                <c:pt idx="1189">
                  <c:v>58143979</c:v>
                </c:pt>
                <c:pt idx="1190">
                  <c:v>58438310</c:v>
                </c:pt>
                <c:pt idx="1191">
                  <c:v>58826731</c:v>
                </c:pt>
                <c:pt idx="1192">
                  <c:v>59095365</c:v>
                </c:pt>
                <c:pt idx="1193">
                  <c:v>59277417</c:v>
                </c:pt>
                <c:pt idx="1194">
                  <c:v>59379449</c:v>
                </c:pt>
                <c:pt idx="1195">
                  <c:v>59539717</c:v>
                </c:pt>
                <c:pt idx="1196">
                  <c:v>2589389</c:v>
                </c:pt>
                <c:pt idx="1197">
                  <c:v>2605556</c:v>
                </c:pt>
                <c:pt idx="1198">
                  <c:v>2615253</c:v>
                </c:pt>
                <c:pt idx="1199">
                  <c:v>2624695</c:v>
                </c:pt>
                <c:pt idx="1200">
                  <c:v>2634145</c:v>
                </c:pt>
                <c:pt idx="1201">
                  <c:v>2643601</c:v>
                </c:pt>
                <c:pt idx="1202">
                  <c:v>2653042</c:v>
                </c:pt>
                <c:pt idx="1203">
                  <c:v>2662481</c:v>
                </c:pt>
                <c:pt idx="1204">
                  <c:v>2671934</c:v>
                </c:pt>
                <c:pt idx="1205">
                  <c:v>2681386</c:v>
                </c:pt>
                <c:pt idx="1206">
                  <c:v>2690824</c:v>
                </c:pt>
                <c:pt idx="1207">
                  <c:v>2699838</c:v>
                </c:pt>
                <c:pt idx="1208">
                  <c:v>2707805</c:v>
                </c:pt>
                <c:pt idx="1209">
                  <c:v>126870000</c:v>
                </c:pt>
                <c:pt idx="1210">
                  <c:v>127149000</c:v>
                </c:pt>
                <c:pt idx="1211">
                  <c:v>127445000</c:v>
                </c:pt>
                <c:pt idx="1212">
                  <c:v>127718000</c:v>
                </c:pt>
                <c:pt idx="1213">
                  <c:v>127761000</c:v>
                </c:pt>
                <c:pt idx="1214">
                  <c:v>127773000</c:v>
                </c:pt>
                <c:pt idx="1215">
                  <c:v>127756000</c:v>
                </c:pt>
                <c:pt idx="1216">
                  <c:v>127770750</c:v>
                </c:pt>
                <c:pt idx="1217">
                  <c:v>127704040</c:v>
                </c:pt>
                <c:pt idx="1218">
                  <c:v>127557958</c:v>
                </c:pt>
                <c:pt idx="1219">
                  <c:v>127450459</c:v>
                </c:pt>
                <c:pt idx="1220">
                  <c:v>127817277</c:v>
                </c:pt>
                <c:pt idx="1221">
                  <c:v>127561489</c:v>
                </c:pt>
                <c:pt idx="1222">
                  <c:v>4797000</c:v>
                </c:pt>
                <c:pt idx="1223">
                  <c:v>4917000</c:v>
                </c:pt>
                <c:pt idx="1224">
                  <c:v>5038000</c:v>
                </c:pt>
                <c:pt idx="1225">
                  <c:v>5164000</c:v>
                </c:pt>
                <c:pt idx="1226">
                  <c:v>5290000</c:v>
                </c:pt>
                <c:pt idx="1227">
                  <c:v>5411000</c:v>
                </c:pt>
                <c:pt idx="1228">
                  <c:v>5536000</c:v>
                </c:pt>
                <c:pt idx="1229">
                  <c:v>5661000</c:v>
                </c:pt>
                <c:pt idx="1230">
                  <c:v>5786000</c:v>
                </c:pt>
                <c:pt idx="1231">
                  <c:v>5915000</c:v>
                </c:pt>
                <c:pt idx="1232">
                  <c:v>6046000</c:v>
                </c:pt>
                <c:pt idx="1233">
                  <c:v>6181000</c:v>
                </c:pt>
                <c:pt idx="1234">
                  <c:v>6318000</c:v>
                </c:pt>
                <c:pt idx="1235">
                  <c:v>14883626</c:v>
                </c:pt>
                <c:pt idx="1236">
                  <c:v>14858335</c:v>
                </c:pt>
                <c:pt idx="1237">
                  <c:v>14858948</c:v>
                </c:pt>
                <c:pt idx="1238">
                  <c:v>14909018</c:v>
                </c:pt>
                <c:pt idx="1239">
                  <c:v>15012985</c:v>
                </c:pt>
                <c:pt idx="1240">
                  <c:v>15147029</c:v>
                </c:pt>
                <c:pt idx="1241">
                  <c:v>15308084</c:v>
                </c:pt>
                <c:pt idx="1242">
                  <c:v>15484192</c:v>
                </c:pt>
                <c:pt idx="1243">
                  <c:v>15674000</c:v>
                </c:pt>
                <c:pt idx="1244">
                  <c:v>16092701</c:v>
                </c:pt>
                <c:pt idx="1245">
                  <c:v>16321581</c:v>
                </c:pt>
                <c:pt idx="1246">
                  <c:v>16556600</c:v>
                </c:pt>
                <c:pt idx="1247">
                  <c:v>16791425</c:v>
                </c:pt>
                <c:pt idx="1248">
                  <c:v>31285050</c:v>
                </c:pt>
                <c:pt idx="1249">
                  <c:v>32126351</c:v>
                </c:pt>
                <c:pt idx="1250">
                  <c:v>33000524</c:v>
                </c:pt>
                <c:pt idx="1251">
                  <c:v>33905011</c:v>
                </c:pt>
                <c:pt idx="1252">
                  <c:v>34834606</c:v>
                </c:pt>
                <c:pt idx="1253">
                  <c:v>35785718</c:v>
                </c:pt>
                <c:pt idx="1254">
                  <c:v>36757498</c:v>
                </c:pt>
                <c:pt idx="1255">
                  <c:v>37752304</c:v>
                </c:pt>
                <c:pt idx="1256">
                  <c:v>38773277</c:v>
                </c:pt>
                <c:pt idx="1257">
                  <c:v>39824734</c:v>
                </c:pt>
                <c:pt idx="1258">
                  <c:v>40909194</c:v>
                </c:pt>
                <c:pt idx="1259">
                  <c:v>42027891</c:v>
                </c:pt>
                <c:pt idx="1260">
                  <c:v>43178141</c:v>
                </c:pt>
                <c:pt idx="1261">
                  <c:v>82788</c:v>
                </c:pt>
                <c:pt idx="1262">
                  <c:v>84261</c:v>
                </c:pt>
                <c:pt idx="1263">
                  <c:v>85799</c:v>
                </c:pt>
                <c:pt idx="1264">
                  <c:v>87371</c:v>
                </c:pt>
                <c:pt idx="1265">
                  <c:v>88936</c:v>
                </c:pt>
                <c:pt idx="1266">
                  <c:v>90468</c:v>
                </c:pt>
                <c:pt idx="1267">
                  <c:v>91953</c:v>
                </c:pt>
                <c:pt idx="1268">
                  <c:v>93401</c:v>
                </c:pt>
                <c:pt idx="1269">
                  <c:v>94832</c:v>
                </c:pt>
                <c:pt idx="1270">
                  <c:v>96272</c:v>
                </c:pt>
                <c:pt idx="1271">
                  <c:v>97743</c:v>
                </c:pt>
                <c:pt idx="1272">
                  <c:v>99250</c:v>
                </c:pt>
                <c:pt idx="1273">
                  <c:v>100786</c:v>
                </c:pt>
                <c:pt idx="1274">
                  <c:v>1700000</c:v>
                </c:pt>
                <c:pt idx="1275">
                  <c:v>1701154</c:v>
                </c:pt>
                <c:pt idx="1276">
                  <c:v>1702310</c:v>
                </c:pt>
                <c:pt idx="1277">
                  <c:v>1703466</c:v>
                </c:pt>
                <c:pt idx="1278">
                  <c:v>1704622</c:v>
                </c:pt>
                <c:pt idx="1279">
                  <c:v>1705780</c:v>
                </c:pt>
                <c:pt idx="1280">
                  <c:v>1719536</c:v>
                </c:pt>
                <c:pt idx="1281">
                  <c:v>1733404</c:v>
                </c:pt>
                <c:pt idx="1282">
                  <c:v>1747383</c:v>
                </c:pt>
                <c:pt idx="1283">
                  <c:v>1761474</c:v>
                </c:pt>
                <c:pt idx="1284">
                  <c:v>1775680</c:v>
                </c:pt>
                <c:pt idx="1285">
                  <c:v>1790957</c:v>
                </c:pt>
                <c:pt idx="1286">
                  <c:v>1807106</c:v>
                </c:pt>
                <c:pt idx="1287">
                  <c:v>1906231</c:v>
                </c:pt>
                <c:pt idx="1288">
                  <c:v>1980604</c:v>
                </c:pt>
                <c:pt idx="1289">
                  <c:v>2048232</c:v>
                </c:pt>
                <c:pt idx="1290">
                  <c:v>2116353</c:v>
                </c:pt>
                <c:pt idx="1291">
                  <c:v>2196466</c:v>
                </c:pt>
                <c:pt idx="1292">
                  <c:v>2296314</c:v>
                </c:pt>
                <c:pt idx="1293">
                  <c:v>2417445</c:v>
                </c:pt>
                <c:pt idx="1294">
                  <c:v>2554920</c:v>
                </c:pt>
                <c:pt idx="1295">
                  <c:v>2702221</c:v>
                </c:pt>
                <c:pt idx="1296">
                  <c:v>2850102</c:v>
                </c:pt>
                <c:pt idx="1297">
                  <c:v>2991580</c:v>
                </c:pt>
                <c:pt idx="1298">
                  <c:v>3124705</c:v>
                </c:pt>
                <c:pt idx="1299">
                  <c:v>3250496</c:v>
                </c:pt>
                <c:pt idx="1300">
                  <c:v>4898400</c:v>
                </c:pt>
                <c:pt idx="1301">
                  <c:v>4945100</c:v>
                </c:pt>
                <c:pt idx="1302">
                  <c:v>4990700</c:v>
                </c:pt>
                <c:pt idx="1303">
                  <c:v>5043300</c:v>
                </c:pt>
                <c:pt idx="1304">
                  <c:v>5104700</c:v>
                </c:pt>
                <c:pt idx="1305">
                  <c:v>5162600</c:v>
                </c:pt>
                <c:pt idx="1306">
                  <c:v>5218400</c:v>
                </c:pt>
                <c:pt idx="1307">
                  <c:v>5268400</c:v>
                </c:pt>
                <c:pt idx="1308">
                  <c:v>5318700</c:v>
                </c:pt>
                <c:pt idx="1309">
                  <c:v>5383300</c:v>
                </c:pt>
                <c:pt idx="1310">
                  <c:v>5447900</c:v>
                </c:pt>
                <c:pt idx="1311">
                  <c:v>5514600</c:v>
                </c:pt>
                <c:pt idx="1312">
                  <c:v>5607200</c:v>
                </c:pt>
                <c:pt idx="1313">
                  <c:v>5388281</c:v>
                </c:pt>
                <c:pt idx="1314">
                  <c:v>5470169</c:v>
                </c:pt>
                <c:pt idx="1315">
                  <c:v>5545245</c:v>
                </c:pt>
                <c:pt idx="1316">
                  <c:v>5619069</c:v>
                </c:pt>
                <c:pt idx="1317">
                  <c:v>5699112</c:v>
                </c:pt>
                <c:pt idx="1318">
                  <c:v>5790646</c:v>
                </c:pt>
                <c:pt idx="1319">
                  <c:v>5895930</c:v>
                </c:pt>
                <c:pt idx="1320">
                  <c:v>6013278</c:v>
                </c:pt>
                <c:pt idx="1321">
                  <c:v>6139127</c:v>
                </c:pt>
                <c:pt idx="1322">
                  <c:v>6267968</c:v>
                </c:pt>
                <c:pt idx="1323">
                  <c:v>6395713</c:v>
                </c:pt>
                <c:pt idx="1324">
                  <c:v>6521314</c:v>
                </c:pt>
                <c:pt idx="1325">
                  <c:v>6645827</c:v>
                </c:pt>
                <c:pt idx="1326">
                  <c:v>2367550</c:v>
                </c:pt>
                <c:pt idx="1327">
                  <c:v>2337170</c:v>
                </c:pt>
                <c:pt idx="1328">
                  <c:v>2310173</c:v>
                </c:pt>
                <c:pt idx="1329">
                  <c:v>2287955</c:v>
                </c:pt>
                <c:pt idx="1330">
                  <c:v>2263122</c:v>
                </c:pt>
                <c:pt idx="1331">
                  <c:v>2238799</c:v>
                </c:pt>
                <c:pt idx="1332">
                  <c:v>2218357</c:v>
                </c:pt>
                <c:pt idx="1333">
                  <c:v>2200325</c:v>
                </c:pt>
                <c:pt idx="1334">
                  <c:v>2177322</c:v>
                </c:pt>
                <c:pt idx="1335">
                  <c:v>2141669</c:v>
                </c:pt>
                <c:pt idx="1336">
                  <c:v>2097555</c:v>
                </c:pt>
                <c:pt idx="1337">
                  <c:v>2059709</c:v>
                </c:pt>
                <c:pt idx="1338">
                  <c:v>2034319</c:v>
                </c:pt>
                <c:pt idx="1339">
                  <c:v>3235380</c:v>
                </c:pt>
                <c:pt idx="1340">
                  <c:v>3357600</c:v>
                </c:pt>
                <c:pt idx="1341">
                  <c:v>3515604</c:v>
                </c:pt>
                <c:pt idx="1342">
                  <c:v>3690110</c:v>
                </c:pt>
                <c:pt idx="1343">
                  <c:v>3853582</c:v>
                </c:pt>
                <c:pt idx="1344">
                  <c:v>3986865</c:v>
                </c:pt>
                <c:pt idx="1345">
                  <c:v>4079823</c:v>
                </c:pt>
                <c:pt idx="1346">
                  <c:v>4139813</c:v>
                </c:pt>
                <c:pt idx="1347">
                  <c:v>4186088</c:v>
                </c:pt>
                <c:pt idx="1348">
                  <c:v>4246924</c:v>
                </c:pt>
                <c:pt idx="1349">
                  <c:v>4341092</c:v>
                </c:pt>
                <c:pt idx="1350">
                  <c:v>4382790</c:v>
                </c:pt>
                <c:pt idx="1351">
                  <c:v>4424888</c:v>
                </c:pt>
                <c:pt idx="1352">
                  <c:v>1856225</c:v>
                </c:pt>
                <c:pt idx="1353">
                  <c:v>1871500</c:v>
                </c:pt>
                <c:pt idx="1354">
                  <c:v>1885487</c:v>
                </c:pt>
                <c:pt idx="1355">
                  <c:v>1898757</c:v>
                </c:pt>
                <c:pt idx="1356">
                  <c:v>1912022</c:v>
                </c:pt>
                <c:pt idx="1357">
                  <c:v>1925844</c:v>
                </c:pt>
                <c:pt idx="1358">
                  <c:v>1940413</c:v>
                </c:pt>
                <c:pt idx="1359">
                  <c:v>1955784</c:v>
                </c:pt>
                <c:pt idx="1360">
                  <c:v>1972199</c:v>
                </c:pt>
                <c:pt idx="1361">
                  <c:v>1989873</c:v>
                </c:pt>
                <c:pt idx="1362">
                  <c:v>2008921</c:v>
                </c:pt>
                <c:pt idx="1363">
                  <c:v>2029516</c:v>
                </c:pt>
                <c:pt idx="1364">
                  <c:v>2051545</c:v>
                </c:pt>
                <c:pt idx="1365">
                  <c:v>2891968</c:v>
                </c:pt>
                <c:pt idx="1366">
                  <c:v>2998770</c:v>
                </c:pt>
                <c:pt idx="1367">
                  <c:v>3070673</c:v>
                </c:pt>
                <c:pt idx="1368">
                  <c:v>3124222</c:v>
                </c:pt>
                <c:pt idx="1369">
                  <c:v>3184643</c:v>
                </c:pt>
                <c:pt idx="1370">
                  <c:v>3269786</c:v>
                </c:pt>
                <c:pt idx="1371">
                  <c:v>3384791</c:v>
                </c:pt>
                <c:pt idx="1372">
                  <c:v>3522294</c:v>
                </c:pt>
                <c:pt idx="1373">
                  <c:v>3672714</c:v>
                </c:pt>
                <c:pt idx="1374">
                  <c:v>3821440</c:v>
                </c:pt>
                <c:pt idx="1375">
                  <c:v>3957990</c:v>
                </c:pt>
                <c:pt idx="1376">
                  <c:v>4079697</c:v>
                </c:pt>
                <c:pt idx="1377">
                  <c:v>4190435</c:v>
                </c:pt>
                <c:pt idx="1378">
                  <c:v>5176185</c:v>
                </c:pt>
                <c:pt idx="1379">
                  <c:v>5258677</c:v>
                </c:pt>
                <c:pt idx="1380">
                  <c:v>5340389</c:v>
                </c:pt>
                <c:pt idx="1381">
                  <c:v>5422612</c:v>
                </c:pt>
                <c:pt idx="1382">
                  <c:v>5507000</c:v>
                </c:pt>
                <c:pt idx="1383">
                  <c:v>5594450</c:v>
                </c:pt>
                <c:pt idx="1384">
                  <c:v>5686475</c:v>
                </c:pt>
                <c:pt idx="1385">
                  <c:v>5782108</c:v>
                </c:pt>
                <c:pt idx="1386">
                  <c:v>5876805</c:v>
                </c:pt>
                <c:pt idx="1387">
                  <c:v>5964325</c:v>
                </c:pt>
                <c:pt idx="1388">
                  <c:v>6040612</c:v>
                </c:pt>
                <c:pt idx="1389">
                  <c:v>6103233</c:v>
                </c:pt>
                <c:pt idx="1390">
                  <c:v>6154623</c:v>
                </c:pt>
                <c:pt idx="1391">
                  <c:v>33093</c:v>
                </c:pt>
                <c:pt idx="1392">
                  <c:v>33475</c:v>
                </c:pt>
                <c:pt idx="1393">
                  <c:v>33821</c:v>
                </c:pt>
                <c:pt idx="1394">
                  <c:v>34141</c:v>
                </c:pt>
                <c:pt idx="1395">
                  <c:v>34445</c:v>
                </c:pt>
                <c:pt idx="1396">
                  <c:v>34740</c:v>
                </c:pt>
                <c:pt idx="1397">
                  <c:v>35028</c:v>
                </c:pt>
                <c:pt idx="1398">
                  <c:v>35308</c:v>
                </c:pt>
                <c:pt idx="1399">
                  <c:v>35582</c:v>
                </c:pt>
                <c:pt idx="1400">
                  <c:v>35851</c:v>
                </c:pt>
                <c:pt idx="1401">
                  <c:v>36120</c:v>
                </c:pt>
                <c:pt idx="1402">
                  <c:v>36388</c:v>
                </c:pt>
                <c:pt idx="1403">
                  <c:v>36656</c:v>
                </c:pt>
                <c:pt idx="1404">
                  <c:v>3499536</c:v>
                </c:pt>
                <c:pt idx="1405">
                  <c:v>3470818</c:v>
                </c:pt>
                <c:pt idx="1406">
                  <c:v>3443067</c:v>
                </c:pt>
                <c:pt idx="1407">
                  <c:v>3415213</c:v>
                </c:pt>
                <c:pt idx="1408">
                  <c:v>3377075</c:v>
                </c:pt>
                <c:pt idx="1409">
                  <c:v>3322528</c:v>
                </c:pt>
                <c:pt idx="1410">
                  <c:v>3269909</c:v>
                </c:pt>
                <c:pt idx="1411">
                  <c:v>3231294</c:v>
                </c:pt>
                <c:pt idx="1412">
                  <c:v>3198231</c:v>
                </c:pt>
                <c:pt idx="1413">
                  <c:v>3162916</c:v>
                </c:pt>
                <c:pt idx="1414">
                  <c:v>3097282</c:v>
                </c:pt>
                <c:pt idx="1415">
                  <c:v>3028115</c:v>
                </c:pt>
                <c:pt idx="1416">
                  <c:v>2987773</c:v>
                </c:pt>
                <c:pt idx="1417">
                  <c:v>436300</c:v>
                </c:pt>
                <c:pt idx="1418">
                  <c:v>441525</c:v>
                </c:pt>
                <c:pt idx="1419">
                  <c:v>446175</c:v>
                </c:pt>
                <c:pt idx="1420">
                  <c:v>451630</c:v>
                </c:pt>
                <c:pt idx="1421">
                  <c:v>458095</c:v>
                </c:pt>
                <c:pt idx="1422">
                  <c:v>465158</c:v>
                </c:pt>
                <c:pt idx="1423">
                  <c:v>472637</c:v>
                </c:pt>
                <c:pt idx="1424">
                  <c:v>479993</c:v>
                </c:pt>
                <c:pt idx="1425">
                  <c:v>488650</c:v>
                </c:pt>
                <c:pt idx="1426">
                  <c:v>497783</c:v>
                </c:pt>
                <c:pt idx="1427">
                  <c:v>506953</c:v>
                </c:pt>
                <c:pt idx="1428">
                  <c:v>518347</c:v>
                </c:pt>
                <c:pt idx="1429">
                  <c:v>530946</c:v>
                </c:pt>
                <c:pt idx="1430">
                  <c:v>431907</c:v>
                </c:pt>
                <c:pt idx="1431">
                  <c:v>438080</c:v>
                </c:pt>
                <c:pt idx="1432">
                  <c:v>444150</c:v>
                </c:pt>
                <c:pt idx="1433">
                  <c:v>450711</c:v>
                </c:pt>
                <c:pt idx="1434">
                  <c:v>458542</c:v>
                </c:pt>
                <c:pt idx="1435">
                  <c:v>468149</c:v>
                </c:pt>
                <c:pt idx="1436">
                  <c:v>479808</c:v>
                </c:pt>
                <c:pt idx="1437">
                  <c:v>493206</c:v>
                </c:pt>
                <c:pt idx="1438">
                  <c:v>507528</c:v>
                </c:pt>
                <c:pt idx="1439">
                  <c:v>521617</c:v>
                </c:pt>
                <c:pt idx="1440">
                  <c:v>534626</c:v>
                </c:pt>
                <c:pt idx="1441">
                  <c:v>546278</c:v>
                </c:pt>
                <c:pt idx="1442">
                  <c:v>556783</c:v>
                </c:pt>
                <c:pt idx="1443">
                  <c:v>15744811</c:v>
                </c:pt>
                <c:pt idx="1444">
                  <c:v>16235767</c:v>
                </c:pt>
                <c:pt idx="1445">
                  <c:v>16736029</c:v>
                </c:pt>
                <c:pt idx="1446">
                  <c:v>17245275</c:v>
                </c:pt>
                <c:pt idx="1447">
                  <c:v>17763367</c:v>
                </c:pt>
                <c:pt idx="1448">
                  <c:v>18290394</c:v>
                </c:pt>
                <c:pt idx="1449">
                  <c:v>18826126</c:v>
                </c:pt>
                <c:pt idx="1450">
                  <c:v>19371023</c:v>
                </c:pt>
                <c:pt idx="1451">
                  <c:v>19926785</c:v>
                </c:pt>
                <c:pt idx="1452">
                  <c:v>20495695</c:v>
                </c:pt>
                <c:pt idx="1453">
                  <c:v>21079532</c:v>
                </c:pt>
                <c:pt idx="1454">
                  <c:v>21678934</c:v>
                </c:pt>
                <c:pt idx="1455">
                  <c:v>22293914</c:v>
                </c:pt>
                <c:pt idx="1456">
                  <c:v>11321496</c:v>
                </c:pt>
                <c:pt idx="1457">
                  <c:v>11623166</c:v>
                </c:pt>
                <c:pt idx="1458">
                  <c:v>11926778</c:v>
                </c:pt>
                <c:pt idx="1459">
                  <c:v>12238739</c:v>
                </c:pt>
                <c:pt idx="1460">
                  <c:v>12569091</c:v>
                </c:pt>
                <c:pt idx="1461">
                  <c:v>12924746</c:v>
                </c:pt>
                <c:pt idx="1462">
                  <c:v>13307535</c:v>
                </c:pt>
                <c:pt idx="1463">
                  <c:v>13713758</c:v>
                </c:pt>
                <c:pt idx="1464">
                  <c:v>14138207</c:v>
                </c:pt>
                <c:pt idx="1465">
                  <c:v>14573338</c:v>
                </c:pt>
                <c:pt idx="1466">
                  <c:v>15013694</c:v>
                </c:pt>
                <c:pt idx="1467">
                  <c:v>15457531</c:v>
                </c:pt>
                <c:pt idx="1468">
                  <c:v>15906483</c:v>
                </c:pt>
                <c:pt idx="1469">
                  <c:v>23420751</c:v>
                </c:pt>
                <c:pt idx="1470">
                  <c:v>23925742</c:v>
                </c:pt>
                <c:pt idx="1471">
                  <c:v>24413795</c:v>
                </c:pt>
                <c:pt idx="1472">
                  <c:v>24890654</c:v>
                </c:pt>
                <c:pt idx="1473">
                  <c:v>25365089</c:v>
                </c:pt>
                <c:pt idx="1474">
                  <c:v>25843466</c:v>
                </c:pt>
                <c:pt idx="1475">
                  <c:v>26327098</c:v>
                </c:pt>
                <c:pt idx="1476">
                  <c:v>26813819</c:v>
                </c:pt>
                <c:pt idx="1477">
                  <c:v>27302348</c:v>
                </c:pt>
                <c:pt idx="1478">
                  <c:v>27790324</c:v>
                </c:pt>
                <c:pt idx="1479">
                  <c:v>28275835</c:v>
                </c:pt>
                <c:pt idx="1480">
                  <c:v>28758968</c:v>
                </c:pt>
                <c:pt idx="1481">
                  <c:v>29239927</c:v>
                </c:pt>
                <c:pt idx="1482">
                  <c:v>272745</c:v>
                </c:pt>
                <c:pt idx="1483">
                  <c:v>277825</c:v>
                </c:pt>
                <c:pt idx="1484">
                  <c:v>282743</c:v>
                </c:pt>
                <c:pt idx="1485">
                  <c:v>287594</c:v>
                </c:pt>
                <c:pt idx="1486">
                  <c:v>292505</c:v>
                </c:pt>
                <c:pt idx="1487">
                  <c:v>297576</c:v>
                </c:pt>
                <c:pt idx="1488">
                  <c:v>302825</c:v>
                </c:pt>
                <c:pt idx="1489">
                  <c:v>308239</c:v>
                </c:pt>
                <c:pt idx="1490">
                  <c:v>313843</c:v>
                </c:pt>
                <c:pt idx="1491">
                  <c:v>319660</c:v>
                </c:pt>
                <c:pt idx="1492">
                  <c:v>325694</c:v>
                </c:pt>
                <c:pt idx="1493">
                  <c:v>331964</c:v>
                </c:pt>
                <c:pt idx="1494">
                  <c:v>338442</c:v>
                </c:pt>
                <c:pt idx="1495">
                  <c:v>10260577</c:v>
                </c:pt>
                <c:pt idx="1496">
                  <c:v>10562768</c:v>
                </c:pt>
                <c:pt idx="1497">
                  <c:v>10882662</c:v>
                </c:pt>
                <c:pt idx="1498">
                  <c:v>11219737</c:v>
                </c:pt>
                <c:pt idx="1499">
                  <c:v>11572936</c:v>
                </c:pt>
                <c:pt idx="1500">
                  <c:v>11941258</c:v>
                </c:pt>
                <c:pt idx="1501">
                  <c:v>12325545</c:v>
                </c:pt>
                <c:pt idx="1502">
                  <c:v>12725629</c:v>
                </c:pt>
                <c:pt idx="1503">
                  <c:v>13138299</c:v>
                </c:pt>
                <c:pt idx="1504">
                  <c:v>13559296</c:v>
                </c:pt>
                <c:pt idx="1505">
                  <c:v>13985961</c:v>
                </c:pt>
                <c:pt idx="1506">
                  <c:v>14416737</c:v>
                </c:pt>
                <c:pt idx="1507">
                  <c:v>14853572</c:v>
                </c:pt>
                <c:pt idx="1508">
                  <c:v>381363</c:v>
                </c:pt>
                <c:pt idx="1509">
                  <c:v>393028</c:v>
                </c:pt>
                <c:pt idx="1510">
                  <c:v>395969</c:v>
                </c:pt>
                <c:pt idx="1511">
                  <c:v>398582</c:v>
                </c:pt>
                <c:pt idx="1512">
                  <c:v>401268</c:v>
                </c:pt>
                <c:pt idx="1513">
                  <c:v>403834</c:v>
                </c:pt>
                <c:pt idx="1514">
                  <c:v>405308</c:v>
                </c:pt>
                <c:pt idx="1515">
                  <c:v>406724</c:v>
                </c:pt>
                <c:pt idx="1516">
                  <c:v>409379</c:v>
                </c:pt>
                <c:pt idx="1517">
                  <c:v>412477</c:v>
                </c:pt>
                <c:pt idx="1518">
                  <c:v>414508</c:v>
                </c:pt>
                <c:pt idx="1519">
                  <c:v>416268</c:v>
                </c:pt>
                <c:pt idx="1520">
                  <c:v>419455</c:v>
                </c:pt>
                <c:pt idx="1521">
                  <c:v>52161</c:v>
                </c:pt>
                <c:pt idx="1522">
                  <c:v>52184</c:v>
                </c:pt>
                <c:pt idx="1523">
                  <c:v>52161</c:v>
                </c:pt>
                <c:pt idx="1524">
                  <c:v>52115</c:v>
                </c:pt>
                <c:pt idx="1525">
                  <c:v>52074</c:v>
                </c:pt>
                <c:pt idx="1526">
                  <c:v>52058</c:v>
                </c:pt>
                <c:pt idx="1527">
                  <c:v>52084</c:v>
                </c:pt>
                <c:pt idx="1528">
                  <c:v>52150</c:v>
                </c:pt>
                <c:pt idx="1529">
                  <c:v>52245</c:v>
                </c:pt>
                <c:pt idx="1530">
                  <c:v>52341</c:v>
                </c:pt>
                <c:pt idx="1531">
                  <c:v>52428</c:v>
                </c:pt>
                <c:pt idx="1532">
                  <c:v>52495</c:v>
                </c:pt>
                <c:pt idx="1533">
                  <c:v>52555</c:v>
                </c:pt>
                <c:pt idx="1534">
                  <c:v>2708095</c:v>
                </c:pt>
                <c:pt idx="1535">
                  <c:v>2791403</c:v>
                </c:pt>
                <c:pt idx="1536">
                  <c:v>2877431</c:v>
                </c:pt>
                <c:pt idx="1537">
                  <c:v>2965667</c:v>
                </c:pt>
                <c:pt idx="1538">
                  <c:v>3055425</c:v>
                </c:pt>
                <c:pt idx="1539">
                  <c:v>3146164</c:v>
                </c:pt>
                <c:pt idx="1540">
                  <c:v>3237713</c:v>
                </c:pt>
                <c:pt idx="1541">
                  <c:v>3330037</c:v>
                </c:pt>
                <c:pt idx="1542">
                  <c:v>3422901</c:v>
                </c:pt>
                <c:pt idx="1543">
                  <c:v>3516077</c:v>
                </c:pt>
                <c:pt idx="1544">
                  <c:v>3609420</c:v>
                </c:pt>
                <c:pt idx="1545">
                  <c:v>3702763</c:v>
                </c:pt>
                <c:pt idx="1546">
                  <c:v>3796141</c:v>
                </c:pt>
                <c:pt idx="1547">
                  <c:v>1186873</c:v>
                </c:pt>
                <c:pt idx="1548">
                  <c:v>1199881</c:v>
                </c:pt>
                <c:pt idx="1549">
                  <c:v>1210196</c:v>
                </c:pt>
                <c:pt idx="1550">
                  <c:v>1222811</c:v>
                </c:pt>
                <c:pt idx="1551">
                  <c:v>1233386</c:v>
                </c:pt>
                <c:pt idx="1552">
                  <c:v>1243253</c:v>
                </c:pt>
                <c:pt idx="1553">
                  <c:v>1252698</c:v>
                </c:pt>
                <c:pt idx="1554">
                  <c:v>1260403</c:v>
                </c:pt>
                <c:pt idx="1555">
                  <c:v>1268565</c:v>
                </c:pt>
                <c:pt idx="1556">
                  <c:v>1275032</c:v>
                </c:pt>
                <c:pt idx="1557">
                  <c:v>1280924</c:v>
                </c:pt>
                <c:pt idx="1558">
                  <c:v>1286051</c:v>
                </c:pt>
                <c:pt idx="1559">
                  <c:v>1291167</c:v>
                </c:pt>
                <c:pt idx="1560">
                  <c:v>103873607</c:v>
                </c:pt>
                <c:pt idx="1561">
                  <c:v>105339877</c:v>
                </c:pt>
                <c:pt idx="1562">
                  <c:v>106723661</c:v>
                </c:pt>
                <c:pt idx="1563">
                  <c:v>108056312</c:v>
                </c:pt>
                <c:pt idx="1564">
                  <c:v>109381550</c:v>
                </c:pt>
                <c:pt idx="1565">
                  <c:v>110731826</c:v>
                </c:pt>
                <c:pt idx="1566">
                  <c:v>112116694</c:v>
                </c:pt>
                <c:pt idx="1567">
                  <c:v>113529819</c:v>
                </c:pt>
                <c:pt idx="1568">
                  <c:v>114968039</c:v>
                </c:pt>
                <c:pt idx="1569">
                  <c:v>116422752</c:v>
                </c:pt>
                <c:pt idx="1570">
                  <c:v>117886404</c:v>
                </c:pt>
                <c:pt idx="1571">
                  <c:v>119361233</c:v>
                </c:pt>
                <c:pt idx="1572">
                  <c:v>120847477</c:v>
                </c:pt>
                <c:pt idx="1573">
                  <c:v>107430</c:v>
                </c:pt>
                <c:pt idx="1574">
                  <c:v>107170</c:v>
                </c:pt>
                <c:pt idx="1575">
                  <c:v>106983</c:v>
                </c:pt>
                <c:pt idx="1576">
                  <c:v>106816</c:v>
                </c:pt>
                <c:pt idx="1577">
                  <c:v>106575</c:v>
                </c:pt>
                <c:pt idx="1578">
                  <c:v>106198</c:v>
                </c:pt>
                <c:pt idx="1579">
                  <c:v>105686</c:v>
                </c:pt>
                <c:pt idx="1580">
                  <c:v>105097</c:v>
                </c:pt>
                <c:pt idx="1581">
                  <c:v>104498</c:v>
                </c:pt>
                <c:pt idx="1582">
                  <c:v>103983</c:v>
                </c:pt>
                <c:pt idx="1583">
                  <c:v>103619</c:v>
                </c:pt>
                <c:pt idx="1584">
                  <c:v>103424</c:v>
                </c:pt>
                <c:pt idx="1585">
                  <c:v>103395</c:v>
                </c:pt>
                <c:pt idx="1586">
                  <c:v>3639592</c:v>
                </c:pt>
                <c:pt idx="1587">
                  <c:v>3631462</c:v>
                </c:pt>
                <c:pt idx="1588">
                  <c:v>3623062</c:v>
                </c:pt>
                <c:pt idx="1589">
                  <c:v>3612874</c:v>
                </c:pt>
                <c:pt idx="1590">
                  <c:v>3603945</c:v>
                </c:pt>
                <c:pt idx="1591">
                  <c:v>3595187</c:v>
                </c:pt>
                <c:pt idx="1592">
                  <c:v>3585209</c:v>
                </c:pt>
                <c:pt idx="1593">
                  <c:v>3576910</c:v>
                </c:pt>
                <c:pt idx="1594">
                  <c:v>3570108</c:v>
                </c:pt>
                <c:pt idx="1595">
                  <c:v>3565604</c:v>
                </c:pt>
                <c:pt idx="1596">
                  <c:v>3562045</c:v>
                </c:pt>
                <c:pt idx="1597">
                  <c:v>3559986</c:v>
                </c:pt>
                <c:pt idx="1598">
                  <c:v>3559519</c:v>
                </c:pt>
                <c:pt idx="1599">
                  <c:v>32081</c:v>
                </c:pt>
                <c:pt idx="1600">
                  <c:v>32366</c:v>
                </c:pt>
                <c:pt idx="1601">
                  <c:v>32653</c:v>
                </c:pt>
                <c:pt idx="1602">
                  <c:v>32968</c:v>
                </c:pt>
                <c:pt idx="1603">
                  <c:v>33346</c:v>
                </c:pt>
                <c:pt idx="1604">
                  <c:v>33808</c:v>
                </c:pt>
                <c:pt idx="1605">
                  <c:v>34369</c:v>
                </c:pt>
                <c:pt idx="1606">
                  <c:v>35013</c:v>
                </c:pt>
                <c:pt idx="1607">
                  <c:v>35686</c:v>
                </c:pt>
                <c:pt idx="1608">
                  <c:v>36314</c:v>
                </c:pt>
                <c:pt idx="1609">
                  <c:v>36845</c:v>
                </c:pt>
                <c:pt idx="1610">
                  <c:v>37261</c:v>
                </c:pt>
                <c:pt idx="1611">
                  <c:v>37579</c:v>
                </c:pt>
                <c:pt idx="1612">
                  <c:v>2397473</c:v>
                </c:pt>
                <c:pt idx="1613">
                  <c:v>2419669</c:v>
                </c:pt>
                <c:pt idx="1614">
                  <c:v>2443231</c:v>
                </c:pt>
                <c:pt idx="1615">
                  <c:v>2468595</c:v>
                </c:pt>
                <c:pt idx="1616">
                  <c:v>2496248</c:v>
                </c:pt>
                <c:pt idx="1617">
                  <c:v>2526502</c:v>
                </c:pt>
                <c:pt idx="1618">
                  <c:v>2559496</c:v>
                </c:pt>
                <c:pt idx="1619">
                  <c:v>2595068</c:v>
                </c:pt>
                <c:pt idx="1620">
                  <c:v>2632834</c:v>
                </c:pt>
                <c:pt idx="1621">
                  <c:v>2672223</c:v>
                </c:pt>
                <c:pt idx="1622">
                  <c:v>2712738</c:v>
                </c:pt>
                <c:pt idx="1623">
                  <c:v>2754209</c:v>
                </c:pt>
                <c:pt idx="1624">
                  <c:v>2796484</c:v>
                </c:pt>
                <c:pt idx="1625">
                  <c:v>611196</c:v>
                </c:pt>
                <c:pt idx="1626">
                  <c:v>611525</c:v>
                </c:pt>
                <c:pt idx="1627">
                  <c:v>612325</c:v>
                </c:pt>
                <c:pt idx="1628">
                  <c:v>613448</c:v>
                </c:pt>
                <c:pt idx="1629">
                  <c:v>614670</c:v>
                </c:pt>
                <c:pt idx="1630">
                  <c:v>615820</c:v>
                </c:pt>
                <c:pt idx="1631">
                  <c:v>616854</c:v>
                </c:pt>
                <c:pt idx="1632">
                  <c:v>617800</c:v>
                </c:pt>
                <c:pt idx="1633">
                  <c:v>618649</c:v>
                </c:pt>
                <c:pt idx="1634">
                  <c:v>619408</c:v>
                </c:pt>
                <c:pt idx="1635">
                  <c:v>620078</c:v>
                </c:pt>
                <c:pt idx="1636">
                  <c:v>620644</c:v>
                </c:pt>
                <c:pt idx="1637">
                  <c:v>621081</c:v>
                </c:pt>
                <c:pt idx="1638">
                  <c:v>28710123</c:v>
                </c:pt>
                <c:pt idx="1639">
                  <c:v>29021156</c:v>
                </c:pt>
                <c:pt idx="1640">
                  <c:v>29311443</c:v>
                </c:pt>
                <c:pt idx="1641">
                  <c:v>29586937</c:v>
                </c:pt>
                <c:pt idx="1642">
                  <c:v>29855820</c:v>
                </c:pt>
                <c:pt idx="1643">
                  <c:v>30125445</c:v>
                </c:pt>
                <c:pt idx="1644">
                  <c:v>30395097</c:v>
                </c:pt>
                <c:pt idx="1645">
                  <c:v>30667086</c:v>
                </c:pt>
                <c:pt idx="1646">
                  <c:v>30955151</c:v>
                </c:pt>
                <c:pt idx="1647">
                  <c:v>31276564</c:v>
                </c:pt>
                <c:pt idx="1648">
                  <c:v>31642360</c:v>
                </c:pt>
                <c:pt idx="1649">
                  <c:v>32059424</c:v>
                </c:pt>
                <c:pt idx="1650">
                  <c:v>32521143</c:v>
                </c:pt>
                <c:pt idx="1651">
                  <c:v>18275618</c:v>
                </c:pt>
                <c:pt idx="1652">
                  <c:v>18785719</c:v>
                </c:pt>
                <c:pt idx="1653">
                  <c:v>19319894</c:v>
                </c:pt>
                <c:pt idx="1654">
                  <c:v>19873460</c:v>
                </c:pt>
                <c:pt idx="1655">
                  <c:v>20438827</c:v>
                </c:pt>
                <c:pt idx="1656">
                  <c:v>21010376</c:v>
                </c:pt>
                <c:pt idx="1657">
                  <c:v>21587317</c:v>
                </c:pt>
                <c:pt idx="1658">
                  <c:v>22171404</c:v>
                </c:pt>
                <c:pt idx="1659">
                  <c:v>22762525</c:v>
                </c:pt>
                <c:pt idx="1660">
                  <c:v>23361025</c:v>
                </c:pt>
                <c:pt idx="1661">
                  <c:v>23967265</c:v>
                </c:pt>
                <c:pt idx="1662">
                  <c:v>24581367</c:v>
                </c:pt>
                <c:pt idx="1663">
                  <c:v>25203395</c:v>
                </c:pt>
                <c:pt idx="1664">
                  <c:v>48453000</c:v>
                </c:pt>
                <c:pt idx="1665">
                  <c:v>48894203</c:v>
                </c:pt>
                <c:pt idx="1666">
                  <c:v>49261313</c:v>
                </c:pt>
                <c:pt idx="1667">
                  <c:v>49577152</c:v>
                </c:pt>
                <c:pt idx="1668">
                  <c:v>49875169</c:v>
                </c:pt>
                <c:pt idx="1669">
                  <c:v>50181020</c:v>
                </c:pt>
                <c:pt idx="1670">
                  <c:v>50500070</c:v>
                </c:pt>
                <c:pt idx="1671">
                  <c:v>50828959</c:v>
                </c:pt>
                <c:pt idx="1672">
                  <c:v>51174018</c:v>
                </c:pt>
                <c:pt idx="1673">
                  <c:v>51540490</c:v>
                </c:pt>
                <c:pt idx="1674">
                  <c:v>51931231</c:v>
                </c:pt>
                <c:pt idx="1675">
                  <c:v>52350763</c:v>
                </c:pt>
                <c:pt idx="1676">
                  <c:v>52797319</c:v>
                </c:pt>
                <c:pt idx="1677">
                  <c:v>1897953</c:v>
                </c:pt>
                <c:pt idx="1678">
                  <c:v>1931282</c:v>
                </c:pt>
                <c:pt idx="1679">
                  <c:v>1958303</c:v>
                </c:pt>
                <c:pt idx="1680">
                  <c:v>1981237</c:v>
                </c:pt>
                <c:pt idx="1681">
                  <c:v>2003320</c:v>
                </c:pt>
                <c:pt idx="1682">
                  <c:v>2027026</c:v>
                </c:pt>
                <c:pt idx="1683">
                  <c:v>2052931</c:v>
                </c:pt>
                <c:pt idx="1684">
                  <c:v>2080700</c:v>
                </c:pt>
                <c:pt idx="1685">
                  <c:v>2110791</c:v>
                </c:pt>
                <c:pt idx="1686">
                  <c:v>2143498</c:v>
                </c:pt>
                <c:pt idx="1687">
                  <c:v>2178967</c:v>
                </c:pt>
                <c:pt idx="1688">
                  <c:v>2217618</c:v>
                </c:pt>
                <c:pt idx="1689">
                  <c:v>2259393</c:v>
                </c:pt>
                <c:pt idx="1690">
                  <c:v>23184177</c:v>
                </c:pt>
                <c:pt idx="1691">
                  <c:v>23655119</c:v>
                </c:pt>
                <c:pt idx="1692">
                  <c:v>24102862</c:v>
                </c:pt>
                <c:pt idx="1693">
                  <c:v>24525527</c:v>
                </c:pt>
                <c:pt idx="1694">
                  <c:v>24921910</c:v>
                </c:pt>
                <c:pt idx="1695">
                  <c:v>25292058</c:v>
                </c:pt>
                <c:pt idx="1696">
                  <c:v>25634043</c:v>
                </c:pt>
                <c:pt idx="1697">
                  <c:v>25950022</c:v>
                </c:pt>
                <c:pt idx="1698">
                  <c:v>26249412</c:v>
                </c:pt>
                <c:pt idx="1699">
                  <c:v>26544943</c:v>
                </c:pt>
                <c:pt idx="1700">
                  <c:v>26846016</c:v>
                </c:pt>
                <c:pt idx="1701">
                  <c:v>27156367</c:v>
                </c:pt>
                <c:pt idx="1702">
                  <c:v>27474377</c:v>
                </c:pt>
                <c:pt idx="1703">
                  <c:v>15925513</c:v>
                </c:pt>
                <c:pt idx="1704">
                  <c:v>16046180</c:v>
                </c:pt>
                <c:pt idx="1705">
                  <c:v>16148929</c:v>
                </c:pt>
                <c:pt idx="1706">
                  <c:v>16225302</c:v>
                </c:pt>
                <c:pt idx="1707">
                  <c:v>16281779</c:v>
                </c:pt>
                <c:pt idx="1708">
                  <c:v>16319868</c:v>
                </c:pt>
                <c:pt idx="1709">
                  <c:v>16346101</c:v>
                </c:pt>
                <c:pt idx="1710">
                  <c:v>16381696</c:v>
                </c:pt>
                <c:pt idx="1711">
                  <c:v>16445593</c:v>
                </c:pt>
                <c:pt idx="1712">
                  <c:v>16530388</c:v>
                </c:pt>
                <c:pt idx="1713">
                  <c:v>16615394</c:v>
                </c:pt>
                <c:pt idx="1714">
                  <c:v>16693074</c:v>
                </c:pt>
                <c:pt idx="1715">
                  <c:v>16754962</c:v>
                </c:pt>
                <c:pt idx="1716">
                  <c:v>213230</c:v>
                </c:pt>
                <c:pt idx="1717">
                  <c:v>217324</c:v>
                </c:pt>
                <c:pt idx="1718">
                  <c:v>221490</c:v>
                </c:pt>
                <c:pt idx="1719">
                  <c:v>225735</c:v>
                </c:pt>
                <c:pt idx="1720">
                  <c:v>230068</c:v>
                </c:pt>
                <c:pt idx="1721">
                  <c:v>234393</c:v>
                </c:pt>
                <c:pt idx="1722">
                  <c:v>238459</c:v>
                </c:pt>
                <c:pt idx="1723">
                  <c:v>242400</c:v>
                </c:pt>
                <c:pt idx="1724">
                  <c:v>243985</c:v>
                </c:pt>
                <c:pt idx="1725">
                  <c:v>245580</c:v>
                </c:pt>
                <c:pt idx="1726">
                  <c:v>250000</c:v>
                </c:pt>
                <c:pt idx="1727">
                  <c:v>254000</c:v>
                </c:pt>
                <c:pt idx="1728">
                  <c:v>258000</c:v>
                </c:pt>
                <c:pt idx="1729">
                  <c:v>3857700</c:v>
                </c:pt>
                <c:pt idx="1730">
                  <c:v>3880500</c:v>
                </c:pt>
                <c:pt idx="1731">
                  <c:v>3948500</c:v>
                </c:pt>
                <c:pt idx="1732">
                  <c:v>4027200</c:v>
                </c:pt>
                <c:pt idx="1733">
                  <c:v>4087500</c:v>
                </c:pt>
                <c:pt idx="1734">
                  <c:v>4133900</c:v>
                </c:pt>
                <c:pt idx="1735">
                  <c:v>4184600</c:v>
                </c:pt>
                <c:pt idx="1736">
                  <c:v>4228300</c:v>
                </c:pt>
                <c:pt idx="1737">
                  <c:v>4268900</c:v>
                </c:pt>
                <c:pt idx="1738">
                  <c:v>4315800</c:v>
                </c:pt>
                <c:pt idx="1739">
                  <c:v>4367800</c:v>
                </c:pt>
                <c:pt idx="1740">
                  <c:v>4405200</c:v>
                </c:pt>
                <c:pt idx="1741">
                  <c:v>4433000</c:v>
                </c:pt>
                <c:pt idx="1742">
                  <c:v>5100920</c:v>
                </c:pt>
                <c:pt idx="1743">
                  <c:v>5176685</c:v>
                </c:pt>
                <c:pt idx="1744">
                  <c:v>5248577</c:v>
                </c:pt>
                <c:pt idx="1745">
                  <c:v>5317878</c:v>
                </c:pt>
                <c:pt idx="1746">
                  <c:v>5386299</c:v>
                </c:pt>
                <c:pt idx="1747">
                  <c:v>5455219</c:v>
                </c:pt>
                <c:pt idx="1748">
                  <c:v>5524927</c:v>
                </c:pt>
                <c:pt idx="1749">
                  <c:v>5595533</c:v>
                </c:pt>
                <c:pt idx="1750">
                  <c:v>5667983</c:v>
                </c:pt>
                <c:pt idx="1751">
                  <c:v>5743329</c:v>
                </c:pt>
                <c:pt idx="1752">
                  <c:v>5822209</c:v>
                </c:pt>
                <c:pt idx="1753">
                  <c:v>5905146</c:v>
                </c:pt>
                <c:pt idx="1754">
                  <c:v>5991733</c:v>
                </c:pt>
                <c:pt idx="1755">
                  <c:v>10989815</c:v>
                </c:pt>
                <c:pt idx="1756">
                  <c:v>11396434</c:v>
                </c:pt>
                <c:pt idx="1757">
                  <c:v>11817297</c:v>
                </c:pt>
                <c:pt idx="1758">
                  <c:v>12254040</c:v>
                </c:pt>
                <c:pt idx="1759">
                  <c:v>12708897</c:v>
                </c:pt>
                <c:pt idx="1760">
                  <c:v>13183798</c:v>
                </c:pt>
                <c:pt idx="1761">
                  <c:v>13679705</c:v>
                </c:pt>
                <c:pt idx="1762">
                  <c:v>14197289</c:v>
                </c:pt>
                <c:pt idx="1763">
                  <c:v>14737895</c:v>
                </c:pt>
                <c:pt idx="1764">
                  <c:v>15302948</c:v>
                </c:pt>
                <c:pt idx="1765">
                  <c:v>15893746</c:v>
                </c:pt>
                <c:pt idx="1766">
                  <c:v>16511462</c:v>
                </c:pt>
                <c:pt idx="1767">
                  <c:v>17157042</c:v>
                </c:pt>
                <c:pt idx="1768">
                  <c:v>122876727</c:v>
                </c:pt>
                <c:pt idx="1769">
                  <c:v>126004992</c:v>
                </c:pt>
                <c:pt idx="1770">
                  <c:v>129224641</c:v>
                </c:pt>
                <c:pt idx="1771">
                  <c:v>132550146</c:v>
                </c:pt>
                <c:pt idx="1772">
                  <c:v>135999250</c:v>
                </c:pt>
                <c:pt idx="1773">
                  <c:v>139585891</c:v>
                </c:pt>
                <c:pt idx="1774">
                  <c:v>143314909</c:v>
                </c:pt>
                <c:pt idx="1775">
                  <c:v>147187353</c:v>
                </c:pt>
                <c:pt idx="1776">
                  <c:v>151208080</c:v>
                </c:pt>
                <c:pt idx="1777">
                  <c:v>155381020</c:v>
                </c:pt>
                <c:pt idx="1778">
                  <c:v>159707780</c:v>
                </c:pt>
                <c:pt idx="1779">
                  <c:v>164192925</c:v>
                </c:pt>
                <c:pt idx="1780">
                  <c:v>168833776</c:v>
                </c:pt>
                <c:pt idx="1781">
                  <c:v>22840225</c:v>
                </c:pt>
                <c:pt idx="1782">
                  <c:v>23043449</c:v>
                </c:pt>
                <c:pt idx="1783">
                  <c:v>23248059</c:v>
                </c:pt>
                <c:pt idx="1784">
                  <c:v>23449180</c:v>
                </c:pt>
                <c:pt idx="1785">
                  <c:v>23639303</c:v>
                </c:pt>
                <c:pt idx="1786">
                  <c:v>23813333</c:v>
                </c:pt>
                <c:pt idx="1787">
                  <c:v>23969917</c:v>
                </c:pt>
                <c:pt idx="1788">
                  <c:v>24111989</c:v>
                </c:pt>
                <c:pt idx="1789">
                  <c:v>24243894</c:v>
                </c:pt>
                <c:pt idx="1790">
                  <c:v>24371865</c:v>
                </c:pt>
                <c:pt idx="1791">
                  <c:v>24500520</c:v>
                </c:pt>
                <c:pt idx="1792">
                  <c:v>24631291</c:v>
                </c:pt>
                <c:pt idx="1793">
                  <c:v>24763188</c:v>
                </c:pt>
                <c:pt idx="1794">
                  <c:v>2052129</c:v>
                </c:pt>
                <c:pt idx="1795">
                  <c:v>2065098</c:v>
                </c:pt>
                <c:pt idx="1796">
                  <c:v>2074441</c:v>
                </c:pt>
                <c:pt idx="1797">
                  <c:v>2080866</c:v>
                </c:pt>
                <c:pt idx="1798">
                  <c:v>2085728</c:v>
                </c:pt>
                <c:pt idx="1799">
                  <c:v>2090044</c:v>
                </c:pt>
                <c:pt idx="1800">
                  <c:v>2093801</c:v>
                </c:pt>
                <c:pt idx="1801">
                  <c:v>2096620</c:v>
                </c:pt>
                <c:pt idx="1802">
                  <c:v>2098769</c:v>
                </c:pt>
                <c:pt idx="1803">
                  <c:v>2100558</c:v>
                </c:pt>
                <c:pt idx="1804">
                  <c:v>2102216</c:v>
                </c:pt>
                <c:pt idx="1805">
                  <c:v>2103890</c:v>
                </c:pt>
                <c:pt idx="1806">
                  <c:v>2105575</c:v>
                </c:pt>
                <c:pt idx="1807">
                  <c:v>4490967</c:v>
                </c:pt>
                <c:pt idx="1808">
                  <c:v>4513751</c:v>
                </c:pt>
                <c:pt idx="1809">
                  <c:v>4538159</c:v>
                </c:pt>
                <c:pt idx="1810">
                  <c:v>4564855</c:v>
                </c:pt>
                <c:pt idx="1811">
                  <c:v>4591910</c:v>
                </c:pt>
                <c:pt idx="1812">
                  <c:v>4623291</c:v>
                </c:pt>
                <c:pt idx="1813">
                  <c:v>4660677</c:v>
                </c:pt>
                <c:pt idx="1814">
                  <c:v>4709153</c:v>
                </c:pt>
                <c:pt idx="1815">
                  <c:v>4768212</c:v>
                </c:pt>
                <c:pt idx="1816">
                  <c:v>4828726</c:v>
                </c:pt>
                <c:pt idx="1817">
                  <c:v>4889252</c:v>
                </c:pt>
                <c:pt idx="1818">
                  <c:v>4953088</c:v>
                </c:pt>
                <c:pt idx="1819">
                  <c:v>5018573</c:v>
                </c:pt>
                <c:pt idx="1820">
                  <c:v>2192535</c:v>
                </c:pt>
                <c:pt idx="1821">
                  <c:v>2239025</c:v>
                </c:pt>
                <c:pt idx="1822">
                  <c:v>2308409</c:v>
                </c:pt>
                <c:pt idx="1823">
                  <c:v>2389121</c:v>
                </c:pt>
                <c:pt idx="1824">
                  <c:v>2464001</c:v>
                </c:pt>
                <c:pt idx="1825">
                  <c:v>2522325</c:v>
                </c:pt>
                <c:pt idx="1826">
                  <c:v>2554905</c:v>
                </c:pt>
                <c:pt idx="1827">
                  <c:v>2569739</c:v>
                </c:pt>
                <c:pt idx="1828">
                  <c:v>2593523</c:v>
                </c:pt>
                <c:pt idx="1829">
                  <c:v>2663224</c:v>
                </c:pt>
                <c:pt idx="1830">
                  <c:v>2802768</c:v>
                </c:pt>
                <c:pt idx="1831">
                  <c:v>3024774</c:v>
                </c:pt>
                <c:pt idx="1832">
                  <c:v>3314001</c:v>
                </c:pt>
                <c:pt idx="1833">
                  <c:v>143832014</c:v>
                </c:pt>
                <c:pt idx="1834">
                  <c:v>146857081</c:v>
                </c:pt>
                <c:pt idx="1835">
                  <c:v>149693684</c:v>
                </c:pt>
                <c:pt idx="1836">
                  <c:v>152419974</c:v>
                </c:pt>
                <c:pt idx="1837">
                  <c:v>155151394</c:v>
                </c:pt>
                <c:pt idx="1838">
                  <c:v>157971415</c:v>
                </c:pt>
                <c:pt idx="1839">
                  <c:v>160905794</c:v>
                </c:pt>
                <c:pt idx="1840">
                  <c:v>163928329</c:v>
                </c:pt>
                <c:pt idx="1841">
                  <c:v>167008083</c:v>
                </c:pt>
                <c:pt idx="1842">
                  <c:v>170093999</c:v>
                </c:pt>
                <c:pt idx="1843">
                  <c:v>173149306</c:v>
                </c:pt>
                <c:pt idx="1844">
                  <c:v>176166353</c:v>
                </c:pt>
                <c:pt idx="1845">
                  <c:v>179160111</c:v>
                </c:pt>
                <c:pt idx="1846">
                  <c:v>3054812</c:v>
                </c:pt>
                <c:pt idx="1847">
                  <c:v>3116409</c:v>
                </c:pt>
                <c:pt idx="1848">
                  <c:v>3178450</c:v>
                </c:pt>
                <c:pt idx="1849">
                  <c:v>3240805</c:v>
                </c:pt>
                <c:pt idx="1850">
                  <c:v>3303335</c:v>
                </c:pt>
                <c:pt idx="1851">
                  <c:v>3365929</c:v>
                </c:pt>
                <c:pt idx="1852">
                  <c:v>3428509</c:v>
                </c:pt>
                <c:pt idx="1853">
                  <c:v>3491034</c:v>
                </c:pt>
                <c:pt idx="1854">
                  <c:v>3553480</c:v>
                </c:pt>
                <c:pt idx="1855">
                  <c:v>3615846</c:v>
                </c:pt>
                <c:pt idx="1856">
                  <c:v>3678128</c:v>
                </c:pt>
                <c:pt idx="1857">
                  <c:v>3740282</c:v>
                </c:pt>
                <c:pt idx="1858">
                  <c:v>3802281</c:v>
                </c:pt>
                <c:pt idx="1859">
                  <c:v>5379226</c:v>
                </c:pt>
                <c:pt idx="1860">
                  <c:v>5518971</c:v>
                </c:pt>
                <c:pt idx="1861">
                  <c:v>5660267</c:v>
                </c:pt>
                <c:pt idx="1862">
                  <c:v>5803302</c:v>
                </c:pt>
                <c:pt idx="1863">
                  <c:v>5948461</c:v>
                </c:pt>
                <c:pt idx="1864">
                  <c:v>6095959</c:v>
                </c:pt>
                <c:pt idx="1865">
                  <c:v>6245797</c:v>
                </c:pt>
                <c:pt idx="1866">
                  <c:v>6397623</c:v>
                </c:pt>
                <c:pt idx="1867">
                  <c:v>6550877</c:v>
                </c:pt>
                <c:pt idx="1868">
                  <c:v>6704829</c:v>
                </c:pt>
                <c:pt idx="1869">
                  <c:v>6858945</c:v>
                </c:pt>
                <c:pt idx="1870">
                  <c:v>7012977</c:v>
                </c:pt>
                <c:pt idx="1871">
                  <c:v>7167010</c:v>
                </c:pt>
                <c:pt idx="1872">
                  <c:v>5350253</c:v>
                </c:pt>
                <c:pt idx="1873">
                  <c:v>5460621</c:v>
                </c:pt>
                <c:pt idx="1874">
                  <c:v>5571371</c:v>
                </c:pt>
                <c:pt idx="1875">
                  <c:v>5682350</c:v>
                </c:pt>
                <c:pt idx="1876">
                  <c:v>5793330</c:v>
                </c:pt>
                <c:pt idx="1877">
                  <c:v>5904170</c:v>
                </c:pt>
                <c:pt idx="1878">
                  <c:v>6014781</c:v>
                </c:pt>
                <c:pt idx="1879">
                  <c:v>6125285</c:v>
                </c:pt>
                <c:pt idx="1880">
                  <c:v>6236005</c:v>
                </c:pt>
                <c:pt idx="1881">
                  <c:v>6347383</c:v>
                </c:pt>
                <c:pt idx="1882">
                  <c:v>6459721</c:v>
                </c:pt>
                <c:pt idx="1883">
                  <c:v>6573097</c:v>
                </c:pt>
                <c:pt idx="1884">
                  <c:v>6687361</c:v>
                </c:pt>
                <c:pt idx="1885">
                  <c:v>26000080</c:v>
                </c:pt>
                <c:pt idx="1886">
                  <c:v>26372358</c:v>
                </c:pt>
                <c:pt idx="1887">
                  <c:v>26729909</c:v>
                </c:pt>
                <c:pt idx="1888">
                  <c:v>27073334</c:v>
                </c:pt>
                <c:pt idx="1889">
                  <c:v>27403845</c:v>
                </c:pt>
                <c:pt idx="1890">
                  <c:v>27723281</c:v>
                </c:pt>
                <c:pt idx="1891">
                  <c:v>28030688</c:v>
                </c:pt>
                <c:pt idx="1892">
                  <c:v>28328410</c:v>
                </c:pt>
                <c:pt idx="1893">
                  <c:v>28625628</c:v>
                </c:pt>
                <c:pt idx="1894">
                  <c:v>28934303</c:v>
                </c:pt>
                <c:pt idx="1895">
                  <c:v>29262830</c:v>
                </c:pt>
                <c:pt idx="1896">
                  <c:v>29614887</c:v>
                </c:pt>
                <c:pt idx="1897">
                  <c:v>29987800</c:v>
                </c:pt>
                <c:pt idx="1898">
                  <c:v>77651848</c:v>
                </c:pt>
                <c:pt idx="1899">
                  <c:v>79297756</c:v>
                </c:pt>
                <c:pt idx="1900">
                  <c:v>80953652</c:v>
                </c:pt>
                <c:pt idx="1901">
                  <c:v>82604681</c:v>
                </c:pt>
                <c:pt idx="1902">
                  <c:v>84231329</c:v>
                </c:pt>
                <c:pt idx="1903">
                  <c:v>85821214</c:v>
                </c:pt>
                <c:pt idx="1904">
                  <c:v>87366573</c:v>
                </c:pt>
                <c:pt idx="1905">
                  <c:v>88875548</c:v>
                </c:pt>
                <c:pt idx="1906">
                  <c:v>90371287</c:v>
                </c:pt>
                <c:pt idx="1907">
                  <c:v>91886400</c:v>
                </c:pt>
                <c:pt idx="1908">
                  <c:v>93444322</c:v>
                </c:pt>
                <c:pt idx="1909">
                  <c:v>95053437</c:v>
                </c:pt>
                <c:pt idx="1910">
                  <c:v>96706764</c:v>
                </c:pt>
                <c:pt idx="1911">
                  <c:v>38258629</c:v>
                </c:pt>
                <c:pt idx="1912">
                  <c:v>38248076</c:v>
                </c:pt>
                <c:pt idx="1913">
                  <c:v>38230364</c:v>
                </c:pt>
                <c:pt idx="1914">
                  <c:v>38204570</c:v>
                </c:pt>
                <c:pt idx="1915">
                  <c:v>38182222</c:v>
                </c:pt>
                <c:pt idx="1916">
                  <c:v>38165445</c:v>
                </c:pt>
                <c:pt idx="1917">
                  <c:v>38141267</c:v>
                </c:pt>
                <c:pt idx="1918">
                  <c:v>38120560</c:v>
                </c:pt>
                <c:pt idx="1919">
                  <c:v>38125759</c:v>
                </c:pt>
                <c:pt idx="1920">
                  <c:v>38151603</c:v>
                </c:pt>
                <c:pt idx="1921">
                  <c:v>38183683</c:v>
                </c:pt>
                <c:pt idx="1922">
                  <c:v>38534157</c:v>
                </c:pt>
                <c:pt idx="1923">
                  <c:v>38535873</c:v>
                </c:pt>
                <c:pt idx="1924">
                  <c:v>10289898</c:v>
                </c:pt>
                <c:pt idx="1925">
                  <c:v>10362722</c:v>
                </c:pt>
                <c:pt idx="1926">
                  <c:v>10419631</c:v>
                </c:pt>
                <c:pt idx="1927">
                  <c:v>10458821</c:v>
                </c:pt>
                <c:pt idx="1928">
                  <c:v>10483861</c:v>
                </c:pt>
                <c:pt idx="1929">
                  <c:v>10503330</c:v>
                </c:pt>
                <c:pt idx="1930">
                  <c:v>10522288</c:v>
                </c:pt>
                <c:pt idx="1931">
                  <c:v>10542964</c:v>
                </c:pt>
                <c:pt idx="1932">
                  <c:v>10558177</c:v>
                </c:pt>
                <c:pt idx="1933">
                  <c:v>10568247</c:v>
                </c:pt>
                <c:pt idx="1934">
                  <c:v>10573100</c:v>
                </c:pt>
                <c:pt idx="1935">
                  <c:v>10557560</c:v>
                </c:pt>
                <c:pt idx="1936">
                  <c:v>10514844</c:v>
                </c:pt>
                <c:pt idx="1937">
                  <c:v>3810605</c:v>
                </c:pt>
                <c:pt idx="1938">
                  <c:v>3818774</c:v>
                </c:pt>
                <c:pt idx="1939">
                  <c:v>3823701</c:v>
                </c:pt>
                <c:pt idx="1940">
                  <c:v>3826095</c:v>
                </c:pt>
                <c:pt idx="1941">
                  <c:v>3826878</c:v>
                </c:pt>
                <c:pt idx="1942">
                  <c:v>3821362</c:v>
                </c:pt>
                <c:pt idx="1943">
                  <c:v>3805214</c:v>
                </c:pt>
                <c:pt idx="1944">
                  <c:v>3782995</c:v>
                </c:pt>
                <c:pt idx="1945">
                  <c:v>3760866</c:v>
                </c:pt>
                <c:pt idx="1946">
                  <c:v>3740410</c:v>
                </c:pt>
                <c:pt idx="1947">
                  <c:v>3721208</c:v>
                </c:pt>
                <c:pt idx="1948">
                  <c:v>3686580</c:v>
                </c:pt>
                <c:pt idx="1949">
                  <c:v>3651545</c:v>
                </c:pt>
                <c:pt idx="1950">
                  <c:v>593693</c:v>
                </c:pt>
                <c:pt idx="1951">
                  <c:v>611808</c:v>
                </c:pt>
                <c:pt idx="1952">
                  <c:v>629745</c:v>
                </c:pt>
                <c:pt idx="1953">
                  <c:v>660238</c:v>
                </c:pt>
                <c:pt idx="1954">
                  <c:v>720383</c:v>
                </c:pt>
                <c:pt idx="1955">
                  <c:v>821159</c:v>
                </c:pt>
                <c:pt idx="1956">
                  <c:v>967602</c:v>
                </c:pt>
                <c:pt idx="1957">
                  <c:v>1152459</c:v>
                </c:pt>
                <c:pt idx="1958">
                  <c:v>1359114</c:v>
                </c:pt>
                <c:pt idx="1959">
                  <c:v>1564082</c:v>
                </c:pt>
                <c:pt idx="1960">
                  <c:v>1749713</c:v>
                </c:pt>
                <c:pt idx="1961">
                  <c:v>1910902</c:v>
                </c:pt>
                <c:pt idx="1962">
                  <c:v>2050514</c:v>
                </c:pt>
                <c:pt idx="1963">
                  <c:v>22442971</c:v>
                </c:pt>
                <c:pt idx="1964">
                  <c:v>22131970</c:v>
                </c:pt>
                <c:pt idx="1965">
                  <c:v>21730496</c:v>
                </c:pt>
                <c:pt idx="1966">
                  <c:v>21574326</c:v>
                </c:pt>
                <c:pt idx="1967">
                  <c:v>21451748</c:v>
                </c:pt>
                <c:pt idx="1968">
                  <c:v>21319685</c:v>
                </c:pt>
                <c:pt idx="1969">
                  <c:v>21193760</c:v>
                </c:pt>
                <c:pt idx="1970">
                  <c:v>20882982</c:v>
                </c:pt>
                <c:pt idx="1971">
                  <c:v>20537875</c:v>
                </c:pt>
                <c:pt idx="1972">
                  <c:v>20367487</c:v>
                </c:pt>
                <c:pt idx="1973">
                  <c:v>20246871</c:v>
                </c:pt>
                <c:pt idx="1974">
                  <c:v>20147528</c:v>
                </c:pt>
                <c:pt idx="1975">
                  <c:v>20076727</c:v>
                </c:pt>
                <c:pt idx="1976">
                  <c:v>146596870</c:v>
                </c:pt>
                <c:pt idx="1977">
                  <c:v>145976473</c:v>
                </c:pt>
                <c:pt idx="1978">
                  <c:v>145408033</c:v>
                </c:pt>
                <c:pt idx="1979">
                  <c:v>144667468</c:v>
                </c:pt>
                <c:pt idx="1980">
                  <c:v>143821212</c:v>
                </c:pt>
                <c:pt idx="1981">
                  <c:v>143113885</c:v>
                </c:pt>
                <c:pt idx="1982">
                  <c:v>142487260</c:v>
                </c:pt>
                <c:pt idx="1983">
                  <c:v>142114903</c:v>
                </c:pt>
                <c:pt idx="1984">
                  <c:v>141956409</c:v>
                </c:pt>
                <c:pt idx="1985">
                  <c:v>141909244</c:v>
                </c:pt>
                <c:pt idx="1986">
                  <c:v>142385523</c:v>
                </c:pt>
                <c:pt idx="1987">
                  <c:v>142956460</c:v>
                </c:pt>
                <c:pt idx="1988">
                  <c:v>143178000</c:v>
                </c:pt>
                <c:pt idx="1989">
                  <c:v>8395577</c:v>
                </c:pt>
                <c:pt idx="1990">
                  <c:v>8760003</c:v>
                </c:pt>
                <c:pt idx="1991">
                  <c:v>8987523</c:v>
                </c:pt>
                <c:pt idx="1992">
                  <c:v>9126167</c:v>
                </c:pt>
                <c:pt idx="1993">
                  <c:v>9254379</c:v>
                </c:pt>
                <c:pt idx="1994">
                  <c:v>9429457</c:v>
                </c:pt>
                <c:pt idx="1995">
                  <c:v>9660946</c:v>
                </c:pt>
                <c:pt idx="1996">
                  <c:v>9928143</c:v>
                </c:pt>
                <c:pt idx="1997">
                  <c:v>10222961</c:v>
                </c:pt>
                <c:pt idx="1998">
                  <c:v>10529668</c:v>
                </c:pt>
                <c:pt idx="1999">
                  <c:v>10836732</c:v>
                </c:pt>
                <c:pt idx="2000">
                  <c:v>11144315</c:v>
                </c:pt>
                <c:pt idx="2001">
                  <c:v>11457801</c:v>
                </c:pt>
                <c:pt idx="2002">
                  <c:v>174614</c:v>
                </c:pt>
                <c:pt idx="2003">
                  <c:v>175567</c:v>
                </c:pt>
                <c:pt idx="2004">
                  <c:v>176592</c:v>
                </c:pt>
                <c:pt idx="2005">
                  <c:v>177677</c:v>
                </c:pt>
                <c:pt idx="2006">
                  <c:v>178794</c:v>
                </c:pt>
                <c:pt idx="2007">
                  <c:v>179928</c:v>
                </c:pt>
                <c:pt idx="2008">
                  <c:v>181073</c:v>
                </c:pt>
                <c:pt idx="2009">
                  <c:v>182240</c:v>
                </c:pt>
                <c:pt idx="2010">
                  <c:v>183444</c:v>
                </c:pt>
                <c:pt idx="2011">
                  <c:v>184704</c:v>
                </c:pt>
                <c:pt idx="2012">
                  <c:v>186029</c:v>
                </c:pt>
                <c:pt idx="2013">
                  <c:v>187429</c:v>
                </c:pt>
                <c:pt idx="2014">
                  <c:v>188889</c:v>
                </c:pt>
                <c:pt idx="2015">
                  <c:v>26969</c:v>
                </c:pt>
                <c:pt idx="2016">
                  <c:v>27467</c:v>
                </c:pt>
                <c:pt idx="2017">
                  <c:v>28064</c:v>
                </c:pt>
                <c:pt idx="2018">
                  <c:v>28700</c:v>
                </c:pt>
                <c:pt idx="2019">
                  <c:v>29290</c:v>
                </c:pt>
                <c:pt idx="2020">
                  <c:v>29775</c:v>
                </c:pt>
                <c:pt idx="2021">
                  <c:v>30130</c:v>
                </c:pt>
                <c:pt idx="2022">
                  <c:v>30377</c:v>
                </c:pt>
                <c:pt idx="2023">
                  <c:v>30549</c:v>
                </c:pt>
                <c:pt idx="2024">
                  <c:v>30698</c:v>
                </c:pt>
                <c:pt idx="2025">
                  <c:v>30861</c:v>
                </c:pt>
                <c:pt idx="2026">
                  <c:v>31048</c:v>
                </c:pt>
                <c:pt idx="2027">
                  <c:v>31247</c:v>
                </c:pt>
                <c:pt idx="2028">
                  <c:v>139428</c:v>
                </c:pt>
                <c:pt idx="2029">
                  <c:v>141783</c:v>
                </c:pt>
                <c:pt idx="2030">
                  <c:v>144447</c:v>
                </c:pt>
                <c:pt idx="2031">
                  <c:v>147455</c:v>
                </c:pt>
                <c:pt idx="2032">
                  <c:v>150842</c:v>
                </c:pt>
                <c:pt idx="2033">
                  <c:v>154615</c:v>
                </c:pt>
                <c:pt idx="2034">
                  <c:v>158806</c:v>
                </c:pt>
                <c:pt idx="2035">
                  <c:v>163390</c:v>
                </c:pt>
                <c:pt idx="2036">
                  <c:v>168253</c:v>
                </c:pt>
                <c:pt idx="2037">
                  <c:v>173240</c:v>
                </c:pt>
                <c:pt idx="2038">
                  <c:v>178228</c:v>
                </c:pt>
                <c:pt idx="2039">
                  <c:v>183177</c:v>
                </c:pt>
                <c:pt idx="2040">
                  <c:v>188098</c:v>
                </c:pt>
                <c:pt idx="2041">
                  <c:v>20144584</c:v>
                </c:pt>
                <c:pt idx="2042">
                  <c:v>20891594</c:v>
                </c:pt>
                <c:pt idx="2043">
                  <c:v>21825217</c:v>
                </c:pt>
                <c:pt idx="2044">
                  <c:v>22852333</c:v>
                </c:pt>
                <c:pt idx="2045">
                  <c:v>23839231</c:v>
                </c:pt>
                <c:pt idx="2046">
                  <c:v>24690067</c:v>
                </c:pt>
                <c:pt idx="2047">
                  <c:v>25371936</c:v>
                </c:pt>
                <c:pt idx="2048">
                  <c:v>25915624</c:v>
                </c:pt>
                <c:pt idx="2049">
                  <c:v>26366358</c:v>
                </c:pt>
                <c:pt idx="2050">
                  <c:v>26796375</c:v>
                </c:pt>
                <c:pt idx="2051">
                  <c:v>27258387</c:v>
                </c:pt>
                <c:pt idx="2052">
                  <c:v>27761728</c:v>
                </c:pt>
                <c:pt idx="2053">
                  <c:v>28287855</c:v>
                </c:pt>
                <c:pt idx="2054">
                  <c:v>9861679</c:v>
                </c:pt>
                <c:pt idx="2055">
                  <c:v>10119118</c:v>
                </c:pt>
                <c:pt idx="2056">
                  <c:v>10390050</c:v>
                </c:pt>
                <c:pt idx="2057">
                  <c:v>10673535</c:v>
                </c:pt>
                <c:pt idx="2058">
                  <c:v>10967568</c:v>
                </c:pt>
                <c:pt idx="2059">
                  <c:v>11270826</c:v>
                </c:pt>
                <c:pt idx="2060">
                  <c:v>11582925</c:v>
                </c:pt>
                <c:pt idx="2061">
                  <c:v>11904974</c:v>
                </c:pt>
                <c:pt idx="2062">
                  <c:v>12238791</c:v>
                </c:pt>
                <c:pt idx="2063">
                  <c:v>12586827</c:v>
                </c:pt>
                <c:pt idx="2064">
                  <c:v>12950564</c:v>
                </c:pt>
                <c:pt idx="2065">
                  <c:v>13330737</c:v>
                </c:pt>
                <c:pt idx="2066">
                  <c:v>13726021</c:v>
                </c:pt>
                <c:pt idx="2067">
                  <c:v>7516346</c:v>
                </c:pt>
                <c:pt idx="2068">
                  <c:v>7503433</c:v>
                </c:pt>
                <c:pt idx="2069">
                  <c:v>7500031</c:v>
                </c:pt>
                <c:pt idx="2070">
                  <c:v>7480591</c:v>
                </c:pt>
                <c:pt idx="2071">
                  <c:v>7463157</c:v>
                </c:pt>
                <c:pt idx="2072">
                  <c:v>7440769</c:v>
                </c:pt>
                <c:pt idx="2073">
                  <c:v>7411569</c:v>
                </c:pt>
                <c:pt idx="2074">
                  <c:v>7381579</c:v>
                </c:pt>
                <c:pt idx="2075">
                  <c:v>7350221</c:v>
                </c:pt>
                <c:pt idx="2076">
                  <c:v>7320807</c:v>
                </c:pt>
                <c:pt idx="2077">
                  <c:v>7291436</c:v>
                </c:pt>
                <c:pt idx="2078">
                  <c:v>7234099</c:v>
                </c:pt>
                <c:pt idx="2079">
                  <c:v>7199077</c:v>
                </c:pt>
                <c:pt idx="2080">
                  <c:v>81131</c:v>
                </c:pt>
                <c:pt idx="2081">
                  <c:v>81202</c:v>
                </c:pt>
                <c:pt idx="2082">
                  <c:v>83700</c:v>
                </c:pt>
                <c:pt idx="2083">
                  <c:v>82800</c:v>
                </c:pt>
                <c:pt idx="2084">
                  <c:v>82500</c:v>
                </c:pt>
                <c:pt idx="2085">
                  <c:v>82900</c:v>
                </c:pt>
                <c:pt idx="2086">
                  <c:v>84600</c:v>
                </c:pt>
                <c:pt idx="2087">
                  <c:v>85033</c:v>
                </c:pt>
                <c:pt idx="2088">
                  <c:v>86956</c:v>
                </c:pt>
                <c:pt idx="2089">
                  <c:v>87298</c:v>
                </c:pt>
                <c:pt idx="2090">
                  <c:v>89770</c:v>
                </c:pt>
                <c:pt idx="2091">
                  <c:v>87441</c:v>
                </c:pt>
                <c:pt idx="2092">
                  <c:v>88303</c:v>
                </c:pt>
                <c:pt idx="2093">
                  <c:v>4139757</c:v>
                </c:pt>
                <c:pt idx="2094">
                  <c:v>4295667</c:v>
                </c:pt>
                <c:pt idx="2095">
                  <c:v>4493047</c:v>
                </c:pt>
                <c:pt idx="2096">
                  <c:v>4712763</c:v>
                </c:pt>
                <c:pt idx="2097">
                  <c:v>4928175</c:v>
                </c:pt>
                <c:pt idx="2098">
                  <c:v>5119895</c:v>
                </c:pt>
                <c:pt idx="2099">
                  <c:v>5280909</c:v>
                </c:pt>
                <c:pt idx="2100">
                  <c:v>5416015</c:v>
                </c:pt>
                <c:pt idx="2101">
                  <c:v>5532139</c:v>
                </c:pt>
                <c:pt idx="2102">
                  <c:v>5641182</c:v>
                </c:pt>
                <c:pt idx="2103">
                  <c:v>5751976</c:v>
                </c:pt>
                <c:pt idx="2104">
                  <c:v>5865491</c:v>
                </c:pt>
                <c:pt idx="2105">
                  <c:v>5978727</c:v>
                </c:pt>
                <c:pt idx="2106">
                  <c:v>4027900</c:v>
                </c:pt>
                <c:pt idx="2107">
                  <c:v>4138000</c:v>
                </c:pt>
                <c:pt idx="2108">
                  <c:v>4176000</c:v>
                </c:pt>
                <c:pt idx="2109">
                  <c:v>4114800</c:v>
                </c:pt>
                <c:pt idx="2110">
                  <c:v>4166700</c:v>
                </c:pt>
                <c:pt idx="2111">
                  <c:v>4265800</c:v>
                </c:pt>
                <c:pt idx="2112">
                  <c:v>4401400</c:v>
                </c:pt>
                <c:pt idx="2113">
                  <c:v>4588600</c:v>
                </c:pt>
                <c:pt idx="2114">
                  <c:v>4839400</c:v>
                </c:pt>
                <c:pt idx="2115">
                  <c:v>4987600</c:v>
                </c:pt>
                <c:pt idx="2116">
                  <c:v>5076700</c:v>
                </c:pt>
                <c:pt idx="2117">
                  <c:v>5183700</c:v>
                </c:pt>
                <c:pt idx="2118">
                  <c:v>5312400</c:v>
                </c:pt>
                <c:pt idx="2119">
                  <c:v>30519</c:v>
                </c:pt>
                <c:pt idx="2120">
                  <c:v>31189</c:v>
                </c:pt>
                <c:pt idx="2121">
                  <c:v>32566</c:v>
                </c:pt>
                <c:pt idx="2122">
                  <c:v>33791</c:v>
                </c:pt>
                <c:pt idx="2123">
                  <c:v>35318</c:v>
                </c:pt>
                <c:pt idx="2124">
                  <c:v>36936</c:v>
                </c:pt>
                <c:pt idx="2125">
                  <c:v>38272</c:v>
                </c:pt>
                <c:pt idx="2126">
                  <c:v>39464</c:v>
                </c:pt>
                <c:pt idx="2127">
                  <c:v>40459</c:v>
                </c:pt>
                <c:pt idx="2128">
                  <c:v>39133</c:v>
                </c:pt>
                <c:pt idx="2129">
                  <c:v>37850</c:v>
                </c:pt>
                <c:pt idx="2130">
                  <c:v>38486</c:v>
                </c:pt>
                <c:pt idx="2131">
                  <c:v>39088</c:v>
                </c:pt>
                <c:pt idx="2132">
                  <c:v>5388720</c:v>
                </c:pt>
                <c:pt idx="2133">
                  <c:v>5378867</c:v>
                </c:pt>
                <c:pt idx="2134">
                  <c:v>5376912</c:v>
                </c:pt>
                <c:pt idx="2135">
                  <c:v>5373374</c:v>
                </c:pt>
                <c:pt idx="2136">
                  <c:v>5372280</c:v>
                </c:pt>
                <c:pt idx="2137">
                  <c:v>5372807</c:v>
                </c:pt>
                <c:pt idx="2138">
                  <c:v>5373054</c:v>
                </c:pt>
                <c:pt idx="2139">
                  <c:v>5374622</c:v>
                </c:pt>
                <c:pt idx="2140">
                  <c:v>5379233</c:v>
                </c:pt>
                <c:pt idx="2141">
                  <c:v>5386406</c:v>
                </c:pt>
                <c:pt idx="2142">
                  <c:v>5391428</c:v>
                </c:pt>
                <c:pt idx="2143">
                  <c:v>5398384</c:v>
                </c:pt>
                <c:pt idx="2144">
                  <c:v>5407579</c:v>
                </c:pt>
                <c:pt idx="2145">
                  <c:v>1988925</c:v>
                </c:pt>
                <c:pt idx="2146">
                  <c:v>1992060</c:v>
                </c:pt>
                <c:pt idx="2147">
                  <c:v>1994530</c:v>
                </c:pt>
                <c:pt idx="2148">
                  <c:v>1995733</c:v>
                </c:pt>
                <c:pt idx="2149">
                  <c:v>1997012</c:v>
                </c:pt>
                <c:pt idx="2150">
                  <c:v>2000474</c:v>
                </c:pt>
                <c:pt idx="2151">
                  <c:v>2006868</c:v>
                </c:pt>
                <c:pt idx="2152">
                  <c:v>2018122</c:v>
                </c:pt>
                <c:pt idx="2153">
                  <c:v>2021316</c:v>
                </c:pt>
                <c:pt idx="2154">
                  <c:v>2039669</c:v>
                </c:pt>
                <c:pt idx="2155">
                  <c:v>2048583</c:v>
                </c:pt>
                <c:pt idx="2156">
                  <c:v>2052843</c:v>
                </c:pt>
                <c:pt idx="2157">
                  <c:v>2057159</c:v>
                </c:pt>
                <c:pt idx="2158">
                  <c:v>412336</c:v>
                </c:pt>
                <c:pt idx="2159">
                  <c:v>423529</c:v>
                </c:pt>
                <c:pt idx="2160">
                  <c:v>434880</c:v>
                </c:pt>
                <c:pt idx="2161">
                  <c:v>446335</c:v>
                </c:pt>
                <c:pt idx="2162">
                  <c:v>457827</c:v>
                </c:pt>
                <c:pt idx="2163">
                  <c:v>469306</c:v>
                </c:pt>
                <c:pt idx="2164">
                  <c:v>480745</c:v>
                </c:pt>
                <c:pt idx="2165">
                  <c:v>492148</c:v>
                </c:pt>
                <c:pt idx="2166">
                  <c:v>503541</c:v>
                </c:pt>
                <c:pt idx="2167">
                  <c:v>514964</c:v>
                </c:pt>
                <c:pt idx="2168">
                  <c:v>526447</c:v>
                </c:pt>
                <c:pt idx="2169">
                  <c:v>537997</c:v>
                </c:pt>
                <c:pt idx="2170">
                  <c:v>549598</c:v>
                </c:pt>
                <c:pt idx="2171">
                  <c:v>7385416</c:v>
                </c:pt>
                <c:pt idx="2172">
                  <c:v>7609265</c:v>
                </c:pt>
                <c:pt idx="2173">
                  <c:v>7825924</c:v>
                </c:pt>
                <c:pt idx="2174">
                  <c:v>8037706</c:v>
                </c:pt>
                <c:pt idx="2175">
                  <c:v>8249965</c:v>
                </c:pt>
                <c:pt idx="2176">
                  <c:v>8466938</c:v>
                </c:pt>
                <c:pt idx="2177">
                  <c:v>8687671</c:v>
                </c:pt>
                <c:pt idx="2178">
                  <c:v>8910851</c:v>
                </c:pt>
                <c:pt idx="2179">
                  <c:v>9140259</c:v>
                </c:pt>
                <c:pt idx="2180">
                  <c:v>9380854</c:v>
                </c:pt>
                <c:pt idx="2181">
                  <c:v>9636173</c:v>
                </c:pt>
                <c:pt idx="2182">
                  <c:v>9907903</c:v>
                </c:pt>
                <c:pt idx="2183">
                  <c:v>10195134</c:v>
                </c:pt>
                <c:pt idx="2184">
                  <c:v>44000000</c:v>
                </c:pt>
                <c:pt idx="2185">
                  <c:v>44909738</c:v>
                </c:pt>
                <c:pt idx="2186">
                  <c:v>45808736</c:v>
                </c:pt>
                <c:pt idx="2187">
                  <c:v>46409243</c:v>
                </c:pt>
                <c:pt idx="2188">
                  <c:v>47019452</c:v>
                </c:pt>
                <c:pt idx="2189">
                  <c:v>47639556</c:v>
                </c:pt>
                <c:pt idx="2190">
                  <c:v>48269753</c:v>
                </c:pt>
                <c:pt idx="2191">
                  <c:v>48910248</c:v>
                </c:pt>
                <c:pt idx="2192">
                  <c:v>49561256</c:v>
                </c:pt>
                <c:pt idx="2193">
                  <c:v>50222996</c:v>
                </c:pt>
                <c:pt idx="2194">
                  <c:v>50895698</c:v>
                </c:pt>
                <c:pt idx="2195">
                  <c:v>51579599</c:v>
                </c:pt>
                <c:pt idx="2196">
                  <c:v>52274945</c:v>
                </c:pt>
                <c:pt idx="2197">
                  <c:v>47008111</c:v>
                </c:pt>
                <c:pt idx="2198">
                  <c:v>47357362</c:v>
                </c:pt>
                <c:pt idx="2199">
                  <c:v>47622179</c:v>
                </c:pt>
                <c:pt idx="2200">
                  <c:v>47859311</c:v>
                </c:pt>
                <c:pt idx="2201">
                  <c:v>48039415</c:v>
                </c:pt>
                <c:pt idx="2202">
                  <c:v>48138077</c:v>
                </c:pt>
                <c:pt idx="2203">
                  <c:v>48371946</c:v>
                </c:pt>
                <c:pt idx="2204">
                  <c:v>48597652</c:v>
                </c:pt>
                <c:pt idx="2205">
                  <c:v>48948698</c:v>
                </c:pt>
                <c:pt idx="2206">
                  <c:v>49182038</c:v>
                </c:pt>
                <c:pt idx="2207">
                  <c:v>49410366</c:v>
                </c:pt>
                <c:pt idx="2208">
                  <c:v>49779440</c:v>
                </c:pt>
                <c:pt idx="2209">
                  <c:v>50004441</c:v>
                </c:pt>
                <c:pt idx="2210">
                  <c:v>6652984</c:v>
                </c:pt>
                <c:pt idx="2211">
                  <c:v>6924455</c:v>
                </c:pt>
                <c:pt idx="2212">
                  <c:v>7186820</c:v>
                </c:pt>
                <c:pt idx="2213">
                  <c:v>7449905</c:v>
                </c:pt>
                <c:pt idx="2214">
                  <c:v>7730180</c:v>
                </c:pt>
                <c:pt idx="2215">
                  <c:v>8039351</c:v>
                </c:pt>
                <c:pt idx="2216">
                  <c:v>8376893</c:v>
                </c:pt>
                <c:pt idx="2217">
                  <c:v>8736736</c:v>
                </c:pt>
                <c:pt idx="2218">
                  <c:v>9118386</c:v>
                </c:pt>
                <c:pt idx="2219">
                  <c:v>9520571</c:v>
                </c:pt>
                <c:pt idx="2220">
                  <c:v>9940929</c:v>
                </c:pt>
                <c:pt idx="2221">
                  <c:v>10381110</c:v>
                </c:pt>
                <c:pt idx="2222">
                  <c:v>10837527</c:v>
                </c:pt>
                <c:pt idx="2223">
                  <c:v>40263216</c:v>
                </c:pt>
                <c:pt idx="2224">
                  <c:v>40756001</c:v>
                </c:pt>
                <c:pt idx="2225">
                  <c:v>41431558</c:v>
                </c:pt>
                <c:pt idx="2226">
                  <c:v>42187645</c:v>
                </c:pt>
                <c:pt idx="2227">
                  <c:v>42921895</c:v>
                </c:pt>
                <c:pt idx="2228">
                  <c:v>43653155</c:v>
                </c:pt>
                <c:pt idx="2229">
                  <c:v>44397319</c:v>
                </c:pt>
                <c:pt idx="2230">
                  <c:v>45226803</c:v>
                </c:pt>
                <c:pt idx="2231">
                  <c:v>45954106</c:v>
                </c:pt>
                <c:pt idx="2232">
                  <c:v>46362946</c:v>
                </c:pt>
                <c:pt idx="2233">
                  <c:v>46576897</c:v>
                </c:pt>
                <c:pt idx="2234">
                  <c:v>46742697</c:v>
                </c:pt>
                <c:pt idx="2235">
                  <c:v>46761264</c:v>
                </c:pt>
                <c:pt idx="2236">
                  <c:v>19102000</c:v>
                </c:pt>
                <c:pt idx="2237">
                  <c:v>18797000</c:v>
                </c:pt>
                <c:pt idx="2238">
                  <c:v>18921000</c:v>
                </c:pt>
                <c:pt idx="2239">
                  <c:v>19173000</c:v>
                </c:pt>
                <c:pt idx="2240">
                  <c:v>19435000</c:v>
                </c:pt>
                <c:pt idx="2241">
                  <c:v>19644000</c:v>
                </c:pt>
                <c:pt idx="2242">
                  <c:v>19858000</c:v>
                </c:pt>
                <c:pt idx="2243">
                  <c:v>20039000</c:v>
                </c:pt>
                <c:pt idx="2244">
                  <c:v>20217000</c:v>
                </c:pt>
                <c:pt idx="2245">
                  <c:v>20450000</c:v>
                </c:pt>
                <c:pt idx="2246">
                  <c:v>20653000</c:v>
                </c:pt>
                <c:pt idx="2247">
                  <c:v>20869000</c:v>
                </c:pt>
                <c:pt idx="2248">
                  <c:v>20328000</c:v>
                </c:pt>
                <c:pt idx="2249">
                  <c:v>45544</c:v>
                </c:pt>
                <c:pt idx="2250">
                  <c:v>46214</c:v>
                </c:pt>
                <c:pt idx="2251">
                  <c:v>46934</c:v>
                </c:pt>
                <c:pt idx="2252">
                  <c:v>47679</c:v>
                </c:pt>
                <c:pt idx="2253">
                  <c:v>48421</c:v>
                </c:pt>
                <c:pt idx="2254">
                  <c:v>49139</c:v>
                </c:pt>
                <c:pt idx="2255">
                  <c:v>49823</c:v>
                </c:pt>
                <c:pt idx="2256">
                  <c:v>50478</c:v>
                </c:pt>
                <c:pt idx="2257">
                  <c:v>51110</c:v>
                </c:pt>
                <c:pt idx="2258">
                  <c:v>51731</c:v>
                </c:pt>
                <c:pt idx="2259">
                  <c:v>52352</c:v>
                </c:pt>
                <c:pt idx="2260">
                  <c:v>52971</c:v>
                </c:pt>
                <c:pt idx="2261">
                  <c:v>53584</c:v>
                </c:pt>
                <c:pt idx="2262">
                  <c:v>156949</c:v>
                </c:pt>
                <c:pt idx="2263">
                  <c:v>158650</c:v>
                </c:pt>
                <c:pt idx="2264">
                  <c:v>160217</c:v>
                </c:pt>
                <c:pt idx="2265">
                  <c:v>161766</c:v>
                </c:pt>
                <c:pt idx="2266">
                  <c:v>163460</c:v>
                </c:pt>
                <c:pt idx="2267">
                  <c:v>165407</c:v>
                </c:pt>
                <c:pt idx="2268">
                  <c:v>167658</c:v>
                </c:pt>
                <c:pt idx="2269">
                  <c:v>170149</c:v>
                </c:pt>
                <c:pt idx="2270">
                  <c:v>172734</c:v>
                </c:pt>
                <c:pt idx="2271">
                  <c:v>175200</c:v>
                </c:pt>
                <c:pt idx="2272">
                  <c:v>177397</c:v>
                </c:pt>
                <c:pt idx="2273">
                  <c:v>179271</c:v>
                </c:pt>
                <c:pt idx="2274">
                  <c:v>180870</c:v>
                </c:pt>
                <c:pt idx="2275">
                  <c:v>28384</c:v>
                </c:pt>
                <c:pt idx="2276">
                  <c:v>27782</c:v>
                </c:pt>
                <c:pt idx="2277">
                  <c:v>27450</c:v>
                </c:pt>
                <c:pt idx="2278">
                  <c:v>27363</c:v>
                </c:pt>
                <c:pt idx="2279">
                  <c:v>27514</c:v>
                </c:pt>
                <c:pt idx="2280">
                  <c:v>27906</c:v>
                </c:pt>
                <c:pt idx="2281">
                  <c:v>28414</c:v>
                </c:pt>
                <c:pt idx="2282">
                  <c:v>28905</c:v>
                </c:pt>
                <c:pt idx="2283">
                  <c:v>29376</c:v>
                </c:pt>
                <c:pt idx="2284">
                  <c:v>29820</c:v>
                </c:pt>
                <c:pt idx="2285">
                  <c:v>30235</c:v>
                </c:pt>
                <c:pt idx="2286">
                  <c:v>30615</c:v>
                </c:pt>
                <c:pt idx="2287">
                  <c:v>30959</c:v>
                </c:pt>
                <c:pt idx="2288">
                  <c:v>107897</c:v>
                </c:pt>
                <c:pt idx="2289">
                  <c:v>107989</c:v>
                </c:pt>
                <c:pt idx="2290">
                  <c:v>108150</c:v>
                </c:pt>
                <c:pt idx="2291">
                  <c:v>108353</c:v>
                </c:pt>
                <c:pt idx="2292">
                  <c:v>108562</c:v>
                </c:pt>
                <c:pt idx="2293">
                  <c:v>108749</c:v>
                </c:pt>
                <c:pt idx="2294">
                  <c:v>108908</c:v>
                </c:pt>
                <c:pt idx="2295">
                  <c:v>109045</c:v>
                </c:pt>
                <c:pt idx="2296">
                  <c:v>109158</c:v>
                </c:pt>
                <c:pt idx="2297">
                  <c:v>109249</c:v>
                </c:pt>
                <c:pt idx="2298">
                  <c:v>109316</c:v>
                </c:pt>
                <c:pt idx="2299">
                  <c:v>109357</c:v>
                </c:pt>
                <c:pt idx="2300">
                  <c:v>109373</c:v>
                </c:pt>
                <c:pt idx="2301">
                  <c:v>27729798</c:v>
                </c:pt>
                <c:pt idx="2302">
                  <c:v>28434810</c:v>
                </c:pt>
                <c:pt idx="2303">
                  <c:v>29186427</c:v>
                </c:pt>
                <c:pt idx="2304">
                  <c:v>29973979</c:v>
                </c:pt>
                <c:pt idx="2305">
                  <c:v>30778572</c:v>
                </c:pt>
                <c:pt idx="2306">
                  <c:v>31585871</c:v>
                </c:pt>
                <c:pt idx="2307">
                  <c:v>32397535</c:v>
                </c:pt>
                <c:pt idx="2308">
                  <c:v>33218250</c:v>
                </c:pt>
                <c:pt idx="2309">
                  <c:v>34040065</c:v>
                </c:pt>
                <c:pt idx="2310">
                  <c:v>34853178</c:v>
                </c:pt>
                <c:pt idx="2311">
                  <c:v>35652002</c:v>
                </c:pt>
                <c:pt idx="2312">
                  <c:v>36430923</c:v>
                </c:pt>
                <c:pt idx="2313">
                  <c:v>37195349</c:v>
                </c:pt>
                <c:pt idx="2314">
                  <c:v>466668</c:v>
                </c:pt>
                <c:pt idx="2315">
                  <c:v>473312</c:v>
                </c:pt>
                <c:pt idx="2316">
                  <c:v>480099</c:v>
                </c:pt>
                <c:pt idx="2317">
                  <c:v>486867</c:v>
                </c:pt>
                <c:pt idx="2318">
                  <c:v>493394</c:v>
                </c:pt>
                <c:pt idx="2319">
                  <c:v>499523</c:v>
                </c:pt>
                <c:pt idx="2320">
                  <c:v>505186</c:v>
                </c:pt>
                <c:pt idx="2321">
                  <c:v>510433</c:v>
                </c:pt>
                <c:pt idx="2322">
                  <c:v>515372</c:v>
                </c:pt>
                <c:pt idx="2323">
                  <c:v>520173</c:v>
                </c:pt>
                <c:pt idx="2324">
                  <c:v>524960</c:v>
                </c:pt>
                <c:pt idx="2325">
                  <c:v>529761</c:v>
                </c:pt>
                <c:pt idx="2326">
                  <c:v>534541</c:v>
                </c:pt>
                <c:pt idx="2327">
                  <c:v>1063715</c:v>
                </c:pt>
                <c:pt idx="2328">
                  <c:v>1074761</c:v>
                </c:pt>
                <c:pt idx="2329">
                  <c:v>1082183</c:v>
                </c:pt>
                <c:pt idx="2330">
                  <c:v>1087929</c:v>
                </c:pt>
                <c:pt idx="2331">
                  <c:v>1094758</c:v>
                </c:pt>
                <c:pt idx="2332">
                  <c:v>1104642</c:v>
                </c:pt>
                <c:pt idx="2333">
                  <c:v>1118253</c:v>
                </c:pt>
                <c:pt idx="2334">
                  <c:v>1134977</c:v>
                </c:pt>
                <c:pt idx="2335">
                  <c:v>1153929</c:v>
                </c:pt>
                <c:pt idx="2336">
                  <c:v>1173678</c:v>
                </c:pt>
                <c:pt idx="2337">
                  <c:v>1193148</c:v>
                </c:pt>
                <c:pt idx="2338">
                  <c:v>1212159</c:v>
                </c:pt>
                <c:pt idx="2339">
                  <c:v>1230985</c:v>
                </c:pt>
                <c:pt idx="2340">
                  <c:v>8872109</c:v>
                </c:pt>
                <c:pt idx="2341">
                  <c:v>8895960</c:v>
                </c:pt>
                <c:pt idx="2342">
                  <c:v>8924958</c:v>
                </c:pt>
                <c:pt idx="2343">
                  <c:v>8958229</c:v>
                </c:pt>
                <c:pt idx="2344">
                  <c:v>8993531</c:v>
                </c:pt>
                <c:pt idx="2345">
                  <c:v>9029572</c:v>
                </c:pt>
                <c:pt idx="2346">
                  <c:v>9080505</c:v>
                </c:pt>
                <c:pt idx="2347">
                  <c:v>9148092</c:v>
                </c:pt>
                <c:pt idx="2348">
                  <c:v>9219637</c:v>
                </c:pt>
                <c:pt idx="2349">
                  <c:v>9298515</c:v>
                </c:pt>
                <c:pt idx="2350">
                  <c:v>9378126</c:v>
                </c:pt>
                <c:pt idx="2351">
                  <c:v>9449213</c:v>
                </c:pt>
                <c:pt idx="2352">
                  <c:v>9519374</c:v>
                </c:pt>
                <c:pt idx="2353">
                  <c:v>7184250</c:v>
                </c:pt>
                <c:pt idx="2354">
                  <c:v>7229854</c:v>
                </c:pt>
                <c:pt idx="2355">
                  <c:v>7284753</c:v>
                </c:pt>
                <c:pt idx="2356">
                  <c:v>7339001</c:v>
                </c:pt>
                <c:pt idx="2357">
                  <c:v>7389625</c:v>
                </c:pt>
                <c:pt idx="2358">
                  <c:v>7437115</c:v>
                </c:pt>
                <c:pt idx="2359">
                  <c:v>7483934</c:v>
                </c:pt>
                <c:pt idx="2360">
                  <c:v>7551117</c:v>
                </c:pt>
                <c:pt idx="2361">
                  <c:v>7647675</c:v>
                </c:pt>
                <c:pt idx="2362">
                  <c:v>7743831</c:v>
                </c:pt>
                <c:pt idx="2363">
                  <c:v>7824909</c:v>
                </c:pt>
                <c:pt idx="2364">
                  <c:v>7912398</c:v>
                </c:pt>
                <c:pt idx="2365">
                  <c:v>7996861</c:v>
                </c:pt>
                <c:pt idx="2366">
                  <c:v>16371208</c:v>
                </c:pt>
                <c:pt idx="2367">
                  <c:v>16700984</c:v>
                </c:pt>
                <c:pt idx="2368">
                  <c:v>16994676</c:v>
                </c:pt>
                <c:pt idx="2369">
                  <c:v>17298476</c:v>
                </c:pt>
                <c:pt idx="2370">
                  <c:v>17676012</c:v>
                </c:pt>
                <c:pt idx="2371">
                  <c:v>18167367</c:v>
                </c:pt>
                <c:pt idx="2372">
                  <c:v>18804914</c:v>
                </c:pt>
                <c:pt idx="2373">
                  <c:v>19561477</c:v>
                </c:pt>
                <c:pt idx="2374">
                  <c:v>20346056</c:v>
                </c:pt>
                <c:pt idx="2375">
                  <c:v>21031546</c:v>
                </c:pt>
                <c:pt idx="2376">
                  <c:v>21532647</c:v>
                </c:pt>
                <c:pt idx="2377">
                  <c:v>21961676</c:v>
                </c:pt>
                <c:pt idx="2378">
                  <c:v>22399254</c:v>
                </c:pt>
                <c:pt idx="2379">
                  <c:v>6186152</c:v>
                </c:pt>
                <c:pt idx="2380">
                  <c:v>6289340</c:v>
                </c:pt>
                <c:pt idx="2381">
                  <c:v>6404118</c:v>
                </c:pt>
                <c:pt idx="2382">
                  <c:v>6529609</c:v>
                </c:pt>
                <c:pt idx="2383">
                  <c:v>6663929</c:v>
                </c:pt>
                <c:pt idx="2384">
                  <c:v>6805655</c:v>
                </c:pt>
                <c:pt idx="2385">
                  <c:v>6954522</c:v>
                </c:pt>
                <c:pt idx="2386">
                  <c:v>7111025</c:v>
                </c:pt>
                <c:pt idx="2387">
                  <c:v>7275252</c:v>
                </c:pt>
                <c:pt idx="2388">
                  <c:v>7447396</c:v>
                </c:pt>
                <c:pt idx="2389">
                  <c:v>7627326</c:v>
                </c:pt>
                <c:pt idx="2390">
                  <c:v>7814850</c:v>
                </c:pt>
                <c:pt idx="2391">
                  <c:v>8008990</c:v>
                </c:pt>
                <c:pt idx="2392">
                  <c:v>34020512</c:v>
                </c:pt>
                <c:pt idx="2393">
                  <c:v>34895398</c:v>
                </c:pt>
                <c:pt idx="2394">
                  <c:v>35806497</c:v>
                </c:pt>
                <c:pt idx="2395">
                  <c:v>36760831</c:v>
                </c:pt>
                <c:pt idx="2396">
                  <c:v>37765139</c:v>
                </c:pt>
                <c:pt idx="2397">
                  <c:v>38824384</c:v>
                </c:pt>
                <c:pt idx="2398">
                  <c:v>39942347</c:v>
                </c:pt>
                <c:pt idx="2399">
                  <c:v>41119693</c:v>
                </c:pt>
                <c:pt idx="2400">
                  <c:v>42353790</c:v>
                </c:pt>
                <c:pt idx="2401">
                  <c:v>43639752</c:v>
                </c:pt>
                <c:pt idx="2402">
                  <c:v>44973330</c:v>
                </c:pt>
                <c:pt idx="2403">
                  <c:v>46354607</c:v>
                </c:pt>
                <c:pt idx="2404">
                  <c:v>47783107</c:v>
                </c:pt>
                <c:pt idx="2405">
                  <c:v>62343379</c:v>
                </c:pt>
                <c:pt idx="2406">
                  <c:v>63069070</c:v>
                </c:pt>
                <c:pt idx="2407">
                  <c:v>63797841</c:v>
                </c:pt>
                <c:pt idx="2408">
                  <c:v>64488338</c:v>
                </c:pt>
                <c:pt idx="2409">
                  <c:v>65087400</c:v>
                </c:pt>
                <c:pt idx="2410">
                  <c:v>65559487</c:v>
                </c:pt>
                <c:pt idx="2411">
                  <c:v>65883961</c:v>
                </c:pt>
                <c:pt idx="2412">
                  <c:v>66076927</c:v>
                </c:pt>
                <c:pt idx="2413">
                  <c:v>66185340</c:v>
                </c:pt>
                <c:pt idx="2414">
                  <c:v>66277335</c:v>
                </c:pt>
                <c:pt idx="2415">
                  <c:v>66402316</c:v>
                </c:pt>
                <c:pt idx="2416">
                  <c:v>66576332</c:v>
                </c:pt>
                <c:pt idx="2417">
                  <c:v>66785001</c:v>
                </c:pt>
                <c:pt idx="2418">
                  <c:v>853585</c:v>
                </c:pt>
                <c:pt idx="2419">
                  <c:v>871353</c:v>
                </c:pt>
                <c:pt idx="2420">
                  <c:v>899367</c:v>
                </c:pt>
                <c:pt idx="2421">
                  <c:v>933369</c:v>
                </c:pt>
                <c:pt idx="2422">
                  <c:v>966987</c:v>
                </c:pt>
                <c:pt idx="2423">
                  <c:v>982889</c:v>
                </c:pt>
                <c:pt idx="2424">
                  <c:v>999053</c:v>
                </c:pt>
                <c:pt idx="2425">
                  <c:v>1015482</c:v>
                </c:pt>
                <c:pt idx="2426">
                  <c:v>1032182</c:v>
                </c:pt>
                <c:pt idx="2427">
                  <c:v>1049156</c:v>
                </c:pt>
                <c:pt idx="2428">
                  <c:v>1066409</c:v>
                </c:pt>
                <c:pt idx="2429">
                  <c:v>1120392</c:v>
                </c:pt>
                <c:pt idx="2430">
                  <c:v>1148958</c:v>
                </c:pt>
                <c:pt idx="2431">
                  <c:v>4864753</c:v>
                </c:pt>
                <c:pt idx="2432">
                  <c:v>4992225</c:v>
                </c:pt>
                <c:pt idx="2433">
                  <c:v>5123674</c:v>
                </c:pt>
                <c:pt idx="2434">
                  <c:v>5258956</c:v>
                </c:pt>
                <c:pt idx="2435">
                  <c:v>5397851</c:v>
                </c:pt>
                <c:pt idx="2436">
                  <c:v>5540214</c:v>
                </c:pt>
                <c:pt idx="2437">
                  <c:v>5685845</c:v>
                </c:pt>
                <c:pt idx="2438">
                  <c:v>5834806</c:v>
                </c:pt>
                <c:pt idx="2439">
                  <c:v>5987491</c:v>
                </c:pt>
                <c:pt idx="2440">
                  <c:v>6144457</c:v>
                </c:pt>
                <c:pt idx="2441">
                  <c:v>6306014</c:v>
                </c:pt>
                <c:pt idx="2442">
                  <c:v>6472304</c:v>
                </c:pt>
                <c:pt idx="2443">
                  <c:v>6642928</c:v>
                </c:pt>
                <c:pt idx="2444">
                  <c:v>97962</c:v>
                </c:pt>
                <c:pt idx="2445">
                  <c:v>98504</c:v>
                </c:pt>
                <c:pt idx="2446">
                  <c:v>99083</c:v>
                </c:pt>
                <c:pt idx="2447">
                  <c:v>99691</c:v>
                </c:pt>
                <c:pt idx="2448">
                  <c:v>100319</c:v>
                </c:pt>
                <c:pt idx="2449">
                  <c:v>100960</c:v>
                </c:pt>
                <c:pt idx="2450">
                  <c:v>101617</c:v>
                </c:pt>
                <c:pt idx="2451">
                  <c:v>102289</c:v>
                </c:pt>
                <c:pt idx="2452">
                  <c:v>102947</c:v>
                </c:pt>
                <c:pt idx="2453">
                  <c:v>103557</c:v>
                </c:pt>
                <c:pt idx="2454">
                  <c:v>104098</c:v>
                </c:pt>
                <c:pt idx="2455">
                  <c:v>104554</c:v>
                </c:pt>
                <c:pt idx="2456">
                  <c:v>104941</c:v>
                </c:pt>
                <c:pt idx="2457">
                  <c:v>1267980</c:v>
                </c:pt>
                <c:pt idx="2458">
                  <c:v>1272347</c:v>
                </c:pt>
                <c:pt idx="2459">
                  <c:v>1277723</c:v>
                </c:pt>
                <c:pt idx="2460">
                  <c:v>1283868</c:v>
                </c:pt>
                <c:pt idx="2461">
                  <c:v>1290379</c:v>
                </c:pt>
                <c:pt idx="2462">
                  <c:v>1296933</c:v>
                </c:pt>
                <c:pt idx="2463">
                  <c:v>1303478</c:v>
                </c:pt>
                <c:pt idx="2464">
                  <c:v>1310040</c:v>
                </c:pt>
                <c:pt idx="2465">
                  <c:v>1316449</c:v>
                </c:pt>
                <c:pt idx="2466">
                  <c:v>1322518</c:v>
                </c:pt>
                <c:pt idx="2467">
                  <c:v>1328095</c:v>
                </c:pt>
                <c:pt idx="2468">
                  <c:v>1333082</c:v>
                </c:pt>
                <c:pt idx="2469">
                  <c:v>1337439</c:v>
                </c:pt>
                <c:pt idx="2470">
                  <c:v>9563500</c:v>
                </c:pt>
                <c:pt idx="2471">
                  <c:v>9673600</c:v>
                </c:pt>
                <c:pt idx="2472">
                  <c:v>9781900</c:v>
                </c:pt>
                <c:pt idx="2473">
                  <c:v>9839800</c:v>
                </c:pt>
                <c:pt idx="2474">
                  <c:v>9932400</c:v>
                </c:pt>
                <c:pt idx="2475">
                  <c:v>10029000</c:v>
                </c:pt>
                <c:pt idx="2476">
                  <c:v>10127900</c:v>
                </c:pt>
                <c:pt idx="2477">
                  <c:v>10225100</c:v>
                </c:pt>
                <c:pt idx="2478">
                  <c:v>10328900</c:v>
                </c:pt>
                <c:pt idx="2479">
                  <c:v>10439600</c:v>
                </c:pt>
                <c:pt idx="2480">
                  <c:v>10549100</c:v>
                </c:pt>
                <c:pt idx="2481">
                  <c:v>10673800</c:v>
                </c:pt>
                <c:pt idx="2482">
                  <c:v>10777500</c:v>
                </c:pt>
                <c:pt idx="2483">
                  <c:v>63174483</c:v>
                </c:pt>
                <c:pt idx="2484">
                  <c:v>64100297</c:v>
                </c:pt>
                <c:pt idx="2485">
                  <c:v>65022300</c:v>
                </c:pt>
                <c:pt idx="2486">
                  <c:v>65938265</c:v>
                </c:pt>
                <c:pt idx="2487">
                  <c:v>66845635</c:v>
                </c:pt>
                <c:pt idx="2488">
                  <c:v>67743052</c:v>
                </c:pt>
                <c:pt idx="2489">
                  <c:v>68626337</c:v>
                </c:pt>
                <c:pt idx="2490">
                  <c:v>69496513</c:v>
                </c:pt>
                <c:pt idx="2491">
                  <c:v>70363511</c:v>
                </c:pt>
                <c:pt idx="2492">
                  <c:v>71241080</c:v>
                </c:pt>
                <c:pt idx="2493">
                  <c:v>72137546</c:v>
                </c:pt>
                <c:pt idx="2494">
                  <c:v>73058638</c:v>
                </c:pt>
                <c:pt idx="2495">
                  <c:v>73997128</c:v>
                </c:pt>
                <c:pt idx="2496">
                  <c:v>4501419</c:v>
                </c:pt>
                <c:pt idx="2497">
                  <c:v>4551762</c:v>
                </c:pt>
                <c:pt idx="2498">
                  <c:v>4600171</c:v>
                </c:pt>
                <c:pt idx="2499">
                  <c:v>4648037</c:v>
                </c:pt>
                <c:pt idx="2500">
                  <c:v>4696876</c:v>
                </c:pt>
                <c:pt idx="2501">
                  <c:v>4747839</c:v>
                </c:pt>
                <c:pt idx="2502">
                  <c:v>4801595</c:v>
                </c:pt>
                <c:pt idx="2503">
                  <c:v>4858236</c:v>
                </c:pt>
                <c:pt idx="2504">
                  <c:v>4917543</c:v>
                </c:pt>
                <c:pt idx="2505">
                  <c:v>4978962</c:v>
                </c:pt>
                <c:pt idx="2506">
                  <c:v>5041995</c:v>
                </c:pt>
                <c:pt idx="2507">
                  <c:v>5106668</c:v>
                </c:pt>
                <c:pt idx="2508">
                  <c:v>5172931</c:v>
                </c:pt>
                <c:pt idx="2509">
                  <c:v>18876</c:v>
                </c:pt>
                <c:pt idx="2510">
                  <c:v>20186</c:v>
                </c:pt>
                <c:pt idx="2511">
                  <c:v>21740</c:v>
                </c:pt>
                <c:pt idx="2512">
                  <c:v>23412</c:v>
                </c:pt>
                <c:pt idx="2513">
                  <c:v>25025</c:v>
                </c:pt>
                <c:pt idx="2514">
                  <c:v>26450</c:v>
                </c:pt>
                <c:pt idx="2515">
                  <c:v>27642</c:v>
                </c:pt>
                <c:pt idx="2516">
                  <c:v>28638</c:v>
                </c:pt>
                <c:pt idx="2517">
                  <c:v>29481</c:v>
                </c:pt>
                <c:pt idx="2518">
                  <c:v>30247</c:v>
                </c:pt>
                <c:pt idx="2519">
                  <c:v>30993</c:v>
                </c:pt>
                <c:pt idx="2520">
                  <c:v>31726</c:v>
                </c:pt>
                <c:pt idx="2521">
                  <c:v>32427</c:v>
                </c:pt>
                <c:pt idx="2522">
                  <c:v>24275641</c:v>
                </c:pt>
                <c:pt idx="2523">
                  <c:v>25088033</c:v>
                </c:pt>
                <c:pt idx="2524">
                  <c:v>25943441</c:v>
                </c:pt>
                <c:pt idx="2525">
                  <c:v>26838428</c:v>
                </c:pt>
                <c:pt idx="2526">
                  <c:v>27766986</c:v>
                </c:pt>
                <c:pt idx="2527">
                  <c:v>28724869</c:v>
                </c:pt>
                <c:pt idx="2528">
                  <c:v>29711397</c:v>
                </c:pt>
                <c:pt idx="2529">
                  <c:v>30728747</c:v>
                </c:pt>
                <c:pt idx="2530">
                  <c:v>31778799</c:v>
                </c:pt>
                <c:pt idx="2531">
                  <c:v>32864328</c:v>
                </c:pt>
                <c:pt idx="2532">
                  <c:v>33987213</c:v>
                </c:pt>
                <c:pt idx="2533">
                  <c:v>35148064</c:v>
                </c:pt>
                <c:pt idx="2534">
                  <c:v>36345860</c:v>
                </c:pt>
                <c:pt idx="2535">
                  <c:v>49175848</c:v>
                </c:pt>
                <c:pt idx="2536">
                  <c:v>48683865</c:v>
                </c:pt>
                <c:pt idx="2537">
                  <c:v>48202500</c:v>
                </c:pt>
                <c:pt idx="2538">
                  <c:v>47812950</c:v>
                </c:pt>
                <c:pt idx="2539">
                  <c:v>47451600</c:v>
                </c:pt>
                <c:pt idx="2540">
                  <c:v>47105150</c:v>
                </c:pt>
                <c:pt idx="2541">
                  <c:v>46787750</c:v>
                </c:pt>
                <c:pt idx="2542">
                  <c:v>46509350</c:v>
                </c:pt>
                <c:pt idx="2543">
                  <c:v>46258200</c:v>
                </c:pt>
                <c:pt idx="2544">
                  <c:v>46053300</c:v>
                </c:pt>
                <c:pt idx="2545">
                  <c:v>45870700</c:v>
                </c:pt>
                <c:pt idx="2546">
                  <c:v>45706100</c:v>
                </c:pt>
                <c:pt idx="2547">
                  <c:v>45593300</c:v>
                </c:pt>
                <c:pt idx="2548">
                  <c:v>3026352</c:v>
                </c:pt>
                <c:pt idx="2549">
                  <c:v>3132104</c:v>
                </c:pt>
                <c:pt idx="2550">
                  <c:v>3223969</c:v>
                </c:pt>
                <c:pt idx="2551">
                  <c:v>3369254</c:v>
                </c:pt>
                <c:pt idx="2552">
                  <c:v>3658658</c:v>
                </c:pt>
                <c:pt idx="2553">
                  <c:v>4148883</c:v>
                </c:pt>
                <c:pt idx="2554">
                  <c:v>4875639</c:v>
                </c:pt>
                <c:pt idx="2555">
                  <c:v>5797347</c:v>
                </c:pt>
                <c:pt idx="2556">
                  <c:v>6798635</c:v>
                </c:pt>
                <c:pt idx="2557">
                  <c:v>7718319</c:v>
                </c:pt>
                <c:pt idx="2558">
                  <c:v>8441537</c:v>
                </c:pt>
                <c:pt idx="2559">
                  <c:v>8925096</c:v>
                </c:pt>
                <c:pt idx="2560">
                  <c:v>9205651</c:v>
                </c:pt>
                <c:pt idx="2561">
                  <c:v>58892514</c:v>
                </c:pt>
                <c:pt idx="2562">
                  <c:v>59119673</c:v>
                </c:pt>
                <c:pt idx="2563">
                  <c:v>59370479</c:v>
                </c:pt>
                <c:pt idx="2564">
                  <c:v>59647577</c:v>
                </c:pt>
                <c:pt idx="2565">
                  <c:v>59987905</c:v>
                </c:pt>
                <c:pt idx="2566">
                  <c:v>60401206</c:v>
                </c:pt>
                <c:pt idx="2567">
                  <c:v>60846820</c:v>
                </c:pt>
                <c:pt idx="2568">
                  <c:v>61322463</c:v>
                </c:pt>
                <c:pt idx="2569">
                  <c:v>61806995</c:v>
                </c:pt>
                <c:pt idx="2570">
                  <c:v>62276270</c:v>
                </c:pt>
                <c:pt idx="2571">
                  <c:v>62766365</c:v>
                </c:pt>
                <c:pt idx="2572">
                  <c:v>63258918</c:v>
                </c:pt>
                <c:pt idx="2573">
                  <c:v>63695687</c:v>
                </c:pt>
                <c:pt idx="2574">
                  <c:v>282162411</c:v>
                </c:pt>
                <c:pt idx="2575">
                  <c:v>284968955</c:v>
                </c:pt>
                <c:pt idx="2576">
                  <c:v>287625193</c:v>
                </c:pt>
                <c:pt idx="2577">
                  <c:v>290107933</c:v>
                </c:pt>
                <c:pt idx="2578">
                  <c:v>292805298</c:v>
                </c:pt>
                <c:pt idx="2579">
                  <c:v>295516599</c:v>
                </c:pt>
                <c:pt idx="2580">
                  <c:v>298379912</c:v>
                </c:pt>
                <c:pt idx="2581">
                  <c:v>301231207</c:v>
                </c:pt>
                <c:pt idx="2582">
                  <c:v>304093966</c:v>
                </c:pt>
                <c:pt idx="2583">
                  <c:v>306771529</c:v>
                </c:pt>
                <c:pt idx="2584">
                  <c:v>309326295</c:v>
                </c:pt>
                <c:pt idx="2585">
                  <c:v>311582564</c:v>
                </c:pt>
                <c:pt idx="2586">
                  <c:v>313873685</c:v>
                </c:pt>
                <c:pt idx="2587">
                  <c:v>3320841</c:v>
                </c:pt>
                <c:pt idx="2588">
                  <c:v>3326762</c:v>
                </c:pt>
                <c:pt idx="2589">
                  <c:v>3327500</c:v>
                </c:pt>
                <c:pt idx="2590">
                  <c:v>3325411</c:v>
                </c:pt>
                <c:pt idx="2591">
                  <c:v>3323822</c:v>
                </c:pt>
                <c:pt idx="2592">
                  <c:v>3325155</c:v>
                </c:pt>
                <c:pt idx="2593">
                  <c:v>3330217</c:v>
                </c:pt>
                <c:pt idx="2594">
                  <c:v>3338384</c:v>
                </c:pt>
                <c:pt idx="2595">
                  <c:v>3348898</c:v>
                </c:pt>
                <c:pt idx="2596">
                  <c:v>3360431</c:v>
                </c:pt>
                <c:pt idx="2597">
                  <c:v>3371982</c:v>
                </c:pt>
                <c:pt idx="2598">
                  <c:v>3383486</c:v>
                </c:pt>
                <c:pt idx="2599">
                  <c:v>3395253</c:v>
                </c:pt>
                <c:pt idx="2600">
                  <c:v>24650400</c:v>
                </c:pt>
                <c:pt idx="2601">
                  <c:v>24964450</c:v>
                </c:pt>
                <c:pt idx="2602">
                  <c:v>25271850</c:v>
                </c:pt>
                <c:pt idx="2603">
                  <c:v>25567650</c:v>
                </c:pt>
                <c:pt idx="2604">
                  <c:v>25864350</c:v>
                </c:pt>
                <c:pt idx="2605">
                  <c:v>26167000</c:v>
                </c:pt>
                <c:pt idx="2606">
                  <c:v>26488250</c:v>
                </c:pt>
                <c:pt idx="2607">
                  <c:v>26868000</c:v>
                </c:pt>
                <c:pt idx="2608">
                  <c:v>27302800</c:v>
                </c:pt>
                <c:pt idx="2609">
                  <c:v>27767400</c:v>
                </c:pt>
                <c:pt idx="2610">
                  <c:v>28562400</c:v>
                </c:pt>
                <c:pt idx="2611">
                  <c:v>29339400</c:v>
                </c:pt>
                <c:pt idx="2612">
                  <c:v>29774500</c:v>
                </c:pt>
                <c:pt idx="2613">
                  <c:v>185058</c:v>
                </c:pt>
                <c:pt idx="2614">
                  <c:v>189285</c:v>
                </c:pt>
                <c:pt idx="2615">
                  <c:v>193950</c:v>
                </c:pt>
                <c:pt idx="2616">
                  <c:v>198952</c:v>
                </c:pt>
                <c:pt idx="2617">
                  <c:v>204135</c:v>
                </c:pt>
                <c:pt idx="2618">
                  <c:v>209375</c:v>
                </c:pt>
                <c:pt idx="2619">
                  <c:v>214654</c:v>
                </c:pt>
                <c:pt idx="2620">
                  <c:v>220001</c:v>
                </c:pt>
                <c:pt idx="2621">
                  <c:v>225398</c:v>
                </c:pt>
                <c:pt idx="2622">
                  <c:v>230833</c:v>
                </c:pt>
                <c:pt idx="2623">
                  <c:v>236299</c:v>
                </c:pt>
                <c:pt idx="2624">
                  <c:v>241778</c:v>
                </c:pt>
                <c:pt idx="2625">
                  <c:v>247262</c:v>
                </c:pt>
                <c:pt idx="2626">
                  <c:v>24407553</c:v>
                </c:pt>
                <c:pt idx="2627">
                  <c:v>24870441</c:v>
                </c:pt>
                <c:pt idx="2628">
                  <c:v>25333622</c:v>
                </c:pt>
                <c:pt idx="2629">
                  <c:v>25797219</c:v>
                </c:pt>
                <c:pt idx="2630">
                  <c:v>26261326</c:v>
                </c:pt>
                <c:pt idx="2631">
                  <c:v>26725897</c:v>
                </c:pt>
                <c:pt idx="2632">
                  <c:v>27190882</c:v>
                </c:pt>
                <c:pt idx="2633">
                  <c:v>27655937</c:v>
                </c:pt>
                <c:pt idx="2634">
                  <c:v>28120312</c:v>
                </c:pt>
                <c:pt idx="2635">
                  <c:v>28583040</c:v>
                </c:pt>
                <c:pt idx="2636">
                  <c:v>29043283</c:v>
                </c:pt>
                <c:pt idx="2637">
                  <c:v>29500625</c:v>
                </c:pt>
                <c:pt idx="2638">
                  <c:v>29954782</c:v>
                </c:pt>
                <c:pt idx="2639">
                  <c:v>77630900</c:v>
                </c:pt>
                <c:pt idx="2640">
                  <c:v>78621000</c:v>
                </c:pt>
                <c:pt idx="2641">
                  <c:v>79538700</c:v>
                </c:pt>
                <c:pt idx="2642">
                  <c:v>80468400</c:v>
                </c:pt>
                <c:pt idx="2643">
                  <c:v>81437700</c:v>
                </c:pt>
                <c:pt idx="2644">
                  <c:v>82393500</c:v>
                </c:pt>
                <c:pt idx="2645">
                  <c:v>83313000</c:v>
                </c:pt>
                <c:pt idx="2646">
                  <c:v>84221100</c:v>
                </c:pt>
                <c:pt idx="2647">
                  <c:v>85122300</c:v>
                </c:pt>
                <c:pt idx="2648">
                  <c:v>86025000</c:v>
                </c:pt>
                <c:pt idx="2649">
                  <c:v>86932500</c:v>
                </c:pt>
                <c:pt idx="2650">
                  <c:v>87840000</c:v>
                </c:pt>
                <c:pt idx="2651">
                  <c:v>88772900</c:v>
                </c:pt>
                <c:pt idx="2652">
                  <c:v>17522537</c:v>
                </c:pt>
                <c:pt idx="2653">
                  <c:v>18029989</c:v>
                </c:pt>
                <c:pt idx="2654">
                  <c:v>18551068</c:v>
                </c:pt>
                <c:pt idx="2655">
                  <c:v>19081306</c:v>
                </c:pt>
                <c:pt idx="2656">
                  <c:v>19612696</c:v>
                </c:pt>
                <c:pt idx="2657">
                  <c:v>20139661</c:v>
                </c:pt>
                <c:pt idx="2658">
                  <c:v>20661714</c:v>
                </c:pt>
                <c:pt idx="2659">
                  <c:v>21182162</c:v>
                </c:pt>
                <c:pt idx="2660">
                  <c:v>21703571</c:v>
                </c:pt>
                <c:pt idx="2661">
                  <c:v>22229625</c:v>
                </c:pt>
                <c:pt idx="2662">
                  <c:v>22763008</c:v>
                </c:pt>
                <c:pt idx="2663">
                  <c:v>23304206</c:v>
                </c:pt>
                <c:pt idx="2664">
                  <c:v>23852409</c:v>
                </c:pt>
                <c:pt idx="2665">
                  <c:v>10100981</c:v>
                </c:pt>
                <c:pt idx="2666">
                  <c:v>10362137</c:v>
                </c:pt>
                <c:pt idx="2667">
                  <c:v>10625423</c:v>
                </c:pt>
                <c:pt idx="2668">
                  <c:v>10894519</c:v>
                </c:pt>
                <c:pt idx="2669">
                  <c:v>11174650</c:v>
                </c:pt>
                <c:pt idx="2670">
                  <c:v>11470022</c:v>
                </c:pt>
                <c:pt idx="2671">
                  <c:v>11781612</c:v>
                </c:pt>
                <c:pt idx="2672">
                  <c:v>12109620</c:v>
                </c:pt>
                <c:pt idx="2673">
                  <c:v>12456527</c:v>
                </c:pt>
                <c:pt idx="2674">
                  <c:v>12825031</c:v>
                </c:pt>
                <c:pt idx="2675">
                  <c:v>13216985</c:v>
                </c:pt>
                <c:pt idx="2676">
                  <c:v>13633796</c:v>
                </c:pt>
                <c:pt idx="2677">
                  <c:v>14075099</c:v>
                </c:pt>
                <c:pt idx="2678">
                  <c:v>12503652</c:v>
                </c:pt>
                <c:pt idx="2679">
                  <c:v>12586763</c:v>
                </c:pt>
                <c:pt idx="2680">
                  <c:v>12640922</c:v>
                </c:pt>
                <c:pt idx="2681">
                  <c:v>12673103</c:v>
                </c:pt>
                <c:pt idx="2682">
                  <c:v>12693047</c:v>
                </c:pt>
                <c:pt idx="2683">
                  <c:v>12710589</c:v>
                </c:pt>
                <c:pt idx="2684">
                  <c:v>12724308</c:v>
                </c:pt>
                <c:pt idx="2685">
                  <c:v>12740160</c:v>
                </c:pt>
                <c:pt idx="2686">
                  <c:v>12784041</c:v>
                </c:pt>
                <c:pt idx="2687">
                  <c:v>12888918</c:v>
                </c:pt>
                <c:pt idx="2688">
                  <c:v>13076978</c:v>
                </c:pt>
                <c:pt idx="2689">
                  <c:v>13358738</c:v>
                </c:pt>
                <c:pt idx="2690">
                  <c:v>13724317</c:v>
                </c:pt>
              </c:numCache>
            </c:numRef>
          </c:xVal>
          <c:yVal>
            <c:numRef>
              <c:f>'population vs birthrate'!$B$2:$B$2692</c:f>
              <c:numCache>
                <c:formatCode>General</c:formatCode>
                <c:ptCount val="2691"/>
                <c:pt idx="0">
                  <c:v>0.05</c:v>
                </c:pt>
                <c:pt idx="1">
                  <c:v>4.9000000000000002E-2</c:v>
                </c:pt>
                <c:pt idx="2">
                  <c:v>4.8000000000000001E-2</c:v>
                </c:pt>
                <c:pt idx="3">
                  <c:v>4.7E-2</c:v>
                </c:pt>
                <c:pt idx="4">
                  <c:v>4.5999999999999999E-2</c:v>
                </c:pt>
                <c:pt idx="5">
                  <c:v>4.4999999999999998E-2</c:v>
                </c:pt>
                <c:pt idx="6">
                  <c:v>4.3999999999999997E-2</c:v>
                </c:pt>
                <c:pt idx="7">
                  <c:v>4.2000000000000003E-2</c:v>
                </c:pt>
                <c:pt idx="8">
                  <c:v>4.1000000000000002E-2</c:v>
                </c:pt>
                <c:pt idx="9">
                  <c:v>3.9E-2</c:v>
                </c:pt>
                <c:pt idx="10">
                  <c:v>3.7999999999999999E-2</c:v>
                </c:pt>
                <c:pt idx="11">
                  <c:v>3.6999999999999998E-2</c:v>
                </c:pt>
                <c:pt idx="12">
                  <c:v>3.5000000000000003E-2</c:v>
                </c:pt>
                <c:pt idx="13">
                  <c:v>1.9E-2</c:v>
                </c:pt>
                <c:pt idx="14">
                  <c:v>1.7999999999999999E-2</c:v>
                </c:pt>
                <c:pt idx="15">
                  <c:v>1.7000000000000001E-2</c:v>
                </c:pt>
                <c:pt idx="16">
                  <c:v>1.6E-2</c:v>
                </c:pt>
                <c:pt idx="17">
                  <c:v>1.4999999999999999E-2</c:v>
                </c:pt>
                <c:pt idx="18">
                  <c:v>1.4E-2</c:v>
                </c:pt>
                <c:pt idx="19">
                  <c:v>1.4E-2</c:v>
                </c:pt>
                <c:pt idx="20">
                  <c:v>1.2999999999999999E-2</c:v>
                </c:pt>
                <c:pt idx="21">
                  <c:v>1.2999999999999999E-2</c:v>
                </c:pt>
                <c:pt idx="22">
                  <c:v>1.2999999999999999E-2</c:v>
                </c:pt>
                <c:pt idx="23">
                  <c:v>1.2999999999999999E-2</c:v>
                </c:pt>
                <c:pt idx="24">
                  <c:v>1.2999999999999999E-2</c:v>
                </c:pt>
                <c:pt idx="25">
                  <c:v>1.2999999999999999E-2</c:v>
                </c:pt>
                <c:pt idx="26">
                  <c:v>0.02</c:v>
                </c:pt>
                <c:pt idx="27">
                  <c:v>1.9E-2</c:v>
                </c:pt>
                <c:pt idx="28">
                  <c:v>1.9E-2</c:v>
                </c:pt>
                <c:pt idx="29">
                  <c:v>0.02</c:v>
                </c:pt>
                <c:pt idx="30">
                  <c:v>0.02</c:v>
                </c:pt>
                <c:pt idx="31">
                  <c:v>2.1000000000000001E-2</c:v>
                </c:pt>
                <c:pt idx="32">
                  <c:v>2.1999999999999999E-2</c:v>
                </c:pt>
                <c:pt idx="33">
                  <c:v>2.3E-2</c:v>
                </c:pt>
                <c:pt idx="34">
                  <c:v>2.4E-2</c:v>
                </c:pt>
                <c:pt idx="35">
                  <c:v>2.4E-2</c:v>
                </c:pt>
                <c:pt idx="36">
                  <c:v>2.5000000000000001E-2</c:v>
                </c:pt>
                <c:pt idx="37">
                  <c:v>2.5000000000000001E-2</c:v>
                </c:pt>
                <c:pt idx="38">
                  <c:v>2.5000000000000001E-2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2.1999999999999999E-2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1.9E-2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1.2E-2</c:v>
                </c:pt>
                <c:pt idx="54">
                  <c:v>1.0999999999999999E-2</c:v>
                </c:pt>
                <c:pt idx="55">
                  <c:v>0.01</c:v>
                </c:pt>
                <c:pt idx="56">
                  <c:v>1.0999999999999999E-2</c:v>
                </c:pt>
                <c:pt idx="57">
                  <c:v>1.0999999999999999E-2</c:v>
                </c:pt>
                <c:pt idx="58">
                  <c:v>1.0999999999999999E-2</c:v>
                </c:pt>
                <c:pt idx="59">
                  <c:v>0.01</c:v>
                </c:pt>
                <c:pt idx="60">
                  <c:v>0.01</c:v>
                </c:pt>
                <c:pt idx="61">
                  <c:v>0.01</c:v>
                </c:pt>
                <c:pt idx="62">
                  <c:v>0.01</c:v>
                </c:pt>
                <c:pt idx="63">
                  <c:v>0</c:v>
                </c:pt>
                <c:pt idx="64">
                  <c:v>0.01</c:v>
                </c:pt>
                <c:pt idx="65">
                  <c:v>1.0999999999999999E-2</c:v>
                </c:pt>
                <c:pt idx="66">
                  <c:v>0.05</c:v>
                </c:pt>
                <c:pt idx="67">
                  <c:v>0.05</c:v>
                </c:pt>
                <c:pt idx="68">
                  <c:v>0.05</c:v>
                </c:pt>
                <c:pt idx="69">
                  <c:v>0.05</c:v>
                </c:pt>
                <c:pt idx="70">
                  <c:v>4.9000000000000002E-2</c:v>
                </c:pt>
                <c:pt idx="71">
                  <c:v>4.9000000000000002E-2</c:v>
                </c:pt>
                <c:pt idx="72">
                  <c:v>4.8000000000000001E-2</c:v>
                </c:pt>
                <c:pt idx="73">
                  <c:v>4.8000000000000001E-2</c:v>
                </c:pt>
                <c:pt idx="74">
                  <c:v>4.7E-2</c:v>
                </c:pt>
                <c:pt idx="75">
                  <c:v>4.5999999999999999E-2</c:v>
                </c:pt>
                <c:pt idx="76">
                  <c:v>4.5999999999999999E-2</c:v>
                </c:pt>
                <c:pt idx="77">
                  <c:v>4.4999999999999998E-2</c:v>
                </c:pt>
                <c:pt idx="78">
                  <c:v>0.05</c:v>
                </c:pt>
                <c:pt idx="79">
                  <c:v>0.02</c:v>
                </c:pt>
                <c:pt idx="80">
                  <c:v>0.02</c:v>
                </c:pt>
                <c:pt idx="81">
                  <c:v>1.9E-2</c:v>
                </c:pt>
                <c:pt idx="82">
                  <c:v>1.9E-2</c:v>
                </c:pt>
                <c:pt idx="83">
                  <c:v>1.9E-2</c:v>
                </c:pt>
                <c:pt idx="84">
                  <c:v>1.7999999999999999E-2</c:v>
                </c:pt>
                <c:pt idx="85">
                  <c:v>1.7999999999999999E-2</c:v>
                </c:pt>
                <c:pt idx="86">
                  <c:v>1.7999999999999999E-2</c:v>
                </c:pt>
                <c:pt idx="87">
                  <c:v>1.7000000000000001E-2</c:v>
                </c:pt>
                <c:pt idx="88">
                  <c:v>1.7000000000000001E-2</c:v>
                </c:pt>
                <c:pt idx="89">
                  <c:v>1.7000000000000001E-2</c:v>
                </c:pt>
                <c:pt idx="90">
                  <c:v>1.7000000000000001E-2</c:v>
                </c:pt>
                <c:pt idx="91">
                  <c:v>0.02</c:v>
                </c:pt>
                <c:pt idx="92">
                  <c:v>1.7999999999999999E-2</c:v>
                </c:pt>
                <c:pt idx="93">
                  <c:v>1.7999999999999999E-2</c:v>
                </c:pt>
                <c:pt idx="94">
                  <c:v>1.7999999999999999E-2</c:v>
                </c:pt>
                <c:pt idx="95">
                  <c:v>1.7999999999999999E-2</c:v>
                </c:pt>
                <c:pt idx="96">
                  <c:v>1.7999999999999999E-2</c:v>
                </c:pt>
                <c:pt idx="97">
                  <c:v>1.7999999999999999E-2</c:v>
                </c:pt>
                <c:pt idx="98">
                  <c:v>1.7000000000000001E-2</c:v>
                </c:pt>
                <c:pt idx="99">
                  <c:v>1.7000000000000001E-2</c:v>
                </c:pt>
                <c:pt idx="100">
                  <c:v>1.7000000000000001E-2</c:v>
                </c:pt>
                <c:pt idx="101">
                  <c:v>1.7000000000000001E-2</c:v>
                </c:pt>
                <c:pt idx="102">
                  <c:v>1.7000000000000001E-2</c:v>
                </c:pt>
                <c:pt idx="103">
                  <c:v>1.7000000000000001E-2</c:v>
                </c:pt>
                <c:pt idx="104">
                  <c:v>1.9E-2</c:v>
                </c:pt>
                <c:pt idx="105">
                  <c:v>1.2999999999999999E-2</c:v>
                </c:pt>
                <c:pt idx="106">
                  <c:v>1.2999999999999999E-2</c:v>
                </c:pt>
                <c:pt idx="107">
                  <c:v>1.4E-2</c:v>
                </c:pt>
                <c:pt idx="108">
                  <c:v>1.4E-2</c:v>
                </c:pt>
                <c:pt idx="109">
                  <c:v>1.4E-2</c:v>
                </c:pt>
                <c:pt idx="110">
                  <c:v>1.4E-2</c:v>
                </c:pt>
                <c:pt idx="111">
                  <c:v>1.4E-2</c:v>
                </c:pt>
                <c:pt idx="112">
                  <c:v>1.4E-2</c:v>
                </c:pt>
                <c:pt idx="113">
                  <c:v>1.4E-2</c:v>
                </c:pt>
                <c:pt idx="114">
                  <c:v>1.4E-2</c:v>
                </c:pt>
                <c:pt idx="115">
                  <c:v>1.4E-2</c:v>
                </c:pt>
                <c:pt idx="116">
                  <c:v>1.4E-2</c:v>
                </c:pt>
                <c:pt idx="117">
                  <c:v>1.2999999999999999E-2</c:v>
                </c:pt>
                <c:pt idx="118">
                  <c:v>1.4E-2</c:v>
                </c:pt>
                <c:pt idx="119">
                  <c:v>1.2999999999999999E-2</c:v>
                </c:pt>
                <c:pt idx="120">
                  <c:v>1.2999999999999999E-2</c:v>
                </c:pt>
                <c:pt idx="121">
                  <c:v>1.2999999999999999E-2</c:v>
                </c:pt>
                <c:pt idx="122">
                  <c:v>1.2E-2</c:v>
                </c:pt>
                <c:pt idx="123">
                  <c:v>1.2E-2</c:v>
                </c:pt>
                <c:pt idx="124">
                  <c:v>1.2E-2</c:v>
                </c:pt>
                <c:pt idx="125">
                  <c:v>1.0999999999999999E-2</c:v>
                </c:pt>
                <c:pt idx="126">
                  <c:v>1.0999999999999999E-2</c:v>
                </c:pt>
                <c:pt idx="127">
                  <c:v>1.0999999999999999E-2</c:v>
                </c:pt>
                <c:pt idx="128">
                  <c:v>1.0999999999999999E-2</c:v>
                </c:pt>
                <c:pt idx="129">
                  <c:v>0.01</c:v>
                </c:pt>
                <c:pt idx="130">
                  <c:v>1.4E-2</c:v>
                </c:pt>
                <c:pt idx="131">
                  <c:v>1.2999999999999999E-2</c:v>
                </c:pt>
                <c:pt idx="132">
                  <c:v>1.2999999999999999E-2</c:v>
                </c:pt>
                <c:pt idx="133">
                  <c:v>1.2999999999999999E-2</c:v>
                </c:pt>
                <c:pt idx="134">
                  <c:v>1.2E-2</c:v>
                </c:pt>
                <c:pt idx="135">
                  <c:v>1.2999999999999999E-2</c:v>
                </c:pt>
                <c:pt idx="136">
                  <c:v>1.2999999999999999E-2</c:v>
                </c:pt>
                <c:pt idx="137">
                  <c:v>1.4E-2</c:v>
                </c:pt>
                <c:pt idx="138">
                  <c:v>1.4E-2</c:v>
                </c:pt>
                <c:pt idx="139">
                  <c:v>1.4E-2</c:v>
                </c:pt>
                <c:pt idx="140">
                  <c:v>1.4E-2</c:v>
                </c:pt>
                <c:pt idx="141">
                  <c:v>1.4E-2</c:v>
                </c:pt>
                <c:pt idx="142">
                  <c:v>1.4E-2</c:v>
                </c:pt>
                <c:pt idx="143">
                  <c:v>1.2999999999999999E-2</c:v>
                </c:pt>
                <c:pt idx="144">
                  <c:v>8.9999999999999993E-3</c:v>
                </c:pt>
                <c:pt idx="145">
                  <c:v>0.01</c:v>
                </c:pt>
                <c:pt idx="146">
                  <c:v>0.01</c:v>
                </c:pt>
                <c:pt idx="147">
                  <c:v>0.01</c:v>
                </c:pt>
                <c:pt idx="148">
                  <c:v>0.01</c:v>
                </c:pt>
                <c:pt idx="149">
                  <c:v>8.9999999999999993E-3</c:v>
                </c:pt>
                <c:pt idx="150">
                  <c:v>8.9999999999999993E-3</c:v>
                </c:pt>
                <c:pt idx="151">
                  <c:v>8.9999999999999993E-3</c:v>
                </c:pt>
                <c:pt idx="152">
                  <c:v>8.9999999999999993E-3</c:v>
                </c:pt>
                <c:pt idx="153">
                  <c:v>8.9999999999999993E-3</c:v>
                </c:pt>
                <c:pt idx="154">
                  <c:v>8.9999999999999993E-3</c:v>
                </c:pt>
                <c:pt idx="155">
                  <c:v>8.9999999999999993E-3</c:v>
                </c:pt>
                <c:pt idx="156">
                  <c:v>0.01</c:v>
                </c:pt>
                <c:pt idx="157">
                  <c:v>1.4E-2</c:v>
                </c:pt>
                <c:pt idx="158">
                  <c:v>1.4E-2</c:v>
                </c:pt>
                <c:pt idx="159">
                  <c:v>1.4E-2</c:v>
                </c:pt>
                <c:pt idx="160">
                  <c:v>1.6E-2</c:v>
                </c:pt>
                <c:pt idx="161">
                  <c:v>1.7000000000000001E-2</c:v>
                </c:pt>
                <c:pt idx="162">
                  <c:v>1.7999999999999999E-2</c:v>
                </c:pt>
                <c:pt idx="163">
                  <c:v>1.7999999999999999E-2</c:v>
                </c:pt>
                <c:pt idx="164">
                  <c:v>1.7000000000000001E-2</c:v>
                </c:pt>
                <c:pt idx="165">
                  <c:v>1.7000000000000001E-2</c:v>
                </c:pt>
                <c:pt idx="166">
                  <c:v>1.7999999999999999E-2</c:v>
                </c:pt>
                <c:pt idx="167">
                  <c:v>1.9E-2</c:v>
                </c:pt>
                <c:pt idx="168">
                  <c:v>1.9E-2</c:v>
                </c:pt>
                <c:pt idx="169">
                  <c:v>1.4999999999999999E-2</c:v>
                </c:pt>
                <c:pt idx="170">
                  <c:v>1.7000000000000001E-2</c:v>
                </c:pt>
                <c:pt idx="171">
                  <c:v>1.6E-2</c:v>
                </c:pt>
                <c:pt idx="172">
                  <c:v>1.6E-2</c:v>
                </c:pt>
                <c:pt idx="173">
                  <c:v>1.4999999999999999E-2</c:v>
                </c:pt>
                <c:pt idx="174">
                  <c:v>1.4999999999999999E-2</c:v>
                </c:pt>
                <c:pt idx="175">
                  <c:v>1.4999999999999999E-2</c:v>
                </c:pt>
                <c:pt idx="176">
                  <c:v>1.4999999999999999E-2</c:v>
                </c:pt>
                <c:pt idx="177">
                  <c:v>1.6E-2</c:v>
                </c:pt>
                <c:pt idx="178">
                  <c:v>1.6E-2</c:v>
                </c:pt>
                <c:pt idx="179">
                  <c:v>1.6E-2</c:v>
                </c:pt>
                <c:pt idx="180">
                  <c:v>1.4999999999999999E-2</c:v>
                </c:pt>
                <c:pt idx="181">
                  <c:v>1.4999999999999999E-2</c:v>
                </c:pt>
                <c:pt idx="182">
                  <c:v>1.7999999999999999E-2</c:v>
                </c:pt>
                <c:pt idx="183">
                  <c:v>2.1000000000000001E-2</c:v>
                </c:pt>
                <c:pt idx="184">
                  <c:v>0.02</c:v>
                </c:pt>
                <c:pt idx="185">
                  <c:v>0.02</c:v>
                </c:pt>
                <c:pt idx="186">
                  <c:v>1.9E-2</c:v>
                </c:pt>
                <c:pt idx="187">
                  <c:v>1.9E-2</c:v>
                </c:pt>
                <c:pt idx="188">
                  <c:v>1.7999999999999999E-2</c:v>
                </c:pt>
                <c:pt idx="189">
                  <c:v>1.7999999999999999E-2</c:v>
                </c:pt>
                <c:pt idx="190">
                  <c:v>1.7000000000000001E-2</c:v>
                </c:pt>
                <c:pt idx="191">
                  <c:v>1.7000000000000001E-2</c:v>
                </c:pt>
                <c:pt idx="192">
                  <c:v>1.6E-2</c:v>
                </c:pt>
                <c:pt idx="193">
                  <c:v>1.6E-2</c:v>
                </c:pt>
                <c:pt idx="194">
                  <c:v>1.6E-2</c:v>
                </c:pt>
                <c:pt idx="195">
                  <c:v>2.1000000000000001E-2</c:v>
                </c:pt>
                <c:pt idx="196">
                  <c:v>2.5999999999999999E-2</c:v>
                </c:pt>
                <c:pt idx="197">
                  <c:v>2.5999999999999999E-2</c:v>
                </c:pt>
                <c:pt idx="198">
                  <c:v>2.5000000000000001E-2</c:v>
                </c:pt>
                <c:pt idx="199">
                  <c:v>2.4E-2</c:v>
                </c:pt>
                <c:pt idx="200">
                  <c:v>2.3E-2</c:v>
                </c:pt>
                <c:pt idx="201">
                  <c:v>2.3E-2</c:v>
                </c:pt>
                <c:pt idx="202">
                  <c:v>2.1999999999999999E-2</c:v>
                </c:pt>
                <c:pt idx="203">
                  <c:v>2.1999999999999999E-2</c:v>
                </c:pt>
                <c:pt idx="204">
                  <c:v>2.1000000000000001E-2</c:v>
                </c:pt>
                <c:pt idx="205">
                  <c:v>2.1000000000000001E-2</c:v>
                </c:pt>
                <c:pt idx="206">
                  <c:v>2.1000000000000001E-2</c:v>
                </c:pt>
                <c:pt idx="207">
                  <c:v>0.02</c:v>
                </c:pt>
                <c:pt idx="208">
                  <c:v>2.7E-2</c:v>
                </c:pt>
                <c:pt idx="209">
                  <c:v>1.2999999999999999E-2</c:v>
                </c:pt>
                <c:pt idx="210">
                  <c:v>1.2999999999999999E-2</c:v>
                </c:pt>
                <c:pt idx="211">
                  <c:v>1.2999999999999999E-2</c:v>
                </c:pt>
                <c:pt idx="212">
                  <c:v>1.2999999999999999E-2</c:v>
                </c:pt>
                <c:pt idx="213">
                  <c:v>1.2999999999999999E-2</c:v>
                </c:pt>
                <c:pt idx="214">
                  <c:v>1.2999999999999999E-2</c:v>
                </c:pt>
                <c:pt idx="215">
                  <c:v>1.2999999999999999E-2</c:v>
                </c:pt>
                <c:pt idx="216">
                  <c:v>1.2999999999999999E-2</c:v>
                </c:pt>
                <c:pt idx="217">
                  <c:v>1.2999999999999999E-2</c:v>
                </c:pt>
                <c:pt idx="218">
                  <c:v>1.2999999999999999E-2</c:v>
                </c:pt>
                <c:pt idx="219">
                  <c:v>1.2999999999999999E-2</c:v>
                </c:pt>
                <c:pt idx="220">
                  <c:v>1.2999999999999999E-2</c:v>
                </c:pt>
                <c:pt idx="221">
                  <c:v>1.2999999999999999E-2</c:v>
                </c:pt>
                <c:pt idx="222">
                  <c:v>8.9999999999999993E-3</c:v>
                </c:pt>
                <c:pt idx="223">
                  <c:v>8.9999999999999993E-3</c:v>
                </c:pt>
                <c:pt idx="224">
                  <c:v>8.9999999999999993E-3</c:v>
                </c:pt>
                <c:pt idx="225">
                  <c:v>8.9999999999999993E-3</c:v>
                </c:pt>
                <c:pt idx="226">
                  <c:v>8.9999999999999993E-3</c:v>
                </c:pt>
                <c:pt idx="227">
                  <c:v>0.01</c:v>
                </c:pt>
                <c:pt idx="228">
                  <c:v>1.0999999999999999E-2</c:v>
                </c:pt>
                <c:pt idx="229">
                  <c:v>1.0999999999999999E-2</c:v>
                </c:pt>
                <c:pt idx="230">
                  <c:v>1.0999999999999999E-2</c:v>
                </c:pt>
                <c:pt idx="231">
                  <c:v>1.0999999999999999E-2</c:v>
                </c:pt>
                <c:pt idx="232">
                  <c:v>1.2E-2</c:v>
                </c:pt>
                <c:pt idx="233">
                  <c:v>1.2E-2</c:v>
                </c:pt>
                <c:pt idx="234">
                  <c:v>8.9999999999999993E-3</c:v>
                </c:pt>
                <c:pt idx="235">
                  <c:v>1.0999999999999999E-2</c:v>
                </c:pt>
                <c:pt idx="236">
                  <c:v>1.0999999999999999E-2</c:v>
                </c:pt>
                <c:pt idx="237">
                  <c:v>1.0999999999999999E-2</c:v>
                </c:pt>
                <c:pt idx="238">
                  <c:v>1.0999999999999999E-2</c:v>
                </c:pt>
                <c:pt idx="239">
                  <c:v>1.0999999999999999E-2</c:v>
                </c:pt>
                <c:pt idx="240">
                  <c:v>1.2E-2</c:v>
                </c:pt>
                <c:pt idx="241">
                  <c:v>1.2E-2</c:v>
                </c:pt>
                <c:pt idx="242">
                  <c:v>1.2E-2</c:v>
                </c:pt>
                <c:pt idx="243">
                  <c:v>1.2E-2</c:v>
                </c:pt>
                <c:pt idx="244">
                  <c:v>1.2E-2</c:v>
                </c:pt>
                <c:pt idx="245">
                  <c:v>1.2E-2</c:v>
                </c:pt>
                <c:pt idx="246">
                  <c:v>1.0999999999999999E-2</c:v>
                </c:pt>
                <c:pt idx="247">
                  <c:v>1.0999999999999999E-2</c:v>
                </c:pt>
                <c:pt idx="248">
                  <c:v>2.9000000000000001E-2</c:v>
                </c:pt>
                <c:pt idx="249">
                  <c:v>2.8000000000000001E-2</c:v>
                </c:pt>
                <c:pt idx="250">
                  <c:v>2.8000000000000001E-2</c:v>
                </c:pt>
                <c:pt idx="251">
                  <c:v>2.7E-2</c:v>
                </c:pt>
                <c:pt idx="252">
                  <c:v>2.7E-2</c:v>
                </c:pt>
                <c:pt idx="253">
                  <c:v>2.5999999999999999E-2</c:v>
                </c:pt>
                <c:pt idx="254">
                  <c:v>2.5999999999999999E-2</c:v>
                </c:pt>
                <c:pt idx="255">
                  <c:v>2.5000000000000001E-2</c:v>
                </c:pt>
                <c:pt idx="256">
                  <c:v>2.5000000000000001E-2</c:v>
                </c:pt>
                <c:pt idx="257">
                  <c:v>2.4E-2</c:v>
                </c:pt>
                <c:pt idx="258">
                  <c:v>2.4E-2</c:v>
                </c:pt>
                <c:pt idx="259">
                  <c:v>2.4E-2</c:v>
                </c:pt>
                <c:pt idx="260">
                  <c:v>2.9000000000000001E-2</c:v>
                </c:pt>
                <c:pt idx="261">
                  <c:v>4.2000000000000003E-2</c:v>
                </c:pt>
                <c:pt idx="262">
                  <c:v>4.2000000000000003E-2</c:v>
                </c:pt>
                <c:pt idx="263">
                  <c:v>4.1000000000000002E-2</c:v>
                </c:pt>
                <c:pt idx="264">
                  <c:v>4.1000000000000002E-2</c:v>
                </c:pt>
                <c:pt idx="265">
                  <c:v>0.04</c:v>
                </c:pt>
                <c:pt idx="266">
                  <c:v>0.04</c:v>
                </c:pt>
                <c:pt idx="267">
                  <c:v>3.9E-2</c:v>
                </c:pt>
                <c:pt idx="268">
                  <c:v>3.9E-2</c:v>
                </c:pt>
                <c:pt idx="269">
                  <c:v>3.7999999999999999E-2</c:v>
                </c:pt>
                <c:pt idx="270">
                  <c:v>3.7999999999999999E-2</c:v>
                </c:pt>
                <c:pt idx="271">
                  <c:v>3.6999999999999998E-2</c:v>
                </c:pt>
                <c:pt idx="272">
                  <c:v>3.6999999999999998E-2</c:v>
                </c:pt>
                <c:pt idx="273">
                  <c:v>4.2999999999999997E-2</c:v>
                </c:pt>
                <c:pt idx="274">
                  <c:v>1.2999999999999999E-2</c:v>
                </c:pt>
                <c:pt idx="275">
                  <c:v>1.2999999999999999E-2</c:v>
                </c:pt>
                <c:pt idx="276">
                  <c:v>1.2999999999999999E-2</c:v>
                </c:pt>
                <c:pt idx="277">
                  <c:v>1.2999999999999999E-2</c:v>
                </c:pt>
                <c:pt idx="278">
                  <c:v>1.2999999999999999E-2</c:v>
                </c:pt>
                <c:pt idx="279">
                  <c:v>1.2999999999999999E-2</c:v>
                </c:pt>
                <c:pt idx="280">
                  <c:v>1.2999999999999999E-2</c:v>
                </c:pt>
                <c:pt idx="281">
                  <c:v>1.2999999999999999E-2</c:v>
                </c:pt>
                <c:pt idx="282">
                  <c:v>1.2E-2</c:v>
                </c:pt>
                <c:pt idx="283">
                  <c:v>1.2E-2</c:v>
                </c:pt>
                <c:pt idx="284">
                  <c:v>1.2E-2</c:v>
                </c:pt>
                <c:pt idx="285">
                  <c:v>1.2E-2</c:v>
                </c:pt>
                <c:pt idx="286">
                  <c:v>1.4E-2</c:v>
                </c:pt>
                <c:pt idx="287">
                  <c:v>2.7E-2</c:v>
                </c:pt>
                <c:pt idx="288">
                  <c:v>2.5999999999999999E-2</c:v>
                </c:pt>
                <c:pt idx="289">
                  <c:v>2.5000000000000001E-2</c:v>
                </c:pt>
                <c:pt idx="290">
                  <c:v>2.4E-2</c:v>
                </c:pt>
                <c:pt idx="291">
                  <c:v>2.3E-2</c:v>
                </c:pt>
                <c:pt idx="292">
                  <c:v>2.1999999999999999E-2</c:v>
                </c:pt>
                <c:pt idx="293">
                  <c:v>2.1999999999999999E-2</c:v>
                </c:pt>
                <c:pt idx="294">
                  <c:v>2.1000000000000001E-2</c:v>
                </c:pt>
                <c:pt idx="295">
                  <c:v>2.1000000000000001E-2</c:v>
                </c:pt>
                <c:pt idx="296">
                  <c:v>2.1000000000000001E-2</c:v>
                </c:pt>
                <c:pt idx="297">
                  <c:v>0.02</c:v>
                </c:pt>
                <c:pt idx="298">
                  <c:v>0.02</c:v>
                </c:pt>
                <c:pt idx="299">
                  <c:v>2.8000000000000001E-2</c:v>
                </c:pt>
                <c:pt idx="300">
                  <c:v>3.1E-2</c:v>
                </c:pt>
                <c:pt idx="301">
                  <c:v>0.03</c:v>
                </c:pt>
                <c:pt idx="302">
                  <c:v>0.03</c:v>
                </c:pt>
                <c:pt idx="303">
                  <c:v>2.9000000000000001E-2</c:v>
                </c:pt>
                <c:pt idx="304">
                  <c:v>2.9000000000000001E-2</c:v>
                </c:pt>
                <c:pt idx="305">
                  <c:v>2.8000000000000001E-2</c:v>
                </c:pt>
                <c:pt idx="306">
                  <c:v>2.8000000000000001E-2</c:v>
                </c:pt>
                <c:pt idx="307">
                  <c:v>2.7E-2</c:v>
                </c:pt>
                <c:pt idx="308">
                  <c:v>2.7E-2</c:v>
                </c:pt>
                <c:pt idx="309">
                  <c:v>2.5999999999999999E-2</c:v>
                </c:pt>
                <c:pt idx="310">
                  <c:v>2.5999999999999999E-2</c:v>
                </c:pt>
                <c:pt idx="311">
                  <c:v>2.5999999999999999E-2</c:v>
                </c:pt>
                <c:pt idx="312">
                  <c:v>3.1E-2</c:v>
                </c:pt>
                <c:pt idx="313">
                  <c:v>0.01</c:v>
                </c:pt>
                <c:pt idx="314">
                  <c:v>8.9999999999999993E-3</c:v>
                </c:pt>
                <c:pt idx="315">
                  <c:v>8.9999999999999993E-3</c:v>
                </c:pt>
                <c:pt idx="316">
                  <c:v>8.0000000000000002E-3</c:v>
                </c:pt>
                <c:pt idx="317">
                  <c:v>8.0000000000000002E-3</c:v>
                </c:pt>
                <c:pt idx="318">
                  <c:v>8.0000000000000002E-3</c:v>
                </c:pt>
                <c:pt idx="319">
                  <c:v>8.0000000000000002E-3</c:v>
                </c:pt>
                <c:pt idx="320">
                  <c:v>8.0000000000000002E-3</c:v>
                </c:pt>
                <c:pt idx="321">
                  <c:v>8.9999999999999993E-3</c:v>
                </c:pt>
                <c:pt idx="322">
                  <c:v>8.9999999999999993E-3</c:v>
                </c:pt>
                <c:pt idx="323">
                  <c:v>8.9999999999999993E-3</c:v>
                </c:pt>
                <c:pt idx="324">
                  <c:v>8.9999999999999993E-3</c:v>
                </c:pt>
                <c:pt idx="325">
                  <c:v>0.01</c:v>
                </c:pt>
                <c:pt idx="326">
                  <c:v>2.7E-2</c:v>
                </c:pt>
                <c:pt idx="327">
                  <c:v>2.5999999999999999E-2</c:v>
                </c:pt>
                <c:pt idx="328">
                  <c:v>2.5999999999999999E-2</c:v>
                </c:pt>
                <c:pt idx="329">
                  <c:v>2.5999999999999999E-2</c:v>
                </c:pt>
                <c:pt idx="330">
                  <c:v>2.5000000000000001E-2</c:v>
                </c:pt>
                <c:pt idx="331">
                  <c:v>2.5000000000000001E-2</c:v>
                </c:pt>
                <c:pt idx="332">
                  <c:v>2.5000000000000001E-2</c:v>
                </c:pt>
                <c:pt idx="333">
                  <c:v>2.5000000000000001E-2</c:v>
                </c:pt>
                <c:pt idx="334">
                  <c:v>2.5000000000000001E-2</c:v>
                </c:pt>
                <c:pt idx="335">
                  <c:v>2.4E-2</c:v>
                </c:pt>
                <c:pt idx="336">
                  <c:v>2.4E-2</c:v>
                </c:pt>
                <c:pt idx="337">
                  <c:v>2.4E-2</c:v>
                </c:pt>
                <c:pt idx="338">
                  <c:v>2.7E-2</c:v>
                </c:pt>
                <c:pt idx="339">
                  <c:v>0.02</c:v>
                </c:pt>
                <c:pt idx="340">
                  <c:v>0.02</c:v>
                </c:pt>
                <c:pt idx="341">
                  <c:v>1.9E-2</c:v>
                </c:pt>
                <c:pt idx="342">
                  <c:v>1.9E-2</c:v>
                </c:pt>
                <c:pt idx="343">
                  <c:v>1.7999999999999999E-2</c:v>
                </c:pt>
                <c:pt idx="344">
                  <c:v>1.7000000000000001E-2</c:v>
                </c:pt>
                <c:pt idx="345">
                  <c:v>1.7000000000000001E-2</c:v>
                </c:pt>
                <c:pt idx="346">
                  <c:v>1.6E-2</c:v>
                </c:pt>
                <c:pt idx="347">
                  <c:v>1.6E-2</c:v>
                </c:pt>
                <c:pt idx="348">
                  <c:v>1.6E-2</c:v>
                </c:pt>
                <c:pt idx="349">
                  <c:v>1.4999999999999999E-2</c:v>
                </c:pt>
                <c:pt idx="350">
                  <c:v>1.4999999999999999E-2</c:v>
                </c:pt>
                <c:pt idx="351">
                  <c:v>2.1000000000000001E-2</c:v>
                </c:pt>
                <c:pt idx="352">
                  <c:v>2.1999999999999999E-2</c:v>
                </c:pt>
                <c:pt idx="353">
                  <c:v>2.1999999999999999E-2</c:v>
                </c:pt>
                <c:pt idx="354">
                  <c:v>2.1000000000000001E-2</c:v>
                </c:pt>
                <c:pt idx="355">
                  <c:v>0.02</c:v>
                </c:pt>
                <c:pt idx="356">
                  <c:v>0.02</c:v>
                </c:pt>
                <c:pt idx="357">
                  <c:v>1.9E-2</c:v>
                </c:pt>
                <c:pt idx="358">
                  <c:v>1.7999999999999999E-2</c:v>
                </c:pt>
                <c:pt idx="359">
                  <c:v>1.7999999999999999E-2</c:v>
                </c:pt>
                <c:pt idx="360">
                  <c:v>1.7000000000000001E-2</c:v>
                </c:pt>
                <c:pt idx="361">
                  <c:v>1.7000000000000001E-2</c:v>
                </c:pt>
                <c:pt idx="362">
                  <c:v>1.6E-2</c:v>
                </c:pt>
                <c:pt idx="363">
                  <c:v>1.6E-2</c:v>
                </c:pt>
                <c:pt idx="364">
                  <c:v>2.3E-2</c:v>
                </c:pt>
                <c:pt idx="365">
                  <c:v>8.9999999999999993E-3</c:v>
                </c:pt>
                <c:pt idx="366">
                  <c:v>8.9999999999999993E-3</c:v>
                </c:pt>
                <c:pt idx="367">
                  <c:v>8.9999999999999993E-3</c:v>
                </c:pt>
                <c:pt idx="368">
                  <c:v>8.9999999999999993E-3</c:v>
                </c:pt>
                <c:pt idx="369">
                  <c:v>8.9999999999999993E-3</c:v>
                </c:pt>
                <c:pt idx="370">
                  <c:v>0.01</c:v>
                </c:pt>
                <c:pt idx="371">
                  <c:v>0.01</c:v>
                </c:pt>
                <c:pt idx="372">
                  <c:v>0.01</c:v>
                </c:pt>
                <c:pt idx="373">
                  <c:v>1.0999999999999999E-2</c:v>
                </c:pt>
                <c:pt idx="374">
                  <c:v>0.01</c:v>
                </c:pt>
                <c:pt idx="375">
                  <c:v>0.01</c:v>
                </c:pt>
                <c:pt idx="376">
                  <c:v>0.01</c:v>
                </c:pt>
                <c:pt idx="377">
                  <c:v>8.9999999999999993E-3</c:v>
                </c:pt>
                <c:pt idx="378">
                  <c:v>4.5999999999999999E-2</c:v>
                </c:pt>
                <c:pt idx="379">
                  <c:v>4.5999999999999999E-2</c:v>
                </c:pt>
                <c:pt idx="380">
                  <c:v>4.4999999999999998E-2</c:v>
                </c:pt>
                <c:pt idx="381">
                  <c:v>4.4999999999999998E-2</c:v>
                </c:pt>
                <c:pt idx="382">
                  <c:v>4.4999999999999998E-2</c:v>
                </c:pt>
                <c:pt idx="383">
                  <c:v>4.3999999999999997E-2</c:v>
                </c:pt>
                <c:pt idx="384">
                  <c:v>4.3999999999999997E-2</c:v>
                </c:pt>
                <c:pt idx="385">
                  <c:v>4.3999999999999997E-2</c:v>
                </c:pt>
                <c:pt idx="386">
                  <c:v>4.2999999999999997E-2</c:v>
                </c:pt>
                <c:pt idx="387">
                  <c:v>4.2999999999999997E-2</c:v>
                </c:pt>
                <c:pt idx="388">
                  <c:v>4.2000000000000003E-2</c:v>
                </c:pt>
                <c:pt idx="389">
                  <c:v>4.1000000000000002E-2</c:v>
                </c:pt>
                <c:pt idx="390">
                  <c:v>4.5999999999999999E-2</c:v>
                </c:pt>
                <c:pt idx="391">
                  <c:v>4.2000000000000003E-2</c:v>
                </c:pt>
                <c:pt idx="392">
                  <c:v>4.2999999999999997E-2</c:v>
                </c:pt>
                <c:pt idx="393">
                  <c:v>4.2999999999999997E-2</c:v>
                </c:pt>
                <c:pt idx="394">
                  <c:v>4.2999999999999997E-2</c:v>
                </c:pt>
                <c:pt idx="395">
                  <c:v>4.3999999999999997E-2</c:v>
                </c:pt>
                <c:pt idx="396">
                  <c:v>4.3999999999999997E-2</c:v>
                </c:pt>
                <c:pt idx="397">
                  <c:v>4.3999999999999997E-2</c:v>
                </c:pt>
                <c:pt idx="398">
                  <c:v>4.4999999999999998E-2</c:v>
                </c:pt>
                <c:pt idx="399">
                  <c:v>4.4999999999999998E-2</c:v>
                </c:pt>
                <c:pt idx="400">
                  <c:v>4.4999999999999998E-2</c:v>
                </c:pt>
                <c:pt idx="401">
                  <c:v>4.4999999999999998E-2</c:v>
                </c:pt>
                <c:pt idx="402">
                  <c:v>4.4999999999999998E-2</c:v>
                </c:pt>
                <c:pt idx="403">
                  <c:v>4.2000000000000003E-2</c:v>
                </c:pt>
                <c:pt idx="404">
                  <c:v>2.7E-2</c:v>
                </c:pt>
                <c:pt idx="405">
                  <c:v>2.7E-2</c:v>
                </c:pt>
                <c:pt idx="406">
                  <c:v>2.5999999999999999E-2</c:v>
                </c:pt>
                <c:pt idx="407">
                  <c:v>2.5999999999999999E-2</c:v>
                </c:pt>
                <c:pt idx="408">
                  <c:v>2.5999999999999999E-2</c:v>
                </c:pt>
                <c:pt idx="409">
                  <c:v>2.5999999999999999E-2</c:v>
                </c:pt>
                <c:pt idx="410">
                  <c:v>2.5999999999999999E-2</c:v>
                </c:pt>
                <c:pt idx="411">
                  <c:v>2.5999999999999999E-2</c:v>
                </c:pt>
                <c:pt idx="412">
                  <c:v>2.5999999999999999E-2</c:v>
                </c:pt>
                <c:pt idx="413">
                  <c:v>2.5999999999999999E-2</c:v>
                </c:pt>
                <c:pt idx="414">
                  <c:v>2.5999999999999999E-2</c:v>
                </c:pt>
                <c:pt idx="415">
                  <c:v>2.5999999999999999E-2</c:v>
                </c:pt>
                <c:pt idx="416">
                  <c:v>2.8000000000000001E-2</c:v>
                </c:pt>
                <c:pt idx="417">
                  <c:v>4.1000000000000002E-2</c:v>
                </c:pt>
                <c:pt idx="418">
                  <c:v>4.1000000000000002E-2</c:v>
                </c:pt>
                <c:pt idx="419">
                  <c:v>4.1000000000000002E-2</c:v>
                </c:pt>
                <c:pt idx="420">
                  <c:v>4.1000000000000002E-2</c:v>
                </c:pt>
                <c:pt idx="421">
                  <c:v>0.04</c:v>
                </c:pt>
                <c:pt idx="422">
                  <c:v>0.04</c:v>
                </c:pt>
                <c:pt idx="423">
                  <c:v>0.04</c:v>
                </c:pt>
                <c:pt idx="424">
                  <c:v>3.9E-2</c:v>
                </c:pt>
                <c:pt idx="425">
                  <c:v>3.9E-2</c:v>
                </c:pt>
                <c:pt idx="426">
                  <c:v>3.9E-2</c:v>
                </c:pt>
                <c:pt idx="427">
                  <c:v>3.7999999999999999E-2</c:v>
                </c:pt>
                <c:pt idx="428">
                  <c:v>3.7999999999999999E-2</c:v>
                </c:pt>
                <c:pt idx="429">
                  <c:v>4.1000000000000002E-2</c:v>
                </c:pt>
                <c:pt idx="430">
                  <c:v>1.0999999999999999E-2</c:v>
                </c:pt>
                <c:pt idx="431">
                  <c:v>1.0999999999999999E-2</c:v>
                </c:pt>
                <c:pt idx="432">
                  <c:v>1.0999999999999999E-2</c:v>
                </c:pt>
                <c:pt idx="433">
                  <c:v>1.0999999999999999E-2</c:v>
                </c:pt>
                <c:pt idx="434">
                  <c:v>1.0999999999999999E-2</c:v>
                </c:pt>
                <c:pt idx="435">
                  <c:v>1.0999999999999999E-2</c:v>
                </c:pt>
                <c:pt idx="436">
                  <c:v>1.0999999999999999E-2</c:v>
                </c:pt>
                <c:pt idx="437">
                  <c:v>1.0999999999999999E-2</c:v>
                </c:pt>
                <c:pt idx="438">
                  <c:v>1.0999999999999999E-2</c:v>
                </c:pt>
                <c:pt idx="439">
                  <c:v>1.0999999999999999E-2</c:v>
                </c:pt>
                <c:pt idx="440">
                  <c:v>1.0999999999999999E-2</c:v>
                </c:pt>
                <c:pt idx="441">
                  <c:v>1.0999999999999999E-2</c:v>
                </c:pt>
                <c:pt idx="442">
                  <c:v>1.0999999999999999E-2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1.4E-2</c:v>
                </c:pt>
                <c:pt idx="450">
                  <c:v>0</c:v>
                </c:pt>
                <c:pt idx="451">
                  <c:v>1.6E-2</c:v>
                </c:pt>
                <c:pt idx="452">
                  <c:v>1.4999999999999999E-2</c:v>
                </c:pt>
                <c:pt idx="453">
                  <c:v>1.4999999999999999E-2</c:v>
                </c:pt>
                <c:pt idx="454">
                  <c:v>1.2999999999999999E-2</c:v>
                </c:pt>
                <c:pt idx="455">
                  <c:v>0</c:v>
                </c:pt>
                <c:pt idx="456">
                  <c:v>3.9E-2</c:v>
                </c:pt>
                <c:pt idx="457">
                  <c:v>3.9E-2</c:v>
                </c:pt>
                <c:pt idx="458">
                  <c:v>3.7999999999999999E-2</c:v>
                </c:pt>
                <c:pt idx="459">
                  <c:v>3.7999999999999999E-2</c:v>
                </c:pt>
                <c:pt idx="460">
                  <c:v>3.6999999999999998E-2</c:v>
                </c:pt>
                <c:pt idx="461">
                  <c:v>3.6999999999999998E-2</c:v>
                </c:pt>
                <c:pt idx="462">
                  <c:v>3.5999999999999997E-2</c:v>
                </c:pt>
                <c:pt idx="463">
                  <c:v>3.5999999999999997E-2</c:v>
                </c:pt>
                <c:pt idx="464">
                  <c:v>3.5000000000000003E-2</c:v>
                </c:pt>
                <c:pt idx="465">
                  <c:v>3.5000000000000003E-2</c:v>
                </c:pt>
                <c:pt idx="466">
                  <c:v>3.5000000000000003E-2</c:v>
                </c:pt>
                <c:pt idx="467">
                  <c:v>3.4000000000000002E-2</c:v>
                </c:pt>
                <c:pt idx="468">
                  <c:v>3.9E-2</c:v>
                </c:pt>
                <c:pt idx="469">
                  <c:v>5.0999999999999997E-2</c:v>
                </c:pt>
                <c:pt idx="470">
                  <c:v>5.0999999999999997E-2</c:v>
                </c:pt>
                <c:pt idx="471">
                  <c:v>0.05</c:v>
                </c:pt>
                <c:pt idx="472">
                  <c:v>0.05</c:v>
                </c:pt>
                <c:pt idx="473">
                  <c:v>0.05</c:v>
                </c:pt>
                <c:pt idx="474">
                  <c:v>4.9000000000000002E-2</c:v>
                </c:pt>
                <c:pt idx="475">
                  <c:v>4.9000000000000002E-2</c:v>
                </c:pt>
                <c:pt idx="476">
                  <c:v>4.8000000000000001E-2</c:v>
                </c:pt>
                <c:pt idx="477">
                  <c:v>4.8000000000000001E-2</c:v>
                </c:pt>
                <c:pt idx="478">
                  <c:v>4.7E-2</c:v>
                </c:pt>
                <c:pt idx="479">
                  <c:v>4.7E-2</c:v>
                </c:pt>
                <c:pt idx="480">
                  <c:v>4.5999999999999999E-2</c:v>
                </c:pt>
                <c:pt idx="481">
                  <c:v>5.0999999999999997E-2</c:v>
                </c:pt>
                <c:pt idx="482">
                  <c:v>1.6E-2</c:v>
                </c:pt>
                <c:pt idx="483">
                  <c:v>1.6E-2</c:v>
                </c:pt>
                <c:pt idx="484">
                  <c:v>1.6E-2</c:v>
                </c:pt>
                <c:pt idx="485">
                  <c:v>1.4999999999999999E-2</c:v>
                </c:pt>
                <c:pt idx="486">
                  <c:v>1.4999999999999999E-2</c:v>
                </c:pt>
                <c:pt idx="487">
                  <c:v>1.4999999999999999E-2</c:v>
                </c:pt>
                <c:pt idx="488">
                  <c:v>1.4999999999999999E-2</c:v>
                </c:pt>
                <c:pt idx="489">
                  <c:v>1.4999999999999999E-2</c:v>
                </c:pt>
                <c:pt idx="490">
                  <c:v>1.4E-2</c:v>
                </c:pt>
                <c:pt idx="491">
                  <c:v>1.4E-2</c:v>
                </c:pt>
                <c:pt idx="492">
                  <c:v>1.4E-2</c:v>
                </c:pt>
                <c:pt idx="493">
                  <c:v>1.4E-2</c:v>
                </c:pt>
                <c:pt idx="494">
                  <c:v>1.7000000000000001E-2</c:v>
                </c:pt>
                <c:pt idx="495">
                  <c:v>1.2999999999999999E-2</c:v>
                </c:pt>
                <c:pt idx="496">
                  <c:v>1.2999999999999999E-2</c:v>
                </c:pt>
                <c:pt idx="497">
                  <c:v>1.2E-2</c:v>
                </c:pt>
                <c:pt idx="498">
                  <c:v>1.2E-2</c:v>
                </c:pt>
                <c:pt idx="499">
                  <c:v>1.2E-2</c:v>
                </c:pt>
                <c:pt idx="500">
                  <c:v>1.2E-2</c:v>
                </c:pt>
                <c:pt idx="501">
                  <c:v>1.2E-2</c:v>
                </c:pt>
                <c:pt idx="502">
                  <c:v>1.2E-2</c:v>
                </c:pt>
                <c:pt idx="503">
                  <c:v>1.2E-2</c:v>
                </c:pt>
                <c:pt idx="504">
                  <c:v>1.2E-2</c:v>
                </c:pt>
                <c:pt idx="505">
                  <c:v>1.2E-2</c:v>
                </c:pt>
                <c:pt idx="506">
                  <c:v>1.2E-2</c:v>
                </c:pt>
                <c:pt idx="507">
                  <c:v>1.4E-2</c:v>
                </c:pt>
                <c:pt idx="508">
                  <c:v>2.3E-2</c:v>
                </c:pt>
                <c:pt idx="509">
                  <c:v>2.1999999999999999E-2</c:v>
                </c:pt>
                <c:pt idx="510">
                  <c:v>2.1999999999999999E-2</c:v>
                </c:pt>
                <c:pt idx="511">
                  <c:v>2.1999999999999999E-2</c:v>
                </c:pt>
                <c:pt idx="512">
                  <c:v>2.1000000000000001E-2</c:v>
                </c:pt>
                <c:pt idx="513">
                  <c:v>2.1000000000000001E-2</c:v>
                </c:pt>
                <c:pt idx="514">
                  <c:v>2.1000000000000001E-2</c:v>
                </c:pt>
                <c:pt idx="515">
                  <c:v>0.02</c:v>
                </c:pt>
                <c:pt idx="516">
                  <c:v>0.02</c:v>
                </c:pt>
                <c:pt idx="517">
                  <c:v>0.02</c:v>
                </c:pt>
                <c:pt idx="518">
                  <c:v>1.9E-2</c:v>
                </c:pt>
                <c:pt idx="519">
                  <c:v>1.9E-2</c:v>
                </c:pt>
                <c:pt idx="520">
                  <c:v>2.3E-2</c:v>
                </c:pt>
                <c:pt idx="521">
                  <c:v>3.9E-2</c:v>
                </c:pt>
                <c:pt idx="522">
                  <c:v>3.9E-2</c:v>
                </c:pt>
                <c:pt idx="523">
                  <c:v>3.9E-2</c:v>
                </c:pt>
                <c:pt idx="524">
                  <c:v>3.9E-2</c:v>
                </c:pt>
                <c:pt idx="525">
                  <c:v>3.9E-2</c:v>
                </c:pt>
                <c:pt idx="526">
                  <c:v>3.9E-2</c:v>
                </c:pt>
                <c:pt idx="527">
                  <c:v>3.9E-2</c:v>
                </c:pt>
                <c:pt idx="528">
                  <c:v>3.7999999999999999E-2</c:v>
                </c:pt>
                <c:pt idx="529">
                  <c:v>3.7999999999999999E-2</c:v>
                </c:pt>
                <c:pt idx="530">
                  <c:v>3.6999999999999998E-2</c:v>
                </c:pt>
                <c:pt idx="531">
                  <c:v>3.5999999999999997E-2</c:v>
                </c:pt>
                <c:pt idx="532">
                  <c:v>3.5999999999999997E-2</c:v>
                </c:pt>
                <c:pt idx="533">
                  <c:v>3.9E-2</c:v>
                </c:pt>
                <c:pt idx="534">
                  <c:v>3.9E-2</c:v>
                </c:pt>
                <c:pt idx="535">
                  <c:v>3.9E-2</c:v>
                </c:pt>
                <c:pt idx="536">
                  <c:v>3.9E-2</c:v>
                </c:pt>
                <c:pt idx="537">
                  <c:v>3.9E-2</c:v>
                </c:pt>
                <c:pt idx="538">
                  <c:v>3.9E-2</c:v>
                </c:pt>
                <c:pt idx="539">
                  <c:v>3.9E-2</c:v>
                </c:pt>
                <c:pt idx="540">
                  <c:v>3.9E-2</c:v>
                </c:pt>
                <c:pt idx="541">
                  <c:v>3.9E-2</c:v>
                </c:pt>
                <c:pt idx="542">
                  <c:v>3.9E-2</c:v>
                </c:pt>
                <c:pt idx="543">
                  <c:v>3.9E-2</c:v>
                </c:pt>
                <c:pt idx="544">
                  <c:v>3.7999999999999999E-2</c:v>
                </c:pt>
                <c:pt idx="545">
                  <c:v>3.7999999999999999E-2</c:v>
                </c:pt>
                <c:pt idx="546">
                  <c:v>3.9E-2</c:v>
                </c:pt>
                <c:pt idx="547">
                  <c:v>4.7E-2</c:v>
                </c:pt>
                <c:pt idx="548">
                  <c:v>4.7E-2</c:v>
                </c:pt>
                <c:pt idx="549">
                  <c:v>4.7E-2</c:v>
                </c:pt>
                <c:pt idx="550">
                  <c:v>4.5999999999999999E-2</c:v>
                </c:pt>
                <c:pt idx="551">
                  <c:v>4.5999999999999999E-2</c:v>
                </c:pt>
                <c:pt idx="552">
                  <c:v>4.5999999999999999E-2</c:v>
                </c:pt>
                <c:pt idx="553">
                  <c:v>4.4999999999999998E-2</c:v>
                </c:pt>
                <c:pt idx="554">
                  <c:v>4.4999999999999998E-2</c:v>
                </c:pt>
                <c:pt idx="555">
                  <c:v>4.3999999999999997E-2</c:v>
                </c:pt>
                <c:pt idx="556">
                  <c:v>4.3999999999999997E-2</c:v>
                </c:pt>
                <c:pt idx="557">
                  <c:v>4.3999999999999997E-2</c:v>
                </c:pt>
                <c:pt idx="558">
                  <c:v>4.2999999999999997E-2</c:v>
                </c:pt>
                <c:pt idx="559">
                  <c:v>4.8000000000000001E-2</c:v>
                </c:pt>
                <c:pt idx="560">
                  <c:v>0.02</c:v>
                </c:pt>
                <c:pt idx="561">
                  <c:v>1.9E-2</c:v>
                </c:pt>
                <c:pt idx="562">
                  <c:v>1.7999999999999999E-2</c:v>
                </c:pt>
                <c:pt idx="563">
                  <c:v>1.7999999999999999E-2</c:v>
                </c:pt>
                <c:pt idx="564">
                  <c:v>1.7000000000000001E-2</c:v>
                </c:pt>
                <c:pt idx="565">
                  <c:v>1.7000000000000001E-2</c:v>
                </c:pt>
                <c:pt idx="566">
                  <c:v>1.7000000000000001E-2</c:v>
                </c:pt>
                <c:pt idx="567">
                  <c:v>1.6E-2</c:v>
                </c:pt>
                <c:pt idx="568">
                  <c:v>1.6E-2</c:v>
                </c:pt>
                <c:pt idx="569">
                  <c:v>1.6E-2</c:v>
                </c:pt>
                <c:pt idx="570">
                  <c:v>1.6E-2</c:v>
                </c:pt>
                <c:pt idx="571">
                  <c:v>1.4999999999999999E-2</c:v>
                </c:pt>
                <c:pt idx="572">
                  <c:v>0.02</c:v>
                </c:pt>
                <c:pt idx="573">
                  <c:v>3.7999999999999999E-2</c:v>
                </c:pt>
                <c:pt idx="574">
                  <c:v>3.7999999999999999E-2</c:v>
                </c:pt>
                <c:pt idx="575">
                  <c:v>3.6999999999999998E-2</c:v>
                </c:pt>
                <c:pt idx="576">
                  <c:v>3.6999999999999998E-2</c:v>
                </c:pt>
                <c:pt idx="577">
                  <c:v>3.6999999999999998E-2</c:v>
                </c:pt>
                <c:pt idx="578">
                  <c:v>3.5999999999999997E-2</c:v>
                </c:pt>
                <c:pt idx="579">
                  <c:v>3.5999999999999997E-2</c:v>
                </c:pt>
                <c:pt idx="580">
                  <c:v>3.5999999999999997E-2</c:v>
                </c:pt>
                <c:pt idx="581">
                  <c:v>3.5999999999999997E-2</c:v>
                </c:pt>
                <c:pt idx="582">
                  <c:v>3.6999999999999998E-2</c:v>
                </c:pt>
                <c:pt idx="583">
                  <c:v>3.6999999999999998E-2</c:v>
                </c:pt>
                <c:pt idx="584">
                  <c:v>3.6999999999999998E-2</c:v>
                </c:pt>
                <c:pt idx="585">
                  <c:v>0.01</c:v>
                </c:pt>
                <c:pt idx="586">
                  <c:v>8.9999999999999993E-3</c:v>
                </c:pt>
                <c:pt idx="587">
                  <c:v>8.9999999999999993E-3</c:v>
                </c:pt>
                <c:pt idx="588">
                  <c:v>8.9999999999999993E-3</c:v>
                </c:pt>
                <c:pt idx="589">
                  <c:v>8.9999999999999993E-3</c:v>
                </c:pt>
                <c:pt idx="590">
                  <c:v>0.01</c:v>
                </c:pt>
                <c:pt idx="591">
                  <c:v>8.9999999999999993E-3</c:v>
                </c:pt>
                <c:pt idx="592">
                  <c:v>8.9999999999999993E-3</c:v>
                </c:pt>
                <c:pt idx="593">
                  <c:v>0.01</c:v>
                </c:pt>
                <c:pt idx="594">
                  <c:v>0.01</c:v>
                </c:pt>
                <c:pt idx="595">
                  <c:v>0.01</c:v>
                </c:pt>
                <c:pt idx="596">
                  <c:v>0.01</c:v>
                </c:pt>
                <c:pt idx="597">
                  <c:v>0.01</c:v>
                </c:pt>
                <c:pt idx="598">
                  <c:v>1.2999999999999999E-2</c:v>
                </c:pt>
                <c:pt idx="599">
                  <c:v>1.2999999999999999E-2</c:v>
                </c:pt>
                <c:pt idx="600">
                  <c:v>1.2E-2</c:v>
                </c:pt>
                <c:pt idx="601">
                  <c:v>1.2E-2</c:v>
                </c:pt>
                <c:pt idx="602">
                  <c:v>1.2E-2</c:v>
                </c:pt>
                <c:pt idx="603">
                  <c:v>1.0999999999999999E-2</c:v>
                </c:pt>
                <c:pt idx="604">
                  <c:v>1.0999999999999999E-2</c:v>
                </c:pt>
                <c:pt idx="605">
                  <c:v>1.0999999999999999E-2</c:v>
                </c:pt>
                <c:pt idx="606">
                  <c:v>0.01</c:v>
                </c:pt>
                <c:pt idx="607">
                  <c:v>0.01</c:v>
                </c:pt>
                <c:pt idx="608">
                  <c:v>0.01</c:v>
                </c:pt>
                <c:pt idx="609">
                  <c:v>0.01</c:v>
                </c:pt>
                <c:pt idx="610">
                  <c:v>0.01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1.4E-2</c:v>
                </c:pt>
                <c:pt idx="618">
                  <c:v>1.2999999999999999E-2</c:v>
                </c:pt>
                <c:pt idx="619">
                  <c:v>1.4E-2</c:v>
                </c:pt>
                <c:pt idx="620">
                  <c:v>1.2999999999999999E-2</c:v>
                </c:pt>
                <c:pt idx="621">
                  <c:v>1.4E-2</c:v>
                </c:pt>
                <c:pt idx="622">
                  <c:v>1.2999999999999999E-2</c:v>
                </c:pt>
                <c:pt idx="623">
                  <c:v>1.2999999999999999E-2</c:v>
                </c:pt>
                <c:pt idx="624">
                  <c:v>1.2999999999999999E-2</c:v>
                </c:pt>
                <c:pt idx="625">
                  <c:v>1.2999999999999999E-2</c:v>
                </c:pt>
                <c:pt idx="626">
                  <c:v>1.2999999999999999E-2</c:v>
                </c:pt>
                <c:pt idx="627">
                  <c:v>1.2E-2</c:v>
                </c:pt>
                <c:pt idx="628">
                  <c:v>1.2E-2</c:v>
                </c:pt>
                <c:pt idx="629">
                  <c:v>1.2E-2</c:v>
                </c:pt>
                <c:pt idx="630">
                  <c:v>1.2E-2</c:v>
                </c:pt>
                <c:pt idx="631">
                  <c:v>1.2E-2</c:v>
                </c:pt>
                <c:pt idx="632">
                  <c:v>1.2E-2</c:v>
                </c:pt>
                <c:pt idx="633">
                  <c:v>1.2E-2</c:v>
                </c:pt>
                <c:pt idx="634">
                  <c:v>1.2E-2</c:v>
                </c:pt>
                <c:pt idx="635">
                  <c:v>1.2E-2</c:v>
                </c:pt>
                <c:pt idx="636">
                  <c:v>1.2E-2</c:v>
                </c:pt>
                <c:pt idx="637">
                  <c:v>8.9999999999999993E-3</c:v>
                </c:pt>
                <c:pt idx="638">
                  <c:v>8.9999999999999993E-3</c:v>
                </c:pt>
                <c:pt idx="639">
                  <c:v>8.9999999999999993E-3</c:v>
                </c:pt>
                <c:pt idx="640">
                  <c:v>8.9999999999999993E-3</c:v>
                </c:pt>
                <c:pt idx="641">
                  <c:v>0.01</c:v>
                </c:pt>
                <c:pt idx="642">
                  <c:v>0.01</c:v>
                </c:pt>
                <c:pt idx="643">
                  <c:v>0.01</c:v>
                </c:pt>
                <c:pt idx="644">
                  <c:v>1.0999999999999999E-2</c:v>
                </c:pt>
                <c:pt idx="645">
                  <c:v>1.2E-2</c:v>
                </c:pt>
                <c:pt idx="646">
                  <c:v>1.0999999999999999E-2</c:v>
                </c:pt>
                <c:pt idx="647">
                  <c:v>1.0999999999999999E-2</c:v>
                </c:pt>
                <c:pt idx="648">
                  <c:v>0.01</c:v>
                </c:pt>
                <c:pt idx="649">
                  <c:v>0.01</c:v>
                </c:pt>
                <c:pt idx="650">
                  <c:v>1.2999999999999999E-2</c:v>
                </c:pt>
                <c:pt idx="651">
                  <c:v>1.2E-2</c:v>
                </c:pt>
                <c:pt idx="652">
                  <c:v>1.2E-2</c:v>
                </c:pt>
                <c:pt idx="653">
                  <c:v>1.2E-2</c:v>
                </c:pt>
                <c:pt idx="654">
                  <c:v>1.2E-2</c:v>
                </c:pt>
                <c:pt idx="655">
                  <c:v>1.2E-2</c:v>
                </c:pt>
                <c:pt idx="656">
                  <c:v>1.2E-2</c:v>
                </c:pt>
                <c:pt idx="657">
                  <c:v>1.2E-2</c:v>
                </c:pt>
                <c:pt idx="658">
                  <c:v>1.2E-2</c:v>
                </c:pt>
                <c:pt idx="659">
                  <c:v>1.0999999999999999E-2</c:v>
                </c:pt>
                <c:pt idx="660">
                  <c:v>1.0999999999999999E-2</c:v>
                </c:pt>
                <c:pt idx="661">
                  <c:v>1.0999999999999999E-2</c:v>
                </c:pt>
                <c:pt idx="662">
                  <c:v>0.01</c:v>
                </c:pt>
                <c:pt idx="663">
                  <c:v>0.03</c:v>
                </c:pt>
                <c:pt idx="664">
                  <c:v>0.03</c:v>
                </c:pt>
                <c:pt idx="665">
                  <c:v>2.9000000000000001E-2</c:v>
                </c:pt>
                <c:pt idx="666">
                  <c:v>2.9000000000000001E-2</c:v>
                </c:pt>
                <c:pt idx="667">
                  <c:v>2.9000000000000001E-2</c:v>
                </c:pt>
                <c:pt idx="668">
                  <c:v>2.9000000000000001E-2</c:v>
                </c:pt>
                <c:pt idx="669">
                  <c:v>2.9000000000000001E-2</c:v>
                </c:pt>
                <c:pt idx="670">
                  <c:v>2.9000000000000001E-2</c:v>
                </c:pt>
                <c:pt idx="671">
                  <c:v>2.9000000000000001E-2</c:v>
                </c:pt>
                <c:pt idx="672">
                  <c:v>2.9000000000000001E-2</c:v>
                </c:pt>
                <c:pt idx="673">
                  <c:v>2.8000000000000001E-2</c:v>
                </c:pt>
                <c:pt idx="674">
                  <c:v>2.8000000000000001E-2</c:v>
                </c:pt>
                <c:pt idx="675">
                  <c:v>2.8000000000000001E-2</c:v>
                </c:pt>
                <c:pt idx="676">
                  <c:v>0</c:v>
                </c:pt>
                <c:pt idx="677">
                  <c:v>0</c:v>
                </c:pt>
                <c:pt idx="678">
                  <c:v>1.4999999999999999E-2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1.4999999999999999E-2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1.2999999999999999E-2</c:v>
                </c:pt>
                <c:pt idx="687">
                  <c:v>0</c:v>
                </c:pt>
                <c:pt idx="688">
                  <c:v>0</c:v>
                </c:pt>
                <c:pt idx="689">
                  <c:v>2.5000000000000001E-2</c:v>
                </c:pt>
                <c:pt idx="690">
                  <c:v>2.5000000000000001E-2</c:v>
                </c:pt>
                <c:pt idx="691">
                  <c:v>2.4E-2</c:v>
                </c:pt>
                <c:pt idx="692">
                  <c:v>2.4E-2</c:v>
                </c:pt>
                <c:pt idx="693">
                  <c:v>2.4E-2</c:v>
                </c:pt>
                <c:pt idx="694">
                  <c:v>2.4E-2</c:v>
                </c:pt>
                <c:pt idx="695">
                  <c:v>2.3E-2</c:v>
                </c:pt>
                <c:pt idx="696">
                  <c:v>2.3E-2</c:v>
                </c:pt>
                <c:pt idx="697">
                  <c:v>2.3E-2</c:v>
                </c:pt>
                <c:pt idx="698">
                  <c:v>2.1999999999999999E-2</c:v>
                </c:pt>
                <c:pt idx="699">
                  <c:v>2.1999999999999999E-2</c:v>
                </c:pt>
                <c:pt idx="700">
                  <c:v>2.1999999999999999E-2</c:v>
                </c:pt>
                <c:pt idx="701">
                  <c:v>2.1000000000000001E-2</c:v>
                </c:pt>
                <c:pt idx="702">
                  <c:v>2.5000000000000001E-2</c:v>
                </c:pt>
                <c:pt idx="703">
                  <c:v>2.5000000000000001E-2</c:v>
                </c:pt>
                <c:pt idx="704">
                  <c:v>2.5000000000000001E-2</c:v>
                </c:pt>
                <c:pt idx="705">
                  <c:v>2.4E-2</c:v>
                </c:pt>
                <c:pt idx="706">
                  <c:v>2.4E-2</c:v>
                </c:pt>
                <c:pt idx="707">
                  <c:v>2.4E-2</c:v>
                </c:pt>
                <c:pt idx="708">
                  <c:v>2.3E-2</c:v>
                </c:pt>
                <c:pt idx="709">
                  <c:v>2.3E-2</c:v>
                </c:pt>
                <c:pt idx="710">
                  <c:v>2.1999999999999999E-2</c:v>
                </c:pt>
                <c:pt idx="711">
                  <c:v>2.1999999999999999E-2</c:v>
                </c:pt>
                <c:pt idx="712">
                  <c:v>2.1999999999999999E-2</c:v>
                </c:pt>
                <c:pt idx="713">
                  <c:v>2.1000000000000001E-2</c:v>
                </c:pt>
                <c:pt idx="714">
                  <c:v>2.1000000000000001E-2</c:v>
                </c:pt>
                <c:pt idx="715">
                  <c:v>2.5000000000000001E-2</c:v>
                </c:pt>
                <c:pt idx="716">
                  <c:v>2.5000000000000001E-2</c:v>
                </c:pt>
                <c:pt idx="717">
                  <c:v>2.4E-2</c:v>
                </c:pt>
                <c:pt idx="718">
                  <c:v>2.4E-2</c:v>
                </c:pt>
                <c:pt idx="719">
                  <c:v>2.4E-2</c:v>
                </c:pt>
                <c:pt idx="720">
                  <c:v>2.4E-2</c:v>
                </c:pt>
                <c:pt idx="721">
                  <c:v>2.4E-2</c:v>
                </c:pt>
                <c:pt idx="722">
                  <c:v>2.4E-2</c:v>
                </c:pt>
                <c:pt idx="723">
                  <c:v>2.4E-2</c:v>
                </c:pt>
                <c:pt idx="724">
                  <c:v>2.4E-2</c:v>
                </c:pt>
                <c:pt idx="725">
                  <c:v>2.4E-2</c:v>
                </c:pt>
                <c:pt idx="726">
                  <c:v>2.4E-2</c:v>
                </c:pt>
                <c:pt idx="727">
                  <c:v>2.4E-2</c:v>
                </c:pt>
                <c:pt idx="728">
                  <c:v>2.5000000000000001E-2</c:v>
                </c:pt>
                <c:pt idx="729">
                  <c:v>2.4E-2</c:v>
                </c:pt>
                <c:pt idx="730">
                  <c:v>2.3E-2</c:v>
                </c:pt>
                <c:pt idx="731">
                  <c:v>2.1999999999999999E-2</c:v>
                </c:pt>
                <c:pt idx="732">
                  <c:v>2.1000000000000001E-2</c:v>
                </c:pt>
                <c:pt idx="733">
                  <c:v>2.1000000000000001E-2</c:v>
                </c:pt>
                <c:pt idx="734">
                  <c:v>2.1000000000000001E-2</c:v>
                </c:pt>
                <c:pt idx="735">
                  <c:v>2.1000000000000001E-2</c:v>
                </c:pt>
                <c:pt idx="736">
                  <c:v>2.1000000000000001E-2</c:v>
                </c:pt>
                <c:pt idx="737">
                  <c:v>2.1000000000000001E-2</c:v>
                </c:pt>
                <c:pt idx="738">
                  <c:v>0.02</c:v>
                </c:pt>
                <c:pt idx="739">
                  <c:v>0.02</c:v>
                </c:pt>
                <c:pt idx="740">
                  <c:v>0.02</c:v>
                </c:pt>
                <c:pt idx="741">
                  <c:v>0.04</c:v>
                </c:pt>
                <c:pt idx="742">
                  <c:v>3.9E-2</c:v>
                </c:pt>
                <c:pt idx="743">
                  <c:v>3.9E-2</c:v>
                </c:pt>
                <c:pt idx="744">
                  <c:v>3.7999999999999999E-2</c:v>
                </c:pt>
                <c:pt idx="745">
                  <c:v>3.7999999999999999E-2</c:v>
                </c:pt>
                <c:pt idx="746">
                  <c:v>3.7999999999999999E-2</c:v>
                </c:pt>
                <c:pt idx="747">
                  <c:v>3.7999999999999999E-2</c:v>
                </c:pt>
                <c:pt idx="748">
                  <c:v>3.7999999999999999E-2</c:v>
                </c:pt>
                <c:pt idx="749">
                  <c:v>3.6999999999999998E-2</c:v>
                </c:pt>
                <c:pt idx="750">
                  <c:v>3.6999999999999998E-2</c:v>
                </c:pt>
                <c:pt idx="751">
                  <c:v>3.6999999999999998E-2</c:v>
                </c:pt>
                <c:pt idx="752">
                  <c:v>3.5999999999999997E-2</c:v>
                </c:pt>
                <c:pt idx="753">
                  <c:v>3.5999999999999997E-2</c:v>
                </c:pt>
                <c:pt idx="754">
                  <c:v>0.04</c:v>
                </c:pt>
                <c:pt idx="755">
                  <c:v>0.04</c:v>
                </c:pt>
                <c:pt idx="756">
                  <c:v>0.04</c:v>
                </c:pt>
                <c:pt idx="757">
                  <c:v>0.04</c:v>
                </c:pt>
                <c:pt idx="758">
                  <c:v>0.04</c:v>
                </c:pt>
                <c:pt idx="759">
                  <c:v>0.04</c:v>
                </c:pt>
                <c:pt idx="760">
                  <c:v>0.04</c:v>
                </c:pt>
                <c:pt idx="761">
                  <c:v>0.04</c:v>
                </c:pt>
                <c:pt idx="762">
                  <c:v>3.9E-2</c:v>
                </c:pt>
                <c:pt idx="763">
                  <c:v>3.9E-2</c:v>
                </c:pt>
                <c:pt idx="764">
                  <c:v>3.7999999999999999E-2</c:v>
                </c:pt>
                <c:pt idx="765">
                  <c:v>3.7999999999999999E-2</c:v>
                </c:pt>
                <c:pt idx="766">
                  <c:v>3.6999999999999998E-2</c:v>
                </c:pt>
                <c:pt idx="767">
                  <c:v>0.01</c:v>
                </c:pt>
                <c:pt idx="768">
                  <c:v>8.9999999999999993E-3</c:v>
                </c:pt>
                <c:pt idx="769">
                  <c:v>0.01</c:v>
                </c:pt>
                <c:pt idx="770">
                  <c:v>0.01</c:v>
                </c:pt>
                <c:pt idx="771">
                  <c:v>0.01</c:v>
                </c:pt>
                <c:pt idx="772">
                  <c:v>1.0999999999999999E-2</c:v>
                </c:pt>
                <c:pt idx="773">
                  <c:v>1.0999999999999999E-2</c:v>
                </c:pt>
                <c:pt idx="774">
                  <c:v>1.2E-2</c:v>
                </c:pt>
                <c:pt idx="775">
                  <c:v>1.2E-2</c:v>
                </c:pt>
                <c:pt idx="776">
                  <c:v>1.2E-2</c:v>
                </c:pt>
                <c:pt idx="777">
                  <c:v>1.2E-2</c:v>
                </c:pt>
                <c:pt idx="778">
                  <c:v>1.0999999999999999E-2</c:v>
                </c:pt>
                <c:pt idx="779">
                  <c:v>1.0999999999999999E-2</c:v>
                </c:pt>
                <c:pt idx="780">
                  <c:v>4.3999999999999997E-2</c:v>
                </c:pt>
                <c:pt idx="781">
                  <c:v>4.2999999999999997E-2</c:v>
                </c:pt>
                <c:pt idx="782">
                  <c:v>4.2000000000000003E-2</c:v>
                </c:pt>
                <c:pt idx="783">
                  <c:v>4.1000000000000002E-2</c:v>
                </c:pt>
                <c:pt idx="784">
                  <c:v>0.04</c:v>
                </c:pt>
                <c:pt idx="785">
                  <c:v>3.9E-2</c:v>
                </c:pt>
                <c:pt idx="786">
                  <c:v>3.7999999999999999E-2</c:v>
                </c:pt>
                <c:pt idx="787">
                  <c:v>3.6999999999999998E-2</c:v>
                </c:pt>
                <c:pt idx="788">
                  <c:v>3.5999999999999997E-2</c:v>
                </c:pt>
                <c:pt idx="789">
                  <c:v>3.5000000000000003E-2</c:v>
                </c:pt>
                <c:pt idx="790">
                  <c:v>3.5000000000000003E-2</c:v>
                </c:pt>
                <c:pt idx="791">
                  <c:v>3.4000000000000002E-2</c:v>
                </c:pt>
                <c:pt idx="792">
                  <c:v>3.4000000000000002E-2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1.4E-2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1.2E-2</c:v>
                </c:pt>
                <c:pt idx="805">
                  <c:v>1.2999999999999999E-2</c:v>
                </c:pt>
                <c:pt idx="806">
                  <c:v>2.5000000000000001E-2</c:v>
                </c:pt>
                <c:pt idx="807">
                  <c:v>2.4E-2</c:v>
                </c:pt>
                <c:pt idx="808">
                  <c:v>2.4E-2</c:v>
                </c:pt>
                <c:pt idx="809">
                  <c:v>2.4E-2</c:v>
                </c:pt>
                <c:pt idx="810">
                  <c:v>2.4E-2</c:v>
                </c:pt>
                <c:pt idx="811">
                  <c:v>2.3E-2</c:v>
                </c:pt>
                <c:pt idx="812">
                  <c:v>2.3E-2</c:v>
                </c:pt>
                <c:pt idx="813">
                  <c:v>2.3E-2</c:v>
                </c:pt>
                <c:pt idx="814">
                  <c:v>2.1999999999999999E-2</c:v>
                </c:pt>
                <c:pt idx="815">
                  <c:v>2.1999999999999999E-2</c:v>
                </c:pt>
                <c:pt idx="816">
                  <c:v>2.1999999999999999E-2</c:v>
                </c:pt>
                <c:pt idx="817">
                  <c:v>2.1000000000000001E-2</c:v>
                </c:pt>
                <c:pt idx="818">
                  <c:v>2.1000000000000001E-2</c:v>
                </c:pt>
                <c:pt idx="819">
                  <c:v>1.0999999999999999E-2</c:v>
                </c:pt>
                <c:pt idx="820">
                  <c:v>1.0999999999999999E-2</c:v>
                </c:pt>
                <c:pt idx="821">
                  <c:v>1.0999999999999999E-2</c:v>
                </c:pt>
                <c:pt idx="822">
                  <c:v>1.0999999999999999E-2</c:v>
                </c:pt>
                <c:pt idx="823">
                  <c:v>1.0999999999999999E-2</c:v>
                </c:pt>
                <c:pt idx="824">
                  <c:v>1.0999999999999999E-2</c:v>
                </c:pt>
                <c:pt idx="825">
                  <c:v>1.0999999999999999E-2</c:v>
                </c:pt>
                <c:pt idx="826">
                  <c:v>1.0999999999999999E-2</c:v>
                </c:pt>
                <c:pt idx="827">
                  <c:v>1.0999999999999999E-2</c:v>
                </c:pt>
                <c:pt idx="828">
                  <c:v>1.0999999999999999E-2</c:v>
                </c:pt>
                <c:pt idx="829">
                  <c:v>1.0999999999999999E-2</c:v>
                </c:pt>
                <c:pt idx="830">
                  <c:v>1.0999999999999999E-2</c:v>
                </c:pt>
                <c:pt idx="831">
                  <c:v>1.0999999999999999E-2</c:v>
                </c:pt>
                <c:pt idx="832">
                  <c:v>1.2999999999999999E-2</c:v>
                </c:pt>
                <c:pt idx="833">
                  <c:v>1.2999999999999999E-2</c:v>
                </c:pt>
                <c:pt idx="834">
                  <c:v>1.2999999999999999E-2</c:v>
                </c:pt>
                <c:pt idx="835">
                  <c:v>1.2999999999999999E-2</c:v>
                </c:pt>
                <c:pt idx="836">
                  <c:v>1.2999999999999999E-2</c:v>
                </c:pt>
                <c:pt idx="837">
                  <c:v>1.2999999999999999E-2</c:v>
                </c:pt>
                <c:pt idx="838">
                  <c:v>1.2999999999999999E-2</c:v>
                </c:pt>
                <c:pt idx="839">
                  <c:v>1.2999999999999999E-2</c:v>
                </c:pt>
                <c:pt idx="840">
                  <c:v>1.2999999999999999E-2</c:v>
                </c:pt>
                <c:pt idx="841">
                  <c:v>1.2999999999999999E-2</c:v>
                </c:pt>
                <c:pt idx="842">
                  <c:v>1.2999999999999999E-2</c:v>
                </c:pt>
                <c:pt idx="843">
                  <c:v>1.2999999999999999E-2</c:v>
                </c:pt>
                <c:pt idx="844">
                  <c:v>1.2999999999999999E-2</c:v>
                </c:pt>
                <c:pt idx="845">
                  <c:v>0.02</c:v>
                </c:pt>
                <c:pt idx="846">
                  <c:v>0.02</c:v>
                </c:pt>
                <c:pt idx="847">
                  <c:v>1.9E-2</c:v>
                </c:pt>
                <c:pt idx="848">
                  <c:v>1.9E-2</c:v>
                </c:pt>
                <c:pt idx="849">
                  <c:v>1.9E-2</c:v>
                </c:pt>
                <c:pt idx="850">
                  <c:v>1.7999999999999999E-2</c:v>
                </c:pt>
                <c:pt idx="851">
                  <c:v>1.7999999999999999E-2</c:v>
                </c:pt>
                <c:pt idx="852">
                  <c:v>1.7999999999999999E-2</c:v>
                </c:pt>
                <c:pt idx="853">
                  <c:v>1.7000000000000001E-2</c:v>
                </c:pt>
                <c:pt idx="854">
                  <c:v>1.7000000000000001E-2</c:v>
                </c:pt>
                <c:pt idx="855">
                  <c:v>1.7000000000000001E-2</c:v>
                </c:pt>
                <c:pt idx="856">
                  <c:v>1.7000000000000001E-2</c:v>
                </c:pt>
                <c:pt idx="857">
                  <c:v>1.7000000000000001E-2</c:v>
                </c:pt>
                <c:pt idx="858">
                  <c:v>3.4000000000000002E-2</c:v>
                </c:pt>
                <c:pt idx="859">
                  <c:v>3.4000000000000002E-2</c:v>
                </c:pt>
                <c:pt idx="860">
                  <c:v>3.3000000000000002E-2</c:v>
                </c:pt>
                <c:pt idx="861">
                  <c:v>3.3000000000000002E-2</c:v>
                </c:pt>
                <c:pt idx="862">
                  <c:v>3.3000000000000002E-2</c:v>
                </c:pt>
                <c:pt idx="863">
                  <c:v>3.3000000000000002E-2</c:v>
                </c:pt>
                <c:pt idx="864">
                  <c:v>3.3000000000000002E-2</c:v>
                </c:pt>
                <c:pt idx="865">
                  <c:v>3.3000000000000002E-2</c:v>
                </c:pt>
                <c:pt idx="866">
                  <c:v>3.3000000000000002E-2</c:v>
                </c:pt>
                <c:pt idx="867">
                  <c:v>3.3000000000000002E-2</c:v>
                </c:pt>
                <c:pt idx="868">
                  <c:v>3.3000000000000002E-2</c:v>
                </c:pt>
                <c:pt idx="869">
                  <c:v>3.2000000000000001E-2</c:v>
                </c:pt>
                <c:pt idx="870">
                  <c:v>3.2000000000000001E-2</c:v>
                </c:pt>
                <c:pt idx="871">
                  <c:v>4.4999999999999998E-2</c:v>
                </c:pt>
                <c:pt idx="872">
                  <c:v>4.4999999999999998E-2</c:v>
                </c:pt>
                <c:pt idx="873">
                  <c:v>4.4999999999999998E-2</c:v>
                </c:pt>
                <c:pt idx="874">
                  <c:v>4.4999999999999998E-2</c:v>
                </c:pt>
                <c:pt idx="875">
                  <c:v>4.3999999999999997E-2</c:v>
                </c:pt>
                <c:pt idx="876">
                  <c:v>4.3999999999999997E-2</c:v>
                </c:pt>
                <c:pt idx="877">
                  <c:v>4.3999999999999997E-2</c:v>
                </c:pt>
                <c:pt idx="878">
                  <c:v>4.3999999999999997E-2</c:v>
                </c:pt>
                <c:pt idx="879">
                  <c:v>4.3999999999999997E-2</c:v>
                </c:pt>
                <c:pt idx="880">
                  <c:v>4.2999999999999997E-2</c:v>
                </c:pt>
                <c:pt idx="881">
                  <c:v>4.2999999999999997E-2</c:v>
                </c:pt>
                <c:pt idx="882">
                  <c:v>4.2999999999999997E-2</c:v>
                </c:pt>
                <c:pt idx="883">
                  <c:v>4.2999999999999997E-2</c:v>
                </c:pt>
                <c:pt idx="884">
                  <c:v>1.2E-2</c:v>
                </c:pt>
                <c:pt idx="885">
                  <c:v>1.2E-2</c:v>
                </c:pt>
                <c:pt idx="886">
                  <c:v>1.2E-2</c:v>
                </c:pt>
                <c:pt idx="887">
                  <c:v>1.2E-2</c:v>
                </c:pt>
                <c:pt idx="888">
                  <c:v>1.2E-2</c:v>
                </c:pt>
                <c:pt idx="889">
                  <c:v>1.2999999999999999E-2</c:v>
                </c:pt>
                <c:pt idx="890">
                  <c:v>1.2999999999999999E-2</c:v>
                </c:pt>
                <c:pt idx="891">
                  <c:v>1.2999999999999999E-2</c:v>
                </c:pt>
                <c:pt idx="892">
                  <c:v>1.4E-2</c:v>
                </c:pt>
                <c:pt idx="893">
                  <c:v>1.4E-2</c:v>
                </c:pt>
                <c:pt idx="894">
                  <c:v>1.4E-2</c:v>
                </c:pt>
                <c:pt idx="895">
                  <c:v>1.4E-2</c:v>
                </c:pt>
                <c:pt idx="896">
                  <c:v>1.4E-2</c:v>
                </c:pt>
                <c:pt idx="897">
                  <c:v>8.9999999999999993E-3</c:v>
                </c:pt>
                <c:pt idx="898">
                  <c:v>8.9999999999999993E-3</c:v>
                </c:pt>
                <c:pt idx="899">
                  <c:v>8.9999999999999993E-3</c:v>
                </c:pt>
                <c:pt idx="900">
                  <c:v>8.9999999999999993E-3</c:v>
                </c:pt>
                <c:pt idx="901">
                  <c:v>8.9999999999999993E-3</c:v>
                </c:pt>
                <c:pt idx="902">
                  <c:v>8.0000000000000002E-3</c:v>
                </c:pt>
                <c:pt idx="903">
                  <c:v>8.0000000000000002E-3</c:v>
                </c:pt>
                <c:pt idx="904">
                  <c:v>8.0000000000000002E-3</c:v>
                </c:pt>
                <c:pt idx="905">
                  <c:v>8.0000000000000002E-3</c:v>
                </c:pt>
                <c:pt idx="906">
                  <c:v>8.0000000000000002E-3</c:v>
                </c:pt>
                <c:pt idx="907">
                  <c:v>8.0000000000000002E-3</c:v>
                </c:pt>
                <c:pt idx="908">
                  <c:v>8.0000000000000002E-3</c:v>
                </c:pt>
                <c:pt idx="909">
                  <c:v>8.0000000000000002E-3</c:v>
                </c:pt>
                <c:pt idx="910">
                  <c:v>3.5000000000000003E-2</c:v>
                </c:pt>
                <c:pt idx="911">
                  <c:v>3.4000000000000002E-2</c:v>
                </c:pt>
                <c:pt idx="912">
                  <c:v>3.4000000000000002E-2</c:v>
                </c:pt>
                <c:pt idx="913">
                  <c:v>3.4000000000000002E-2</c:v>
                </c:pt>
                <c:pt idx="914">
                  <c:v>3.4000000000000002E-2</c:v>
                </c:pt>
                <c:pt idx="915">
                  <c:v>3.4000000000000002E-2</c:v>
                </c:pt>
                <c:pt idx="916">
                  <c:v>3.4000000000000002E-2</c:v>
                </c:pt>
                <c:pt idx="917">
                  <c:v>3.3000000000000002E-2</c:v>
                </c:pt>
                <c:pt idx="918">
                  <c:v>3.3000000000000002E-2</c:v>
                </c:pt>
                <c:pt idx="919">
                  <c:v>3.3000000000000002E-2</c:v>
                </c:pt>
                <c:pt idx="920">
                  <c:v>3.2000000000000001E-2</c:v>
                </c:pt>
                <c:pt idx="921">
                  <c:v>3.2000000000000001E-2</c:v>
                </c:pt>
                <c:pt idx="922">
                  <c:v>3.1E-2</c:v>
                </c:pt>
                <c:pt idx="923">
                  <c:v>0.01</c:v>
                </c:pt>
                <c:pt idx="924">
                  <c:v>8.9999999999999993E-3</c:v>
                </c:pt>
                <c:pt idx="925">
                  <c:v>8.9999999999999993E-3</c:v>
                </c:pt>
                <c:pt idx="926">
                  <c:v>0.01</c:v>
                </c:pt>
                <c:pt idx="927">
                  <c:v>0.01</c:v>
                </c:pt>
                <c:pt idx="928">
                  <c:v>0.01</c:v>
                </c:pt>
                <c:pt idx="929">
                  <c:v>0.01</c:v>
                </c:pt>
                <c:pt idx="930">
                  <c:v>0.01</c:v>
                </c:pt>
                <c:pt idx="931">
                  <c:v>1.0999999999999999E-2</c:v>
                </c:pt>
                <c:pt idx="932">
                  <c:v>1.0999999999999999E-2</c:v>
                </c:pt>
                <c:pt idx="933">
                  <c:v>0.01</c:v>
                </c:pt>
                <c:pt idx="934">
                  <c:v>0.01</c:v>
                </c:pt>
                <c:pt idx="935">
                  <c:v>8.9999999999999993E-3</c:v>
                </c:pt>
                <c:pt idx="936">
                  <c:v>1.6E-2</c:v>
                </c:pt>
                <c:pt idx="937">
                  <c:v>1.7000000000000001E-2</c:v>
                </c:pt>
                <c:pt idx="938">
                  <c:v>1.7000000000000001E-2</c:v>
                </c:pt>
                <c:pt idx="939">
                  <c:v>1.6E-2</c:v>
                </c:pt>
                <c:pt idx="940">
                  <c:v>1.6E-2</c:v>
                </c:pt>
                <c:pt idx="941">
                  <c:v>1.6E-2</c:v>
                </c:pt>
                <c:pt idx="942">
                  <c:v>1.4999999999999999E-2</c:v>
                </c:pt>
                <c:pt idx="943">
                  <c:v>1.4999999999999999E-2</c:v>
                </c:pt>
                <c:pt idx="944">
                  <c:v>1.4999999999999999E-2</c:v>
                </c:pt>
                <c:pt idx="945">
                  <c:v>1.6E-2</c:v>
                </c:pt>
                <c:pt idx="946">
                  <c:v>1.4999999999999999E-2</c:v>
                </c:pt>
                <c:pt idx="947">
                  <c:v>1.4E-2</c:v>
                </c:pt>
                <c:pt idx="948">
                  <c:v>1.4E-2</c:v>
                </c:pt>
                <c:pt idx="949">
                  <c:v>1.9E-2</c:v>
                </c:pt>
                <c:pt idx="950">
                  <c:v>1.9E-2</c:v>
                </c:pt>
                <c:pt idx="951">
                  <c:v>1.9E-2</c:v>
                </c:pt>
                <c:pt idx="952">
                  <c:v>1.9E-2</c:v>
                </c:pt>
                <c:pt idx="953">
                  <c:v>1.9E-2</c:v>
                </c:pt>
                <c:pt idx="954">
                  <c:v>1.9E-2</c:v>
                </c:pt>
                <c:pt idx="955">
                  <c:v>1.9E-2</c:v>
                </c:pt>
                <c:pt idx="956">
                  <c:v>1.9E-2</c:v>
                </c:pt>
                <c:pt idx="957">
                  <c:v>1.9E-2</c:v>
                </c:pt>
                <c:pt idx="958">
                  <c:v>1.9E-2</c:v>
                </c:pt>
                <c:pt idx="959">
                  <c:v>1.9E-2</c:v>
                </c:pt>
                <c:pt idx="960">
                  <c:v>1.9E-2</c:v>
                </c:pt>
                <c:pt idx="961">
                  <c:v>1.9E-2</c:v>
                </c:pt>
                <c:pt idx="962">
                  <c:v>2.1999999999999999E-2</c:v>
                </c:pt>
                <c:pt idx="963">
                  <c:v>2.1000000000000001E-2</c:v>
                </c:pt>
                <c:pt idx="964">
                  <c:v>2.1000000000000001E-2</c:v>
                </c:pt>
                <c:pt idx="965">
                  <c:v>0.02</c:v>
                </c:pt>
                <c:pt idx="966">
                  <c:v>0.02</c:v>
                </c:pt>
                <c:pt idx="967">
                  <c:v>1.9E-2</c:v>
                </c:pt>
                <c:pt idx="968">
                  <c:v>1.9E-2</c:v>
                </c:pt>
                <c:pt idx="969">
                  <c:v>1.9E-2</c:v>
                </c:pt>
                <c:pt idx="970">
                  <c:v>1.7999999999999999E-2</c:v>
                </c:pt>
                <c:pt idx="971">
                  <c:v>1.7999999999999999E-2</c:v>
                </c:pt>
                <c:pt idx="972">
                  <c:v>1.7999999999999999E-2</c:v>
                </c:pt>
                <c:pt idx="973">
                  <c:v>1.7999999999999999E-2</c:v>
                </c:pt>
                <c:pt idx="974">
                  <c:v>1.7000000000000001E-2</c:v>
                </c:pt>
                <c:pt idx="975">
                  <c:v>3.6999999999999998E-2</c:v>
                </c:pt>
                <c:pt idx="976">
                  <c:v>3.5999999999999997E-2</c:v>
                </c:pt>
                <c:pt idx="977">
                  <c:v>3.5999999999999997E-2</c:v>
                </c:pt>
                <c:pt idx="978">
                  <c:v>3.5000000000000003E-2</c:v>
                </c:pt>
                <c:pt idx="979">
                  <c:v>3.5000000000000003E-2</c:v>
                </c:pt>
                <c:pt idx="980">
                  <c:v>3.5000000000000003E-2</c:v>
                </c:pt>
                <c:pt idx="981">
                  <c:v>3.4000000000000002E-2</c:v>
                </c:pt>
                <c:pt idx="982">
                  <c:v>3.4000000000000002E-2</c:v>
                </c:pt>
                <c:pt idx="983">
                  <c:v>3.3000000000000002E-2</c:v>
                </c:pt>
                <c:pt idx="984">
                  <c:v>3.3000000000000002E-2</c:v>
                </c:pt>
                <c:pt idx="985">
                  <c:v>3.2000000000000001E-2</c:v>
                </c:pt>
                <c:pt idx="986">
                  <c:v>3.2000000000000001E-2</c:v>
                </c:pt>
                <c:pt idx="987">
                  <c:v>3.1E-2</c:v>
                </c:pt>
                <c:pt idx="988">
                  <c:v>4.2000000000000003E-2</c:v>
                </c:pt>
                <c:pt idx="989">
                  <c:v>4.2000000000000003E-2</c:v>
                </c:pt>
                <c:pt idx="990">
                  <c:v>4.1000000000000002E-2</c:v>
                </c:pt>
                <c:pt idx="991">
                  <c:v>4.1000000000000002E-2</c:v>
                </c:pt>
                <c:pt idx="992">
                  <c:v>0.04</c:v>
                </c:pt>
                <c:pt idx="993">
                  <c:v>0.04</c:v>
                </c:pt>
                <c:pt idx="994">
                  <c:v>0.04</c:v>
                </c:pt>
                <c:pt idx="995">
                  <c:v>3.9E-2</c:v>
                </c:pt>
                <c:pt idx="996">
                  <c:v>3.9E-2</c:v>
                </c:pt>
                <c:pt idx="997">
                  <c:v>3.9E-2</c:v>
                </c:pt>
                <c:pt idx="998">
                  <c:v>3.7999999999999999E-2</c:v>
                </c:pt>
                <c:pt idx="999">
                  <c:v>3.7999999999999999E-2</c:v>
                </c:pt>
                <c:pt idx="1000">
                  <c:v>3.6999999999999998E-2</c:v>
                </c:pt>
                <c:pt idx="1001">
                  <c:v>4.2000000000000003E-2</c:v>
                </c:pt>
                <c:pt idx="1002">
                  <c:v>4.1000000000000002E-2</c:v>
                </c:pt>
                <c:pt idx="1003">
                  <c:v>4.1000000000000002E-2</c:v>
                </c:pt>
                <c:pt idx="1004">
                  <c:v>4.1000000000000002E-2</c:v>
                </c:pt>
                <c:pt idx="1005">
                  <c:v>0.04</c:v>
                </c:pt>
                <c:pt idx="1006">
                  <c:v>0.04</c:v>
                </c:pt>
                <c:pt idx="1007">
                  <c:v>0.04</c:v>
                </c:pt>
                <c:pt idx="1008">
                  <c:v>0.04</c:v>
                </c:pt>
                <c:pt idx="1009">
                  <c:v>3.9E-2</c:v>
                </c:pt>
                <c:pt idx="1010">
                  <c:v>3.9E-2</c:v>
                </c:pt>
                <c:pt idx="1011">
                  <c:v>3.9E-2</c:v>
                </c:pt>
                <c:pt idx="1012">
                  <c:v>3.7999999999999999E-2</c:v>
                </c:pt>
                <c:pt idx="1013">
                  <c:v>3.7999999999999999E-2</c:v>
                </c:pt>
                <c:pt idx="1014">
                  <c:v>2.1999999999999999E-2</c:v>
                </c:pt>
                <c:pt idx="1015">
                  <c:v>2.1999999999999999E-2</c:v>
                </c:pt>
                <c:pt idx="1016">
                  <c:v>2.1999999999999999E-2</c:v>
                </c:pt>
                <c:pt idx="1017">
                  <c:v>2.1999999999999999E-2</c:v>
                </c:pt>
                <c:pt idx="1018">
                  <c:v>2.1999999999999999E-2</c:v>
                </c:pt>
                <c:pt idx="1019">
                  <c:v>2.1999999999999999E-2</c:v>
                </c:pt>
                <c:pt idx="1020">
                  <c:v>2.1999999999999999E-2</c:v>
                </c:pt>
                <c:pt idx="1021">
                  <c:v>2.1999999999999999E-2</c:v>
                </c:pt>
                <c:pt idx="1022">
                  <c:v>2.1999999999999999E-2</c:v>
                </c:pt>
                <c:pt idx="1023">
                  <c:v>2.1999999999999999E-2</c:v>
                </c:pt>
                <c:pt idx="1024">
                  <c:v>2.1999999999999999E-2</c:v>
                </c:pt>
                <c:pt idx="1025">
                  <c:v>2.1000000000000001E-2</c:v>
                </c:pt>
                <c:pt idx="1026">
                  <c:v>2.1000000000000001E-2</c:v>
                </c:pt>
                <c:pt idx="1027">
                  <c:v>3.1E-2</c:v>
                </c:pt>
                <c:pt idx="1028">
                  <c:v>3.1E-2</c:v>
                </c:pt>
                <c:pt idx="1029">
                  <c:v>0.03</c:v>
                </c:pt>
                <c:pt idx="1030">
                  <c:v>0.03</c:v>
                </c:pt>
                <c:pt idx="1031">
                  <c:v>2.9000000000000001E-2</c:v>
                </c:pt>
                <c:pt idx="1032">
                  <c:v>2.9000000000000001E-2</c:v>
                </c:pt>
                <c:pt idx="1033">
                  <c:v>2.8000000000000001E-2</c:v>
                </c:pt>
                <c:pt idx="1034">
                  <c:v>2.8000000000000001E-2</c:v>
                </c:pt>
                <c:pt idx="1035">
                  <c:v>2.7E-2</c:v>
                </c:pt>
                <c:pt idx="1036">
                  <c:v>2.7E-2</c:v>
                </c:pt>
                <c:pt idx="1037">
                  <c:v>2.7E-2</c:v>
                </c:pt>
                <c:pt idx="1038">
                  <c:v>2.5999999999999999E-2</c:v>
                </c:pt>
                <c:pt idx="1039">
                  <c:v>2.5999999999999999E-2</c:v>
                </c:pt>
                <c:pt idx="1040">
                  <c:v>3.2000000000000001E-2</c:v>
                </c:pt>
                <c:pt idx="1041">
                  <c:v>3.1E-2</c:v>
                </c:pt>
                <c:pt idx="1042">
                  <c:v>0.03</c:v>
                </c:pt>
                <c:pt idx="1043">
                  <c:v>0.03</c:v>
                </c:pt>
                <c:pt idx="1044">
                  <c:v>2.9000000000000001E-2</c:v>
                </c:pt>
                <c:pt idx="1045">
                  <c:v>2.9000000000000001E-2</c:v>
                </c:pt>
                <c:pt idx="1046">
                  <c:v>2.8000000000000001E-2</c:v>
                </c:pt>
                <c:pt idx="1047">
                  <c:v>2.8000000000000001E-2</c:v>
                </c:pt>
                <c:pt idx="1048">
                  <c:v>2.8000000000000001E-2</c:v>
                </c:pt>
                <c:pt idx="1049">
                  <c:v>2.7E-2</c:v>
                </c:pt>
                <c:pt idx="1050">
                  <c:v>2.7E-2</c:v>
                </c:pt>
                <c:pt idx="1051">
                  <c:v>2.5999999999999999E-2</c:v>
                </c:pt>
                <c:pt idx="1052">
                  <c:v>2.5999999999999999E-2</c:v>
                </c:pt>
                <c:pt idx="1053">
                  <c:v>8.0000000000000002E-3</c:v>
                </c:pt>
                <c:pt idx="1054">
                  <c:v>7.0000000000000001E-3</c:v>
                </c:pt>
                <c:pt idx="1055">
                  <c:v>7.0000000000000001E-3</c:v>
                </c:pt>
                <c:pt idx="1056">
                  <c:v>7.0000000000000001E-3</c:v>
                </c:pt>
                <c:pt idx="1057">
                  <c:v>7.0000000000000001E-3</c:v>
                </c:pt>
                <c:pt idx="1058">
                  <c:v>8.0000000000000002E-3</c:v>
                </c:pt>
                <c:pt idx="1059">
                  <c:v>0.01</c:v>
                </c:pt>
                <c:pt idx="1060">
                  <c:v>0.01</c:v>
                </c:pt>
                <c:pt idx="1061">
                  <c:v>1.0999999999999999E-2</c:v>
                </c:pt>
                <c:pt idx="1062">
                  <c:v>1.2E-2</c:v>
                </c:pt>
                <c:pt idx="1063">
                  <c:v>1.2999999999999999E-2</c:v>
                </c:pt>
                <c:pt idx="1064">
                  <c:v>1.4E-2</c:v>
                </c:pt>
                <c:pt idx="1065">
                  <c:v>1.2999999999999999E-2</c:v>
                </c:pt>
                <c:pt idx="1066">
                  <c:v>0.01</c:v>
                </c:pt>
                <c:pt idx="1067">
                  <c:v>0.01</c:v>
                </c:pt>
                <c:pt idx="1068">
                  <c:v>0.01</c:v>
                </c:pt>
                <c:pt idx="1069">
                  <c:v>8.9999999999999993E-3</c:v>
                </c:pt>
                <c:pt idx="1070">
                  <c:v>8.9999999999999993E-3</c:v>
                </c:pt>
                <c:pt idx="1071">
                  <c:v>0.01</c:v>
                </c:pt>
                <c:pt idx="1072">
                  <c:v>0.01</c:v>
                </c:pt>
                <c:pt idx="1073">
                  <c:v>0.01</c:v>
                </c:pt>
                <c:pt idx="1074">
                  <c:v>0.01</c:v>
                </c:pt>
                <c:pt idx="1075">
                  <c:v>0.01</c:v>
                </c:pt>
                <c:pt idx="1076">
                  <c:v>8.9999999999999993E-3</c:v>
                </c:pt>
                <c:pt idx="1077">
                  <c:v>8.9999999999999993E-3</c:v>
                </c:pt>
                <c:pt idx="1078">
                  <c:v>8.9999999999999993E-3</c:v>
                </c:pt>
                <c:pt idx="1079">
                  <c:v>1.4E-2</c:v>
                </c:pt>
                <c:pt idx="1080">
                  <c:v>1.4E-2</c:v>
                </c:pt>
                <c:pt idx="1081">
                  <c:v>1.4E-2</c:v>
                </c:pt>
                <c:pt idx="1082">
                  <c:v>1.4E-2</c:v>
                </c:pt>
                <c:pt idx="1083">
                  <c:v>1.4999999999999999E-2</c:v>
                </c:pt>
                <c:pt idx="1084">
                  <c:v>1.4E-2</c:v>
                </c:pt>
                <c:pt idx="1085">
                  <c:v>1.4999999999999999E-2</c:v>
                </c:pt>
                <c:pt idx="1086">
                  <c:v>1.4999999999999999E-2</c:v>
                </c:pt>
                <c:pt idx="1087">
                  <c:v>1.4999999999999999E-2</c:v>
                </c:pt>
                <c:pt idx="1088">
                  <c:v>1.6E-2</c:v>
                </c:pt>
                <c:pt idx="1089">
                  <c:v>1.4999999999999999E-2</c:v>
                </c:pt>
                <c:pt idx="1090">
                  <c:v>1.4E-2</c:v>
                </c:pt>
                <c:pt idx="1091">
                  <c:v>1.4E-2</c:v>
                </c:pt>
                <c:pt idx="1092">
                  <c:v>2.5999999999999999E-2</c:v>
                </c:pt>
                <c:pt idx="1093">
                  <c:v>2.5000000000000001E-2</c:v>
                </c:pt>
                <c:pt idx="1094">
                  <c:v>2.5000000000000001E-2</c:v>
                </c:pt>
                <c:pt idx="1095">
                  <c:v>2.4E-2</c:v>
                </c:pt>
                <c:pt idx="1096">
                  <c:v>2.4E-2</c:v>
                </c:pt>
                <c:pt idx="1097">
                  <c:v>2.3E-2</c:v>
                </c:pt>
                <c:pt idx="1098">
                  <c:v>2.3E-2</c:v>
                </c:pt>
                <c:pt idx="1099">
                  <c:v>2.1999999999999999E-2</c:v>
                </c:pt>
                <c:pt idx="1100">
                  <c:v>2.1999999999999999E-2</c:v>
                </c:pt>
                <c:pt idx="1101">
                  <c:v>2.1999999999999999E-2</c:v>
                </c:pt>
                <c:pt idx="1102">
                  <c:v>2.1000000000000001E-2</c:v>
                </c:pt>
                <c:pt idx="1103">
                  <c:v>2.1000000000000001E-2</c:v>
                </c:pt>
                <c:pt idx="1104">
                  <c:v>2.1000000000000001E-2</c:v>
                </c:pt>
                <c:pt idx="1105">
                  <c:v>2.1999999999999999E-2</c:v>
                </c:pt>
                <c:pt idx="1106">
                  <c:v>2.1000000000000001E-2</c:v>
                </c:pt>
                <c:pt idx="1107">
                  <c:v>2.1000000000000001E-2</c:v>
                </c:pt>
                <c:pt idx="1108">
                  <c:v>2.1000000000000001E-2</c:v>
                </c:pt>
                <c:pt idx="1109">
                  <c:v>2.1000000000000001E-2</c:v>
                </c:pt>
                <c:pt idx="1110">
                  <c:v>2.1000000000000001E-2</c:v>
                </c:pt>
                <c:pt idx="1111">
                  <c:v>2.1000000000000001E-2</c:v>
                </c:pt>
                <c:pt idx="1112">
                  <c:v>2.1000000000000001E-2</c:v>
                </c:pt>
                <c:pt idx="1113">
                  <c:v>2.1000000000000001E-2</c:v>
                </c:pt>
                <c:pt idx="1114">
                  <c:v>0.02</c:v>
                </c:pt>
                <c:pt idx="1115">
                  <c:v>0.02</c:v>
                </c:pt>
                <c:pt idx="1116">
                  <c:v>0.02</c:v>
                </c:pt>
                <c:pt idx="1117">
                  <c:v>1.9E-2</c:v>
                </c:pt>
                <c:pt idx="1118">
                  <c:v>1.9E-2</c:v>
                </c:pt>
                <c:pt idx="1119">
                  <c:v>1.7999999999999999E-2</c:v>
                </c:pt>
                <c:pt idx="1120">
                  <c:v>1.7999999999999999E-2</c:v>
                </c:pt>
                <c:pt idx="1121">
                  <c:v>1.7999999999999999E-2</c:v>
                </c:pt>
                <c:pt idx="1122">
                  <c:v>1.7999999999999999E-2</c:v>
                </c:pt>
                <c:pt idx="1123">
                  <c:v>1.7999999999999999E-2</c:v>
                </c:pt>
                <c:pt idx="1124">
                  <c:v>1.7999999999999999E-2</c:v>
                </c:pt>
                <c:pt idx="1125">
                  <c:v>1.9E-2</c:v>
                </c:pt>
                <c:pt idx="1126">
                  <c:v>1.9E-2</c:v>
                </c:pt>
                <c:pt idx="1127">
                  <c:v>1.9E-2</c:v>
                </c:pt>
                <c:pt idx="1128">
                  <c:v>1.9E-2</c:v>
                </c:pt>
                <c:pt idx="1129">
                  <c:v>1.9E-2</c:v>
                </c:pt>
                <c:pt idx="1130">
                  <c:v>1.9E-2</c:v>
                </c:pt>
                <c:pt idx="1131">
                  <c:v>3.5999999999999997E-2</c:v>
                </c:pt>
                <c:pt idx="1132">
                  <c:v>3.5999999999999997E-2</c:v>
                </c:pt>
                <c:pt idx="1133">
                  <c:v>3.5000000000000003E-2</c:v>
                </c:pt>
                <c:pt idx="1134">
                  <c:v>3.5000000000000003E-2</c:v>
                </c:pt>
                <c:pt idx="1135">
                  <c:v>3.5000000000000003E-2</c:v>
                </c:pt>
                <c:pt idx="1136">
                  <c:v>3.4000000000000002E-2</c:v>
                </c:pt>
                <c:pt idx="1137">
                  <c:v>3.4000000000000002E-2</c:v>
                </c:pt>
                <c:pt idx="1138">
                  <c:v>3.4000000000000002E-2</c:v>
                </c:pt>
                <c:pt idx="1139">
                  <c:v>3.3000000000000002E-2</c:v>
                </c:pt>
                <c:pt idx="1140">
                  <c:v>3.3000000000000002E-2</c:v>
                </c:pt>
                <c:pt idx="1141">
                  <c:v>3.2000000000000001E-2</c:v>
                </c:pt>
                <c:pt idx="1142">
                  <c:v>3.2000000000000001E-2</c:v>
                </c:pt>
                <c:pt idx="1143">
                  <c:v>3.1E-2</c:v>
                </c:pt>
                <c:pt idx="1144">
                  <c:v>1.4E-2</c:v>
                </c:pt>
                <c:pt idx="1145">
                  <c:v>1.4999999999999999E-2</c:v>
                </c:pt>
                <c:pt idx="1146">
                  <c:v>1.4999999999999999E-2</c:v>
                </c:pt>
                <c:pt idx="1147">
                  <c:v>1.4999999999999999E-2</c:v>
                </c:pt>
                <c:pt idx="1148">
                  <c:v>1.4999999999999999E-2</c:v>
                </c:pt>
                <c:pt idx="1149">
                  <c:v>1.4999999999999999E-2</c:v>
                </c:pt>
                <c:pt idx="1150">
                  <c:v>1.4999999999999999E-2</c:v>
                </c:pt>
                <c:pt idx="1151">
                  <c:v>1.6E-2</c:v>
                </c:pt>
                <c:pt idx="1152">
                  <c:v>1.7000000000000001E-2</c:v>
                </c:pt>
                <c:pt idx="1153">
                  <c:v>1.7000000000000001E-2</c:v>
                </c:pt>
                <c:pt idx="1154">
                  <c:v>1.7000000000000001E-2</c:v>
                </c:pt>
                <c:pt idx="1155">
                  <c:v>1.6E-2</c:v>
                </c:pt>
                <c:pt idx="1156">
                  <c:v>1.6E-2</c:v>
                </c:pt>
                <c:pt idx="1157">
                  <c:v>0</c:v>
                </c:pt>
                <c:pt idx="1158">
                  <c:v>0</c:v>
                </c:pt>
                <c:pt idx="1159">
                  <c:v>1.0999999999999999E-2</c:v>
                </c:pt>
                <c:pt idx="1160">
                  <c:v>0</c:v>
                </c:pt>
                <c:pt idx="1161">
                  <c:v>0</c:v>
                </c:pt>
                <c:pt idx="1162">
                  <c:v>1.0999999999999999E-2</c:v>
                </c:pt>
                <c:pt idx="1163">
                  <c:v>0</c:v>
                </c:pt>
                <c:pt idx="1164">
                  <c:v>1.0999999999999999E-2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2.1999999999999999E-2</c:v>
                </c:pt>
                <c:pt idx="1171">
                  <c:v>2.1000000000000001E-2</c:v>
                </c:pt>
                <c:pt idx="1172">
                  <c:v>2.1000000000000001E-2</c:v>
                </c:pt>
                <c:pt idx="1173">
                  <c:v>2.1999999999999999E-2</c:v>
                </c:pt>
                <c:pt idx="1174">
                  <c:v>2.1000000000000001E-2</c:v>
                </c:pt>
                <c:pt idx="1175">
                  <c:v>2.1000000000000001E-2</c:v>
                </c:pt>
                <c:pt idx="1176">
                  <c:v>2.1000000000000001E-2</c:v>
                </c:pt>
                <c:pt idx="1177">
                  <c:v>2.1000000000000001E-2</c:v>
                </c:pt>
                <c:pt idx="1178">
                  <c:v>2.1999999999999999E-2</c:v>
                </c:pt>
                <c:pt idx="1179">
                  <c:v>2.1999999999999999E-2</c:v>
                </c:pt>
                <c:pt idx="1180">
                  <c:v>2.1999999999999999E-2</c:v>
                </c:pt>
                <c:pt idx="1181">
                  <c:v>2.1000000000000001E-2</c:v>
                </c:pt>
                <c:pt idx="1182">
                  <c:v>2.1999999999999999E-2</c:v>
                </c:pt>
                <c:pt idx="1183">
                  <c:v>0.01</c:v>
                </c:pt>
                <c:pt idx="1184">
                  <c:v>8.9999999999999993E-3</c:v>
                </c:pt>
                <c:pt idx="1185">
                  <c:v>8.9999999999999993E-3</c:v>
                </c:pt>
                <c:pt idx="1186">
                  <c:v>8.9999999999999993E-3</c:v>
                </c:pt>
                <c:pt idx="1187">
                  <c:v>0.01</c:v>
                </c:pt>
                <c:pt idx="1188">
                  <c:v>0.01</c:v>
                </c:pt>
                <c:pt idx="1189">
                  <c:v>0.01</c:v>
                </c:pt>
                <c:pt idx="1190">
                  <c:v>0.01</c:v>
                </c:pt>
                <c:pt idx="1191">
                  <c:v>0.01</c:v>
                </c:pt>
                <c:pt idx="1192">
                  <c:v>0.01</c:v>
                </c:pt>
                <c:pt idx="1193">
                  <c:v>8.9999999999999993E-3</c:v>
                </c:pt>
                <c:pt idx="1194">
                  <c:v>8.9999999999999993E-3</c:v>
                </c:pt>
                <c:pt idx="1195">
                  <c:v>8.9999999999999993E-3</c:v>
                </c:pt>
                <c:pt idx="1196">
                  <c:v>2.1000000000000001E-2</c:v>
                </c:pt>
                <c:pt idx="1197">
                  <c:v>1.9E-2</c:v>
                </c:pt>
                <c:pt idx="1198">
                  <c:v>1.7999999999999999E-2</c:v>
                </c:pt>
                <c:pt idx="1199">
                  <c:v>1.7000000000000001E-2</c:v>
                </c:pt>
                <c:pt idx="1200">
                  <c:v>1.7000000000000001E-2</c:v>
                </c:pt>
                <c:pt idx="1201">
                  <c:v>1.7999999999999999E-2</c:v>
                </c:pt>
                <c:pt idx="1202">
                  <c:v>1.6E-2</c:v>
                </c:pt>
                <c:pt idx="1203">
                  <c:v>1.6E-2</c:v>
                </c:pt>
                <c:pt idx="1204">
                  <c:v>1.6E-2</c:v>
                </c:pt>
                <c:pt idx="1205">
                  <c:v>1.6E-2</c:v>
                </c:pt>
                <c:pt idx="1206">
                  <c:v>1.4999999999999999E-2</c:v>
                </c:pt>
                <c:pt idx="1207">
                  <c:v>1.4999999999999999E-2</c:v>
                </c:pt>
                <c:pt idx="1208">
                  <c:v>1.4999999999999999E-2</c:v>
                </c:pt>
                <c:pt idx="1209">
                  <c:v>8.9999999999999993E-3</c:v>
                </c:pt>
                <c:pt idx="1210">
                  <c:v>8.9999999999999993E-3</c:v>
                </c:pt>
                <c:pt idx="1211">
                  <c:v>8.9999999999999993E-3</c:v>
                </c:pt>
                <c:pt idx="1212">
                  <c:v>8.9999999999999993E-3</c:v>
                </c:pt>
                <c:pt idx="1213">
                  <c:v>8.9999999999999993E-3</c:v>
                </c:pt>
                <c:pt idx="1214">
                  <c:v>8.0000000000000002E-3</c:v>
                </c:pt>
                <c:pt idx="1215">
                  <c:v>8.9999999999999993E-3</c:v>
                </c:pt>
                <c:pt idx="1216">
                  <c:v>8.9999999999999993E-3</c:v>
                </c:pt>
                <c:pt idx="1217">
                  <c:v>8.9999999999999993E-3</c:v>
                </c:pt>
                <c:pt idx="1218">
                  <c:v>8.9999999999999993E-3</c:v>
                </c:pt>
                <c:pt idx="1219">
                  <c:v>8.9999999999999993E-3</c:v>
                </c:pt>
                <c:pt idx="1220">
                  <c:v>8.0000000000000002E-3</c:v>
                </c:pt>
                <c:pt idx="1221">
                  <c:v>8.0000000000000002E-3</c:v>
                </c:pt>
                <c:pt idx="1222">
                  <c:v>3.1E-2</c:v>
                </c:pt>
                <c:pt idx="1223">
                  <c:v>3.1E-2</c:v>
                </c:pt>
                <c:pt idx="1224">
                  <c:v>3.1E-2</c:v>
                </c:pt>
                <c:pt idx="1225">
                  <c:v>0.03</c:v>
                </c:pt>
                <c:pt idx="1226">
                  <c:v>0.03</c:v>
                </c:pt>
                <c:pt idx="1227">
                  <c:v>0.03</c:v>
                </c:pt>
                <c:pt idx="1228">
                  <c:v>0.03</c:v>
                </c:pt>
                <c:pt idx="1229">
                  <c:v>0.03</c:v>
                </c:pt>
                <c:pt idx="1230">
                  <c:v>0.03</c:v>
                </c:pt>
                <c:pt idx="1231">
                  <c:v>2.9000000000000001E-2</c:v>
                </c:pt>
                <c:pt idx="1232">
                  <c:v>2.9000000000000001E-2</c:v>
                </c:pt>
                <c:pt idx="1233">
                  <c:v>2.8000000000000001E-2</c:v>
                </c:pt>
                <c:pt idx="1234">
                  <c:v>2.8000000000000001E-2</c:v>
                </c:pt>
                <c:pt idx="1235">
                  <c:v>1.4999999999999999E-2</c:v>
                </c:pt>
                <c:pt idx="1236">
                  <c:v>1.4999999999999999E-2</c:v>
                </c:pt>
                <c:pt idx="1237">
                  <c:v>1.4999999999999999E-2</c:v>
                </c:pt>
                <c:pt idx="1238">
                  <c:v>1.7000000000000001E-2</c:v>
                </c:pt>
                <c:pt idx="1239">
                  <c:v>1.7999999999999999E-2</c:v>
                </c:pt>
                <c:pt idx="1240">
                  <c:v>1.7999999999999999E-2</c:v>
                </c:pt>
                <c:pt idx="1241">
                  <c:v>0.02</c:v>
                </c:pt>
                <c:pt idx="1242">
                  <c:v>2.1000000000000001E-2</c:v>
                </c:pt>
                <c:pt idx="1243">
                  <c:v>2.3E-2</c:v>
                </c:pt>
                <c:pt idx="1244">
                  <c:v>2.1999999999999999E-2</c:v>
                </c:pt>
                <c:pt idx="1245">
                  <c:v>2.3E-2</c:v>
                </c:pt>
                <c:pt idx="1246">
                  <c:v>2.3E-2</c:v>
                </c:pt>
                <c:pt idx="1247">
                  <c:v>2.3E-2</c:v>
                </c:pt>
                <c:pt idx="1248">
                  <c:v>3.9E-2</c:v>
                </c:pt>
                <c:pt idx="1249">
                  <c:v>3.9E-2</c:v>
                </c:pt>
                <c:pt idx="1250">
                  <c:v>3.9E-2</c:v>
                </c:pt>
                <c:pt idx="1251">
                  <c:v>3.9E-2</c:v>
                </c:pt>
                <c:pt idx="1252">
                  <c:v>3.9E-2</c:v>
                </c:pt>
                <c:pt idx="1253">
                  <c:v>3.9E-2</c:v>
                </c:pt>
                <c:pt idx="1254">
                  <c:v>3.7999999999999999E-2</c:v>
                </c:pt>
                <c:pt idx="1255">
                  <c:v>3.7999999999999999E-2</c:v>
                </c:pt>
                <c:pt idx="1256">
                  <c:v>3.7999999999999999E-2</c:v>
                </c:pt>
                <c:pt idx="1257">
                  <c:v>3.6999999999999998E-2</c:v>
                </c:pt>
                <c:pt idx="1258">
                  <c:v>3.6999999999999998E-2</c:v>
                </c:pt>
                <c:pt idx="1259">
                  <c:v>3.5999999999999997E-2</c:v>
                </c:pt>
                <c:pt idx="1260">
                  <c:v>3.5999999999999997E-2</c:v>
                </c:pt>
                <c:pt idx="1261">
                  <c:v>2.9000000000000001E-2</c:v>
                </c:pt>
                <c:pt idx="1262">
                  <c:v>2.8000000000000001E-2</c:v>
                </c:pt>
                <c:pt idx="1263">
                  <c:v>2.7E-2</c:v>
                </c:pt>
                <c:pt idx="1264">
                  <c:v>2.5999999999999999E-2</c:v>
                </c:pt>
                <c:pt idx="1265">
                  <c:v>2.5000000000000001E-2</c:v>
                </c:pt>
                <c:pt idx="1266">
                  <c:v>2.5000000000000001E-2</c:v>
                </c:pt>
                <c:pt idx="1267">
                  <c:v>2.4E-2</c:v>
                </c:pt>
                <c:pt idx="1268">
                  <c:v>2.4E-2</c:v>
                </c:pt>
                <c:pt idx="1269">
                  <c:v>2.4E-2</c:v>
                </c:pt>
                <c:pt idx="1270">
                  <c:v>2.4E-2</c:v>
                </c:pt>
                <c:pt idx="1271">
                  <c:v>2.3E-2</c:v>
                </c:pt>
                <c:pt idx="1272">
                  <c:v>2.3E-2</c:v>
                </c:pt>
                <c:pt idx="1273">
                  <c:v>2.3E-2</c:v>
                </c:pt>
                <c:pt idx="1274">
                  <c:v>2.3E-2</c:v>
                </c:pt>
                <c:pt idx="1275">
                  <c:v>2.1999999999999999E-2</c:v>
                </c:pt>
                <c:pt idx="1276">
                  <c:v>2.1000000000000001E-2</c:v>
                </c:pt>
                <c:pt idx="1277">
                  <c:v>1.7999999999999999E-2</c:v>
                </c:pt>
                <c:pt idx="1278">
                  <c:v>0.02</c:v>
                </c:pt>
                <c:pt idx="1279">
                  <c:v>2.1000000000000001E-2</c:v>
                </c:pt>
                <c:pt idx="1280">
                  <c:v>1.9E-2</c:v>
                </c:pt>
                <c:pt idx="1281">
                  <c:v>1.9E-2</c:v>
                </c:pt>
                <c:pt idx="1282">
                  <c:v>1.9E-2</c:v>
                </c:pt>
                <c:pt idx="1283">
                  <c:v>1.9E-2</c:v>
                </c:pt>
                <c:pt idx="1284">
                  <c:v>1.9E-2</c:v>
                </c:pt>
                <c:pt idx="1285">
                  <c:v>1.7999999999999999E-2</c:v>
                </c:pt>
                <c:pt idx="1286">
                  <c:v>1.7999999999999999E-2</c:v>
                </c:pt>
                <c:pt idx="1287">
                  <c:v>2.4E-2</c:v>
                </c:pt>
                <c:pt idx="1288">
                  <c:v>2.3E-2</c:v>
                </c:pt>
                <c:pt idx="1289">
                  <c:v>2.1999999999999999E-2</c:v>
                </c:pt>
                <c:pt idx="1290">
                  <c:v>2.1999999999999999E-2</c:v>
                </c:pt>
                <c:pt idx="1291">
                  <c:v>2.1000000000000001E-2</c:v>
                </c:pt>
                <c:pt idx="1292">
                  <c:v>2.1000000000000001E-2</c:v>
                </c:pt>
                <c:pt idx="1293">
                  <c:v>2.1000000000000001E-2</c:v>
                </c:pt>
                <c:pt idx="1294">
                  <c:v>2.1000000000000001E-2</c:v>
                </c:pt>
                <c:pt idx="1295">
                  <c:v>2.1000000000000001E-2</c:v>
                </c:pt>
                <c:pt idx="1296">
                  <c:v>2.1000000000000001E-2</c:v>
                </c:pt>
                <c:pt idx="1297">
                  <c:v>2.1000000000000001E-2</c:v>
                </c:pt>
                <c:pt idx="1298">
                  <c:v>2.1000000000000001E-2</c:v>
                </c:pt>
                <c:pt idx="1299">
                  <c:v>2.1000000000000001E-2</c:v>
                </c:pt>
                <c:pt idx="1300">
                  <c:v>0.02</c:v>
                </c:pt>
                <c:pt idx="1301">
                  <c:v>0.02</c:v>
                </c:pt>
                <c:pt idx="1302">
                  <c:v>1.9E-2</c:v>
                </c:pt>
                <c:pt idx="1303">
                  <c:v>2.1000000000000001E-2</c:v>
                </c:pt>
                <c:pt idx="1304">
                  <c:v>2.1999999999999999E-2</c:v>
                </c:pt>
                <c:pt idx="1305">
                  <c:v>2.1000000000000001E-2</c:v>
                </c:pt>
                <c:pt idx="1306">
                  <c:v>2.3E-2</c:v>
                </c:pt>
                <c:pt idx="1307">
                  <c:v>2.3E-2</c:v>
                </c:pt>
                <c:pt idx="1308">
                  <c:v>2.4E-2</c:v>
                </c:pt>
                <c:pt idx="1309">
                  <c:v>2.5000000000000001E-2</c:v>
                </c:pt>
                <c:pt idx="1310">
                  <c:v>2.7E-2</c:v>
                </c:pt>
                <c:pt idx="1311">
                  <c:v>2.7E-2</c:v>
                </c:pt>
                <c:pt idx="1312">
                  <c:v>2.8000000000000001E-2</c:v>
                </c:pt>
                <c:pt idx="1313">
                  <c:v>3.1E-2</c:v>
                </c:pt>
                <c:pt idx="1314">
                  <c:v>0.03</c:v>
                </c:pt>
                <c:pt idx="1315">
                  <c:v>2.9000000000000001E-2</c:v>
                </c:pt>
                <c:pt idx="1316">
                  <c:v>2.9000000000000001E-2</c:v>
                </c:pt>
                <c:pt idx="1317">
                  <c:v>2.8000000000000001E-2</c:v>
                </c:pt>
                <c:pt idx="1318">
                  <c:v>2.8000000000000001E-2</c:v>
                </c:pt>
                <c:pt idx="1319">
                  <c:v>2.9000000000000001E-2</c:v>
                </c:pt>
                <c:pt idx="1320">
                  <c:v>2.9000000000000001E-2</c:v>
                </c:pt>
                <c:pt idx="1321">
                  <c:v>2.9000000000000001E-2</c:v>
                </c:pt>
                <c:pt idx="1322">
                  <c:v>2.9000000000000001E-2</c:v>
                </c:pt>
                <c:pt idx="1323">
                  <c:v>2.8000000000000001E-2</c:v>
                </c:pt>
                <c:pt idx="1324">
                  <c:v>2.8000000000000001E-2</c:v>
                </c:pt>
                <c:pt idx="1325">
                  <c:v>2.7E-2</c:v>
                </c:pt>
                <c:pt idx="1326">
                  <c:v>8.9999999999999993E-3</c:v>
                </c:pt>
                <c:pt idx="1327">
                  <c:v>8.0000000000000002E-3</c:v>
                </c:pt>
                <c:pt idx="1328">
                  <c:v>8.9999999999999993E-3</c:v>
                </c:pt>
                <c:pt idx="1329">
                  <c:v>8.9999999999999993E-3</c:v>
                </c:pt>
                <c:pt idx="1330">
                  <c:v>8.9999999999999993E-3</c:v>
                </c:pt>
                <c:pt idx="1331">
                  <c:v>0.01</c:v>
                </c:pt>
                <c:pt idx="1332">
                  <c:v>0.01</c:v>
                </c:pt>
                <c:pt idx="1333">
                  <c:v>1.0999999999999999E-2</c:v>
                </c:pt>
                <c:pt idx="1334">
                  <c:v>1.0999999999999999E-2</c:v>
                </c:pt>
                <c:pt idx="1335">
                  <c:v>0.01</c:v>
                </c:pt>
                <c:pt idx="1336">
                  <c:v>8.9999999999999993E-3</c:v>
                </c:pt>
                <c:pt idx="1337">
                  <c:v>8.9999999999999993E-3</c:v>
                </c:pt>
                <c:pt idx="1338">
                  <c:v>0.01</c:v>
                </c:pt>
                <c:pt idx="1339">
                  <c:v>1.9E-2</c:v>
                </c:pt>
                <c:pt idx="1340">
                  <c:v>1.7999999999999999E-2</c:v>
                </c:pt>
                <c:pt idx="1341">
                  <c:v>1.7000000000000001E-2</c:v>
                </c:pt>
                <c:pt idx="1342">
                  <c:v>1.6E-2</c:v>
                </c:pt>
                <c:pt idx="1343">
                  <c:v>1.4999999999999999E-2</c:v>
                </c:pt>
                <c:pt idx="1344">
                  <c:v>1.4E-2</c:v>
                </c:pt>
                <c:pt idx="1345">
                  <c:v>1.4E-2</c:v>
                </c:pt>
                <c:pt idx="1346">
                  <c:v>1.2999999999999999E-2</c:v>
                </c:pt>
                <c:pt idx="1347">
                  <c:v>1.2999999999999999E-2</c:v>
                </c:pt>
                <c:pt idx="1348">
                  <c:v>1.2999999999999999E-2</c:v>
                </c:pt>
                <c:pt idx="1349">
                  <c:v>1.2999999999999999E-2</c:v>
                </c:pt>
                <c:pt idx="1350">
                  <c:v>1.2999999999999999E-2</c:v>
                </c:pt>
                <c:pt idx="1351">
                  <c:v>1.2999999999999999E-2</c:v>
                </c:pt>
                <c:pt idx="1352">
                  <c:v>3.1E-2</c:v>
                </c:pt>
                <c:pt idx="1353">
                  <c:v>3.1E-2</c:v>
                </c:pt>
                <c:pt idx="1354">
                  <c:v>0.03</c:v>
                </c:pt>
                <c:pt idx="1355">
                  <c:v>0.03</c:v>
                </c:pt>
                <c:pt idx="1356">
                  <c:v>2.9000000000000001E-2</c:v>
                </c:pt>
                <c:pt idx="1357">
                  <c:v>2.9000000000000001E-2</c:v>
                </c:pt>
                <c:pt idx="1358">
                  <c:v>2.9000000000000001E-2</c:v>
                </c:pt>
                <c:pt idx="1359">
                  <c:v>2.8000000000000001E-2</c:v>
                </c:pt>
                <c:pt idx="1360">
                  <c:v>2.8000000000000001E-2</c:v>
                </c:pt>
                <c:pt idx="1361">
                  <c:v>2.8000000000000001E-2</c:v>
                </c:pt>
                <c:pt idx="1362">
                  <c:v>2.8000000000000001E-2</c:v>
                </c:pt>
                <c:pt idx="1363">
                  <c:v>2.8000000000000001E-2</c:v>
                </c:pt>
                <c:pt idx="1364">
                  <c:v>2.8000000000000001E-2</c:v>
                </c:pt>
                <c:pt idx="1365">
                  <c:v>4.2999999999999997E-2</c:v>
                </c:pt>
                <c:pt idx="1366">
                  <c:v>4.2000000000000003E-2</c:v>
                </c:pt>
                <c:pt idx="1367">
                  <c:v>4.2000000000000003E-2</c:v>
                </c:pt>
                <c:pt idx="1368">
                  <c:v>4.1000000000000002E-2</c:v>
                </c:pt>
                <c:pt idx="1369">
                  <c:v>4.1000000000000002E-2</c:v>
                </c:pt>
                <c:pt idx="1370">
                  <c:v>0.04</c:v>
                </c:pt>
                <c:pt idx="1371">
                  <c:v>0.04</c:v>
                </c:pt>
                <c:pt idx="1372">
                  <c:v>3.9E-2</c:v>
                </c:pt>
                <c:pt idx="1373">
                  <c:v>3.7999999999999999E-2</c:v>
                </c:pt>
                <c:pt idx="1374">
                  <c:v>3.7999999999999999E-2</c:v>
                </c:pt>
                <c:pt idx="1375">
                  <c:v>3.6999999999999998E-2</c:v>
                </c:pt>
                <c:pt idx="1376">
                  <c:v>3.6999999999999998E-2</c:v>
                </c:pt>
                <c:pt idx="1377">
                  <c:v>3.5999999999999997E-2</c:v>
                </c:pt>
                <c:pt idx="1378">
                  <c:v>2.1999999999999999E-2</c:v>
                </c:pt>
                <c:pt idx="1379">
                  <c:v>2.1999999999999999E-2</c:v>
                </c:pt>
                <c:pt idx="1380">
                  <c:v>2.3E-2</c:v>
                </c:pt>
                <c:pt idx="1381">
                  <c:v>2.3E-2</c:v>
                </c:pt>
                <c:pt idx="1382">
                  <c:v>2.3E-2</c:v>
                </c:pt>
                <c:pt idx="1383">
                  <c:v>2.3E-2</c:v>
                </c:pt>
                <c:pt idx="1384">
                  <c:v>2.3E-2</c:v>
                </c:pt>
                <c:pt idx="1385">
                  <c:v>2.3E-2</c:v>
                </c:pt>
                <c:pt idx="1386">
                  <c:v>2.1999999999999999E-2</c:v>
                </c:pt>
                <c:pt idx="1387">
                  <c:v>2.1999999999999999E-2</c:v>
                </c:pt>
                <c:pt idx="1388">
                  <c:v>2.1999999999999999E-2</c:v>
                </c:pt>
                <c:pt idx="1389">
                  <c:v>2.1999999999999999E-2</c:v>
                </c:pt>
                <c:pt idx="1390">
                  <c:v>2.1000000000000001E-2</c:v>
                </c:pt>
                <c:pt idx="1391">
                  <c:v>1.2999999999999999E-2</c:v>
                </c:pt>
                <c:pt idx="1392">
                  <c:v>1.2E-2</c:v>
                </c:pt>
                <c:pt idx="1393">
                  <c:v>1.2E-2</c:v>
                </c:pt>
                <c:pt idx="1394">
                  <c:v>0.01</c:v>
                </c:pt>
                <c:pt idx="1395">
                  <c:v>1.0999999999999999E-2</c:v>
                </c:pt>
                <c:pt idx="1396">
                  <c:v>1.0999999999999999E-2</c:v>
                </c:pt>
                <c:pt idx="1397">
                  <c:v>0.01</c:v>
                </c:pt>
                <c:pt idx="1398">
                  <c:v>0.01</c:v>
                </c:pt>
                <c:pt idx="1399">
                  <c:v>0.01</c:v>
                </c:pt>
                <c:pt idx="1400">
                  <c:v>1.0999999999999999E-2</c:v>
                </c:pt>
                <c:pt idx="1401">
                  <c:v>8.9999999999999993E-3</c:v>
                </c:pt>
                <c:pt idx="1402">
                  <c:v>1.0999999999999999E-2</c:v>
                </c:pt>
                <c:pt idx="1403">
                  <c:v>0.01</c:v>
                </c:pt>
                <c:pt idx="1404">
                  <c:v>0.01</c:v>
                </c:pt>
                <c:pt idx="1405">
                  <c:v>8.9999999999999993E-3</c:v>
                </c:pt>
                <c:pt idx="1406">
                  <c:v>8.9999999999999993E-3</c:v>
                </c:pt>
                <c:pt idx="1407">
                  <c:v>8.9999999999999993E-3</c:v>
                </c:pt>
                <c:pt idx="1408">
                  <c:v>8.9999999999999993E-3</c:v>
                </c:pt>
                <c:pt idx="1409">
                  <c:v>8.9999999999999993E-3</c:v>
                </c:pt>
                <c:pt idx="1410">
                  <c:v>0.01</c:v>
                </c:pt>
                <c:pt idx="1411">
                  <c:v>0.01</c:v>
                </c:pt>
                <c:pt idx="1412">
                  <c:v>1.0999999999999999E-2</c:v>
                </c:pt>
                <c:pt idx="1413">
                  <c:v>1.2E-2</c:v>
                </c:pt>
                <c:pt idx="1414">
                  <c:v>1.2E-2</c:v>
                </c:pt>
                <c:pt idx="1415">
                  <c:v>1.0999999999999999E-2</c:v>
                </c:pt>
                <c:pt idx="1416">
                  <c:v>0.01</c:v>
                </c:pt>
                <c:pt idx="1417">
                  <c:v>1.2999999999999999E-2</c:v>
                </c:pt>
                <c:pt idx="1418">
                  <c:v>1.2E-2</c:v>
                </c:pt>
                <c:pt idx="1419">
                  <c:v>1.2E-2</c:v>
                </c:pt>
                <c:pt idx="1420">
                  <c:v>1.2E-2</c:v>
                </c:pt>
                <c:pt idx="1421">
                  <c:v>1.2E-2</c:v>
                </c:pt>
                <c:pt idx="1422">
                  <c:v>1.2E-2</c:v>
                </c:pt>
                <c:pt idx="1423">
                  <c:v>1.2E-2</c:v>
                </c:pt>
                <c:pt idx="1424">
                  <c:v>1.0999999999999999E-2</c:v>
                </c:pt>
                <c:pt idx="1425">
                  <c:v>1.2E-2</c:v>
                </c:pt>
                <c:pt idx="1426">
                  <c:v>1.0999999999999999E-2</c:v>
                </c:pt>
                <c:pt idx="1427">
                  <c:v>1.2E-2</c:v>
                </c:pt>
                <c:pt idx="1428">
                  <c:v>1.0999999999999999E-2</c:v>
                </c:pt>
                <c:pt idx="1429">
                  <c:v>1.0999999999999999E-2</c:v>
                </c:pt>
                <c:pt idx="1430">
                  <c:v>8.9999999999999993E-3</c:v>
                </c:pt>
                <c:pt idx="1431">
                  <c:v>8.0000000000000002E-3</c:v>
                </c:pt>
                <c:pt idx="1432">
                  <c:v>8.0000000000000002E-3</c:v>
                </c:pt>
                <c:pt idx="1433">
                  <c:v>8.0000000000000002E-3</c:v>
                </c:pt>
                <c:pt idx="1434">
                  <c:v>8.0000000000000002E-3</c:v>
                </c:pt>
                <c:pt idx="1435">
                  <c:v>8.0000000000000002E-3</c:v>
                </c:pt>
                <c:pt idx="1436">
                  <c:v>8.0000000000000002E-3</c:v>
                </c:pt>
                <c:pt idx="1437">
                  <c:v>8.0000000000000002E-3</c:v>
                </c:pt>
                <c:pt idx="1438">
                  <c:v>8.9999999999999993E-3</c:v>
                </c:pt>
                <c:pt idx="1439">
                  <c:v>8.9999999999999993E-3</c:v>
                </c:pt>
                <c:pt idx="1440">
                  <c:v>8.9999999999999993E-3</c:v>
                </c:pt>
                <c:pt idx="1441">
                  <c:v>0.01</c:v>
                </c:pt>
                <c:pt idx="1442">
                  <c:v>0.01</c:v>
                </c:pt>
                <c:pt idx="1443">
                  <c:v>4.1000000000000002E-2</c:v>
                </c:pt>
                <c:pt idx="1444">
                  <c:v>0.04</c:v>
                </c:pt>
                <c:pt idx="1445">
                  <c:v>0.04</c:v>
                </c:pt>
                <c:pt idx="1446">
                  <c:v>3.9E-2</c:v>
                </c:pt>
                <c:pt idx="1447">
                  <c:v>3.7999999999999999E-2</c:v>
                </c:pt>
                <c:pt idx="1448">
                  <c:v>3.7999999999999999E-2</c:v>
                </c:pt>
                <c:pt idx="1449">
                  <c:v>3.6999999999999998E-2</c:v>
                </c:pt>
                <c:pt idx="1450">
                  <c:v>3.6999999999999998E-2</c:v>
                </c:pt>
                <c:pt idx="1451">
                  <c:v>3.5999999999999997E-2</c:v>
                </c:pt>
                <c:pt idx="1452">
                  <c:v>3.5999999999999997E-2</c:v>
                </c:pt>
                <c:pt idx="1453">
                  <c:v>3.5000000000000003E-2</c:v>
                </c:pt>
                <c:pt idx="1454">
                  <c:v>3.5000000000000003E-2</c:v>
                </c:pt>
                <c:pt idx="1455">
                  <c:v>3.5000000000000003E-2</c:v>
                </c:pt>
                <c:pt idx="1456">
                  <c:v>4.4999999999999998E-2</c:v>
                </c:pt>
                <c:pt idx="1457">
                  <c:v>4.4999999999999998E-2</c:v>
                </c:pt>
                <c:pt idx="1458">
                  <c:v>4.3999999999999997E-2</c:v>
                </c:pt>
                <c:pt idx="1459">
                  <c:v>4.2999999999999997E-2</c:v>
                </c:pt>
                <c:pt idx="1460">
                  <c:v>4.2999999999999997E-2</c:v>
                </c:pt>
                <c:pt idx="1461">
                  <c:v>4.2000000000000003E-2</c:v>
                </c:pt>
                <c:pt idx="1462">
                  <c:v>4.2000000000000003E-2</c:v>
                </c:pt>
                <c:pt idx="1463">
                  <c:v>4.2000000000000003E-2</c:v>
                </c:pt>
                <c:pt idx="1464">
                  <c:v>4.2000000000000003E-2</c:v>
                </c:pt>
                <c:pt idx="1465">
                  <c:v>4.1000000000000002E-2</c:v>
                </c:pt>
                <c:pt idx="1466">
                  <c:v>4.1000000000000002E-2</c:v>
                </c:pt>
                <c:pt idx="1467">
                  <c:v>0.04</c:v>
                </c:pt>
                <c:pt idx="1468">
                  <c:v>0.04</c:v>
                </c:pt>
                <c:pt idx="1469">
                  <c:v>2.3E-2</c:v>
                </c:pt>
                <c:pt idx="1470">
                  <c:v>2.1999999999999999E-2</c:v>
                </c:pt>
                <c:pt idx="1471">
                  <c:v>2.1000000000000001E-2</c:v>
                </c:pt>
                <c:pt idx="1472">
                  <c:v>0.02</c:v>
                </c:pt>
                <c:pt idx="1473">
                  <c:v>1.9E-2</c:v>
                </c:pt>
                <c:pt idx="1474">
                  <c:v>1.9E-2</c:v>
                </c:pt>
                <c:pt idx="1475">
                  <c:v>1.7999999999999999E-2</c:v>
                </c:pt>
                <c:pt idx="1476">
                  <c:v>1.7999999999999999E-2</c:v>
                </c:pt>
                <c:pt idx="1477">
                  <c:v>1.7999999999999999E-2</c:v>
                </c:pt>
                <c:pt idx="1478">
                  <c:v>1.7999999999999999E-2</c:v>
                </c:pt>
                <c:pt idx="1479">
                  <c:v>1.7999999999999999E-2</c:v>
                </c:pt>
                <c:pt idx="1480">
                  <c:v>1.7999999999999999E-2</c:v>
                </c:pt>
                <c:pt idx="1481">
                  <c:v>1.7999999999999999E-2</c:v>
                </c:pt>
                <c:pt idx="1482">
                  <c:v>2.5000000000000001E-2</c:v>
                </c:pt>
                <c:pt idx="1483">
                  <c:v>2.3E-2</c:v>
                </c:pt>
                <c:pt idx="1484">
                  <c:v>2.1999999999999999E-2</c:v>
                </c:pt>
                <c:pt idx="1485">
                  <c:v>2.1999999999999999E-2</c:v>
                </c:pt>
                <c:pt idx="1486">
                  <c:v>2.1000000000000001E-2</c:v>
                </c:pt>
                <c:pt idx="1487">
                  <c:v>2.1000000000000001E-2</c:v>
                </c:pt>
                <c:pt idx="1488">
                  <c:v>2.1000000000000001E-2</c:v>
                </c:pt>
                <c:pt idx="1489">
                  <c:v>2.1999999999999999E-2</c:v>
                </c:pt>
                <c:pt idx="1490">
                  <c:v>2.1999999999999999E-2</c:v>
                </c:pt>
                <c:pt idx="1491">
                  <c:v>2.1999999999999999E-2</c:v>
                </c:pt>
                <c:pt idx="1492">
                  <c:v>2.1999999999999999E-2</c:v>
                </c:pt>
                <c:pt idx="1493">
                  <c:v>2.1999999999999999E-2</c:v>
                </c:pt>
                <c:pt idx="1494">
                  <c:v>2.1999999999999999E-2</c:v>
                </c:pt>
                <c:pt idx="1495">
                  <c:v>4.8000000000000001E-2</c:v>
                </c:pt>
                <c:pt idx="1496">
                  <c:v>4.8000000000000001E-2</c:v>
                </c:pt>
                <c:pt idx="1497">
                  <c:v>4.8000000000000001E-2</c:v>
                </c:pt>
                <c:pt idx="1498">
                  <c:v>4.8000000000000001E-2</c:v>
                </c:pt>
                <c:pt idx="1499">
                  <c:v>4.8000000000000001E-2</c:v>
                </c:pt>
                <c:pt idx="1500">
                  <c:v>4.8000000000000001E-2</c:v>
                </c:pt>
                <c:pt idx="1501">
                  <c:v>4.8000000000000001E-2</c:v>
                </c:pt>
                <c:pt idx="1502">
                  <c:v>4.8000000000000001E-2</c:v>
                </c:pt>
                <c:pt idx="1503">
                  <c:v>4.8000000000000001E-2</c:v>
                </c:pt>
                <c:pt idx="1504">
                  <c:v>4.8000000000000001E-2</c:v>
                </c:pt>
                <c:pt idx="1505">
                  <c:v>4.8000000000000001E-2</c:v>
                </c:pt>
                <c:pt idx="1506">
                  <c:v>4.8000000000000001E-2</c:v>
                </c:pt>
                <c:pt idx="1507">
                  <c:v>4.7E-2</c:v>
                </c:pt>
                <c:pt idx="1508">
                  <c:v>1.2E-2</c:v>
                </c:pt>
                <c:pt idx="1509">
                  <c:v>0.01</c:v>
                </c:pt>
                <c:pt idx="1510">
                  <c:v>0.01</c:v>
                </c:pt>
                <c:pt idx="1511">
                  <c:v>0.01</c:v>
                </c:pt>
                <c:pt idx="1512">
                  <c:v>0.01</c:v>
                </c:pt>
                <c:pt idx="1513">
                  <c:v>0.01</c:v>
                </c:pt>
                <c:pt idx="1514">
                  <c:v>8.9999999999999993E-3</c:v>
                </c:pt>
                <c:pt idx="1515">
                  <c:v>8.9999999999999993E-3</c:v>
                </c:pt>
                <c:pt idx="1516">
                  <c:v>0.01</c:v>
                </c:pt>
                <c:pt idx="1517">
                  <c:v>0.01</c:v>
                </c:pt>
                <c:pt idx="1518">
                  <c:v>8.9999999999999993E-3</c:v>
                </c:pt>
                <c:pt idx="1519">
                  <c:v>0.01</c:v>
                </c:pt>
                <c:pt idx="1520">
                  <c:v>0.01</c:v>
                </c:pt>
                <c:pt idx="1521">
                  <c:v>0</c:v>
                </c:pt>
                <c:pt idx="1522">
                  <c:v>0</c:v>
                </c:pt>
                <c:pt idx="1523">
                  <c:v>0</c:v>
                </c:pt>
                <c:pt idx="1524">
                  <c:v>0</c:v>
                </c:pt>
                <c:pt idx="1525">
                  <c:v>0</c:v>
                </c:pt>
                <c:pt idx="1526">
                  <c:v>3.5000000000000003E-2</c:v>
                </c:pt>
                <c:pt idx="1527">
                  <c:v>3.5000000000000003E-2</c:v>
                </c:pt>
                <c:pt idx="1528">
                  <c:v>3.5000000000000003E-2</c:v>
                </c:pt>
                <c:pt idx="1529">
                  <c:v>0</c:v>
                </c:pt>
                <c:pt idx="1530">
                  <c:v>0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3.7999999999999999E-2</c:v>
                </c:pt>
                <c:pt idx="1535">
                  <c:v>3.7999999999999999E-2</c:v>
                </c:pt>
                <c:pt idx="1536">
                  <c:v>3.7999999999999999E-2</c:v>
                </c:pt>
                <c:pt idx="1537">
                  <c:v>3.6999999999999998E-2</c:v>
                </c:pt>
                <c:pt idx="1538">
                  <c:v>3.6999999999999998E-2</c:v>
                </c:pt>
                <c:pt idx="1539">
                  <c:v>3.6999999999999998E-2</c:v>
                </c:pt>
                <c:pt idx="1540">
                  <c:v>3.6999999999999998E-2</c:v>
                </c:pt>
                <c:pt idx="1541">
                  <c:v>3.5999999999999997E-2</c:v>
                </c:pt>
                <c:pt idx="1542">
                  <c:v>3.5999999999999997E-2</c:v>
                </c:pt>
                <c:pt idx="1543">
                  <c:v>3.5999999999999997E-2</c:v>
                </c:pt>
                <c:pt idx="1544">
                  <c:v>3.5000000000000003E-2</c:v>
                </c:pt>
                <c:pt idx="1545">
                  <c:v>3.5000000000000003E-2</c:v>
                </c:pt>
                <c:pt idx="1546">
                  <c:v>3.4000000000000002E-2</c:v>
                </c:pt>
                <c:pt idx="1547">
                  <c:v>1.7000000000000001E-2</c:v>
                </c:pt>
                <c:pt idx="1548">
                  <c:v>1.6E-2</c:v>
                </c:pt>
                <c:pt idx="1549">
                  <c:v>1.7000000000000001E-2</c:v>
                </c:pt>
                <c:pt idx="1550">
                  <c:v>1.6E-2</c:v>
                </c:pt>
                <c:pt idx="1551">
                  <c:v>1.6E-2</c:v>
                </c:pt>
                <c:pt idx="1552">
                  <c:v>1.4999999999999999E-2</c:v>
                </c:pt>
                <c:pt idx="1553">
                  <c:v>1.4E-2</c:v>
                </c:pt>
                <c:pt idx="1554">
                  <c:v>1.4E-2</c:v>
                </c:pt>
                <c:pt idx="1555">
                  <c:v>1.2999999999999999E-2</c:v>
                </c:pt>
                <c:pt idx="1556">
                  <c:v>1.2E-2</c:v>
                </c:pt>
                <c:pt idx="1557">
                  <c:v>1.2E-2</c:v>
                </c:pt>
                <c:pt idx="1558">
                  <c:v>1.0999999999999999E-2</c:v>
                </c:pt>
                <c:pt idx="1559">
                  <c:v>1.0999999999999999E-2</c:v>
                </c:pt>
                <c:pt idx="1560">
                  <c:v>2.4E-2</c:v>
                </c:pt>
                <c:pt idx="1561">
                  <c:v>2.4E-2</c:v>
                </c:pt>
                <c:pt idx="1562">
                  <c:v>2.3E-2</c:v>
                </c:pt>
                <c:pt idx="1563">
                  <c:v>2.3E-2</c:v>
                </c:pt>
                <c:pt idx="1564">
                  <c:v>2.1999999999999999E-2</c:v>
                </c:pt>
                <c:pt idx="1565">
                  <c:v>2.1999999999999999E-2</c:v>
                </c:pt>
                <c:pt idx="1566">
                  <c:v>2.1000000000000001E-2</c:v>
                </c:pt>
                <c:pt idx="1567">
                  <c:v>2.1000000000000001E-2</c:v>
                </c:pt>
                <c:pt idx="1568">
                  <c:v>0.02</c:v>
                </c:pt>
                <c:pt idx="1569">
                  <c:v>0.02</c:v>
                </c:pt>
                <c:pt idx="1570">
                  <c:v>0.02</c:v>
                </c:pt>
                <c:pt idx="1571">
                  <c:v>1.9E-2</c:v>
                </c:pt>
                <c:pt idx="1572">
                  <c:v>1.9E-2</c:v>
                </c:pt>
                <c:pt idx="1573">
                  <c:v>0.03</c:v>
                </c:pt>
                <c:pt idx="1574">
                  <c:v>2.9000000000000001E-2</c:v>
                </c:pt>
                <c:pt idx="1575">
                  <c:v>2.8000000000000001E-2</c:v>
                </c:pt>
                <c:pt idx="1576">
                  <c:v>2.8000000000000001E-2</c:v>
                </c:pt>
                <c:pt idx="1577">
                  <c:v>2.7E-2</c:v>
                </c:pt>
                <c:pt idx="1578">
                  <c:v>2.5999999999999999E-2</c:v>
                </c:pt>
                <c:pt idx="1579">
                  <c:v>2.5000000000000001E-2</c:v>
                </c:pt>
                <c:pt idx="1580">
                  <c:v>2.5000000000000001E-2</c:v>
                </c:pt>
                <c:pt idx="1581">
                  <c:v>2.4E-2</c:v>
                </c:pt>
                <c:pt idx="1582">
                  <c:v>2.4E-2</c:v>
                </c:pt>
                <c:pt idx="1583">
                  <c:v>2.4E-2</c:v>
                </c:pt>
                <c:pt idx="1584">
                  <c:v>2.4E-2</c:v>
                </c:pt>
                <c:pt idx="1585">
                  <c:v>2.4E-2</c:v>
                </c:pt>
                <c:pt idx="1586">
                  <c:v>1.2E-2</c:v>
                </c:pt>
                <c:pt idx="1587">
                  <c:v>1.2E-2</c:v>
                </c:pt>
                <c:pt idx="1588">
                  <c:v>1.2E-2</c:v>
                </c:pt>
                <c:pt idx="1589">
                  <c:v>1.2E-2</c:v>
                </c:pt>
                <c:pt idx="1590">
                  <c:v>1.2E-2</c:v>
                </c:pt>
                <c:pt idx="1591">
                  <c:v>1.2E-2</c:v>
                </c:pt>
                <c:pt idx="1592">
                  <c:v>1.2E-2</c:v>
                </c:pt>
                <c:pt idx="1593">
                  <c:v>1.2E-2</c:v>
                </c:pt>
                <c:pt idx="1594">
                  <c:v>1.2E-2</c:v>
                </c:pt>
                <c:pt idx="1595">
                  <c:v>1.2E-2</c:v>
                </c:pt>
                <c:pt idx="1596">
                  <c:v>1.2E-2</c:v>
                </c:pt>
                <c:pt idx="1597">
                  <c:v>1.2E-2</c:v>
                </c:pt>
                <c:pt idx="1598">
                  <c:v>1.2E-2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1.9E-2</c:v>
                </c:pt>
                <c:pt idx="1613">
                  <c:v>1.9E-2</c:v>
                </c:pt>
                <c:pt idx="1614">
                  <c:v>1.9E-2</c:v>
                </c:pt>
                <c:pt idx="1615">
                  <c:v>1.9E-2</c:v>
                </c:pt>
                <c:pt idx="1616">
                  <c:v>0.02</c:v>
                </c:pt>
                <c:pt idx="1617">
                  <c:v>0.02</c:v>
                </c:pt>
                <c:pt idx="1618">
                  <c:v>2.1000000000000001E-2</c:v>
                </c:pt>
                <c:pt idx="1619">
                  <c:v>2.1999999999999999E-2</c:v>
                </c:pt>
                <c:pt idx="1620">
                  <c:v>2.1999999999999999E-2</c:v>
                </c:pt>
                <c:pt idx="1621">
                  <c:v>2.3E-2</c:v>
                </c:pt>
                <c:pt idx="1622">
                  <c:v>2.3E-2</c:v>
                </c:pt>
                <c:pt idx="1623">
                  <c:v>2.3E-2</c:v>
                </c:pt>
                <c:pt idx="1624">
                  <c:v>2.3E-2</c:v>
                </c:pt>
                <c:pt idx="1625">
                  <c:v>1.2999999999999999E-2</c:v>
                </c:pt>
                <c:pt idx="1626">
                  <c:v>1.2999999999999999E-2</c:v>
                </c:pt>
                <c:pt idx="1627">
                  <c:v>1.2999999999999999E-2</c:v>
                </c:pt>
                <c:pt idx="1628">
                  <c:v>1.2999999999999999E-2</c:v>
                </c:pt>
                <c:pt idx="1629">
                  <c:v>1.2999999999999999E-2</c:v>
                </c:pt>
                <c:pt idx="1630">
                  <c:v>1.2999999999999999E-2</c:v>
                </c:pt>
                <c:pt idx="1631">
                  <c:v>1.2999999999999999E-2</c:v>
                </c:pt>
                <c:pt idx="1632">
                  <c:v>1.2999999999999999E-2</c:v>
                </c:pt>
                <c:pt idx="1633">
                  <c:v>1.2E-2</c:v>
                </c:pt>
                <c:pt idx="1634">
                  <c:v>1.2E-2</c:v>
                </c:pt>
                <c:pt idx="1635">
                  <c:v>1.2E-2</c:v>
                </c:pt>
                <c:pt idx="1636">
                  <c:v>1.2E-2</c:v>
                </c:pt>
                <c:pt idx="1637">
                  <c:v>1.2E-2</c:v>
                </c:pt>
                <c:pt idx="1638">
                  <c:v>2.1999999999999999E-2</c:v>
                </c:pt>
                <c:pt idx="1639">
                  <c:v>2.1000000000000001E-2</c:v>
                </c:pt>
                <c:pt idx="1640">
                  <c:v>2.1000000000000001E-2</c:v>
                </c:pt>
                <c:pt idx="1641">
                  <c:v>2.1000000000000001E-2</c:v>
                </c:pt>
                <c:pt idx="1642">
                  <c:v>0.02</c:v>
                </c:pt>
                <c:pt idx="1643">
                  <c:v>0.02</c:v>
                </c:pt>
                <c:pt idx="1644">
                  <c:v>0.02</c:v>
                </c:pt>
                <c:pt idx="1645">
                  <c:v>0.02</c:v>
                </c:pt>
                <c:pt idx="1646">
                  <c:v>2.1000000000000001E-2</c:v>
                </c:pt>
                <c:pt idx="1647">
                  <c:v>2.1000000000000001E-2</c:v>
                </c:pt>
                <c:pt idx="1648">
                  <c:v>2.1999999999999999E-2</c:v>
                </c:pt>
                <c:pt idx="1649">
                  <c:v>2.1999999999999999E-2</c:v>
                </c:pt>
                <c:pt idx="1650">
                  <c:v>2.3E-2</c:v>
                </c:pt>
                <c:pt idx="1651">
                  <c:v>4.3999999999999997E-2</c:v>
                </c:pt>
                <c:pt idx="1652">
                  <c:v>4.4999999999999998E-2</c:v>
                </c:pt>
                <c:pt idx="1653">
                  <c:v>4.4999999999999998E-2</c:v>
                </c:pt>
                <c:pt idx="1654">
                  <c:v>4.4999999999999998E-2</c:v>
                </c:pt>
                <c:pt idx="1655">
                  <c:v>4.3999999999999997E-2</c:v>
                </c:pt>
                <c:pt idx="1656">
                  <c:v>4.3999999999999997E-2</c:v>
                </c:pt>
                <c:pt idx="1657">
                  <c:v>4.2999999999999997E-2</c:v>
                </c:pt>
                <c:pt idx="1658">
                  <c:v>4.2999999999999997E-2</c:v>
                </c:pt>
                <c:pt idx="1659">
                  <c:v>4.2000000000000003E-2</c:v>
                </c:pt>
                <c:pt idx="1660">
                  <c:v>4.1000000000000002E-2</c:v>
                </c:pt>
                <c:pt idx="1661">
                  <c:v>4.1000000000000002E-2</c:v>
                </c:pt>
                <c:pt idx="1662">
                  <c:v>0.04</c:v>
                </c:pt>
                <c:pt idx="1663">
                  <c:v>3.9E-2</c:v>
                </c:pt>
                <c:pt idx="1664">
                  <c:v>2.1000000000000001E-2</c:v>
                </c:pt>
                <c:pt idx="1665">
                  <c:v>0.02</c:v>
                </c:pt>
                <c:pt idx="1666">
                  <c:v>0.02</c:v>
                </c:pt>
                <c:pt idx="1667">
                  <c:v>0.02</c:v>
                </c:pt>
                <c:pt idx="1668">
                  <c:v>1.9E-2</c:v>
                </c:pt>
                <c:pt idx="1669">
                  <c:v>1.9E-2</c:v>
                </c:pt>
                <c:pt idx="1670">
                  <c:v>1.9E-2</c:v>
                </c:pt>
                <c:pt idx="1671">
                  <c:v>1.9E-2</c:v>
                </c:pt>
                <c:pt idx="1672">
                  <c:v>1.7999999999999999E-2</c:v>
                </c:pt>
                <c:pt idx="1673">
                  <c:v>1.7999999999999999E-2</c:v>
                </c:pt>
                <c:pt idx="1674">
                  <c:v>1.7999999999999999E-2</c:v>
                </c:pt>
                <c:pt idx="1675">
                  <c:v>1.7999999999999999E-2</c:v>
                </c:pt>
                <c:pt idx="1676">
                  <c:v>1.7000000000000001E-2</c:v>
                </c:pt>
                <c:pt idx="1677">
                  <c:v>3.2000000000000001E-2</c:v>
                </c:pt>
                <c:pt idx="1678">
                  <c:v>3.1E-2</c:v>
                </c:pt>
                <c:pt idx="1679">
                  <c:v>3.1E-2</c:v>
                </c:pt>
                <c:pt idx="1680">
                  <c:v>0.03</c:v>
                </c:pt>
                <c:pt idx="1681">
                  <c:v>0.03</c:v>
                </c:pt>
                <c:pt idx="1682">
                  <c:v>2.9000000000000001E-2</c:v>
                </c:pt>
                <c:pt idx="1683">
                  <c:v>2.9000000000000001E-2</c:v>
                </c:pt>
                <c:pt idx="1684">
                  <c:v>2.8000000000000001E-2</c:v>
                </c:pt>
                <c:pt idx="1685">
                  <c:v>2.8000000000000001E-2</c:v>
                </c:pt>
                <c:pt idx="1686">
                  <c:v>2.7E-2</c:v>
                </c:pt>
                <c:pt idx="1687">
                  <c:v>2.7E-2</c:v>
                </c:pt>
                <c:pt idx="1688">
                  <c:v>2.7E-2</c:v>
                </c:pt>
                <c:pt idx="1689">
                  <c:v>2.5999999999999999E-2</c:v>
                </c:pt>
                <c:pt idx="1690">
                  <c:v>3.3000000000000002E-2</c:v>
                </c:pt>
                <c:pt idx="1691">
                  <c:v>3.2000000000000001E-2</c:v>
                </c:pt>
                <c:pt idx="1692">
                  <c:v>3.1E-2</c:v>
                </c:pt>
                <c:pt idx="1693">
                  <c:v>0.03</c:v>
                </c:pt>
                <c:pt idx="1694">
                  <c:v>2.9000000000000001E-2</c:v>
                </c:pt>
                <c:pt idx="1695">
                  <c:v>2.8000000000000001E-2</c:v>
                </c:pt>
                <c:pt idx="1696">
                  <c:v>2.7E-2</c:v>
                </c:pt>
                <c:pt idx="1697">
                  <c:v>2.5999999999999999E-2</c:v>
                </c:pt>
                <c:pt idx="1698">
                  <c:v>2.5000000000000001E-2</c:v>
                </c:pt>
                <c:pt idx="1699">
                  <c:v>2.4E-2</c:v>
                </c:pt>
                <c:pt idx="1700">
                  <c:v>2.3E-2</c:v>
                </c:pt>
                <c:pt idx="1701">
                  <c:v>2.1999999999999999E-2</c:v>
                </c:pt>
                <c:pt idx="1702">
                  <c:v>2.1999999999999999E-2</c:v>
                </c:pt>
                <c:pt idx="1703">
                  <c:v>1.2999999999999999E-2</c:v>
                </c:pt>
                <c:pt idx="1704">
                  <c:v>1.2999999999999999E-2</c:v>
                </c:pt>
                <c:pt idx="1705">
                  <c:v>1.2999999999999999E-2</c:v>
                </c:pt>
                <c:pt idx="1706">
                  <c:v>1.2E-2</c:v>
                </c:pt>
                <c:pt idx="1707">
                  <c:v>1.2E-2</c:v>
                </c:pt>
                <c:pt idx="1708">
                  <c:v>1.2E-2</c:v>
                </c:pt>
                <c:pt idx="1709">
                  <c:v>1.0999999999999999E-2</c:v>
                </c:pt>
                <c:pt idx="1710">
                  <c:v>1.0999999999999999E-2</c:v>
                </c:pt>
                <c:pt idx="1711">
                  <c:v>1.0999999999999999E-2</c:v>
                </c:pt>
                <c:pt idx="1712">
                  <c:v>1.0999999999999999E-2</c:v>
                </c:pt>
                <c:pt idx="1713">
                  <c:v>1.0999999999999999E-2</c:v>
                </c:pt>
                <c:pt idx="1714">
                  <c:v>1.0999999999999999E-2</c:v>
                </c:pt>
                <c:pt idx="1715">
                  <c:v>1.0999999999999999E-2</c:v>
                </c:pt>
                <c:pt idx="1716">
                  <c:v>2.1000000000000001E-2</c:v>
                </c:pt>
                <c:pt idx="1717">
                  <c:v>0.02</c:v>
                </c:pt>
                <c:pt idx="1718">
                  <c:v>1.9E-2</c:v>
                </c:pt>
                <c:pt idx="1719">
                  <c:v>1.7999999999999999E-2</c:v>
                </c:pt>
                <c:pt idx="1720">
                  <c:v>1.7000000000000001E-2</c:v>
                </c:pt>
                <c:pt idx="1721">
                  <c:v>1.7000000000000001E-2</c:v>
                </c:pt>
                <c:pt idx="1722">
                  <c:v>1.7999999999999999E-2</c:v>
                </c:pt>
                <c:pt idx="1723">
                  <c:v>1.7000000000000001E-2</c:v>
                </c:pt>
                <c:pt idx="1724">
                  <c:v>1.6E-2</c:v>
                </c:pt>
                <c:pt idx="1725">
                  <c:v>1.6E-2</c:v>
                </c:pt>
                <c:pt idx="1726">
                  <c:v>1.7000000000000001E-2</c:v>
                </c:pt>
                <c:pt idx="1727">
                  <c:v>1.6E-2</c:v>
                </c:pt>
                <c:pt idx="1728">
                  <c:v>1.6E-2</c:v>
                </c:pt>
                <c:pt idx="1729">
                  <c:v>1.4999999999999999E-2</c:v>
                </c:pt>
                <c:pt idx="1730">
                  <c:v>1.4E-2</c:v>
                </c:pt>
                <c:pt idx="1731">
                  <c:v>1.4E-2</c:v>
                </c:pt>
                <c:pt idx="1732">
                  <c:v>1.4E-2</c:v>
                </c:pt>
                <c:pt idx="1733">
                  <c:v>1.4E-2</c:v>
                </c:pt>
                <c:pt idx="1734">
                  <c:v>1.4E-2</c:v>
                </c:pt>
                <c:pt idx="1735">
                  <c:v>1.4E-2</c:v>
                </c:pt>
                <c:pt idx="1736">
                  <c:v>1.4999999999999999E-2</c:v>
                </c:pt>
                <c:pt idx="1737">
                  <c:v>1.4999999999999999E-2</c:v>
                </c:pt>
                <c:pt idx="1738">
                  <c:v>1.4E-2</c:v>
                </c:pt>
                <c:pt idx="1739">
                  <c:v>1.4999999999999999E-2</c:v>
                </c:pt>
                <c:pt idx="1740">
                  <c:v>1.4E-2</c:v>
                </c:pt>
                <c:pt idx="1741">
                  <c:v>1.4E-2</c:v>
                </c:pt>
                <c:pt idx="1742">
                  <c:v>2.8000000000000001E-2</c:v>
                </c:pt>
                <c:pt idx="1743">
                  <c:v>2.7E-2</c:v>
                </c:pt>
                <c:pt idx="1744">
                  <c:v>2.7E-2</c:v>
                </c:pt>
                <c:pt idx="1745">
                  <c:v>2.5999999999999999E-2</c:v>
                </c:pt>
                <c:pt idx="1746">
                  <c:v>2.5999999999999999E-2</c:v>
                </c:pt>
                <c:pt idx="1747">
                  <c:v>2.5000000000000001E-2</c:v>
                </c:pt>
                <c:pt idx="1748">
                  <c:v>2.5000000000000001E-2</c:v>
                </c:pt>
                <c:pt idx="1749">
                  <c:v>2.5000000000000001E-2</c:v>
                </c:pt>
                <c:pt idx="1750">
                  <c:v>2.5000000000000001E-2</c:v>
                </c:pt>
                <c:pt idx="1751">
                  <c:v>2.4E-2</c:v>
                </c:pt>
                <c:pt idx="1752">
                  <c:v>2.4E-2</c:v>
                </c:pt>
                <c:pt idx="1753">
                  <c:v>2.4E-2</c:v>
                </c:pt>
                <c:pt idx="1754">
                  <c:v>2.3E-2</c:v>
                </c:pt>
                <c:pt idx="1755">
                  <c:v>5.2999999999999999E-2</c:v>
                </c:pt>
                <c:pt idx="1756">
                  <c:v>5.2999999999999999E-2</c:v>
                </c:pt>
                <c:pt idx="1757">
                  <c:v>5.1999999999999998E-2</c:v>
                </c:pt>
                <c:pt idx="1758">
                  <c:v>5.1999999999999998E-2</c:v>
                </c:pt>
                <c:pt idx="1759">
                  <c:v>5.1999999999999998E-2</c:v>
                </c:pt>
                <c:pt idx="1760">
                  <c:v>5.0999999999999997E-2</c:v>
                </c:pt>
                <c:pt idx="1761">
                  <c:v>5.0999999999999997E-2</c:v>
                </c:pt>
                <c:pt idx="1762">
                  <c:v>5.0999999999999997E-2</c:v>
                </c:pt>
                <c:pt idx="1763">
                  <c:v>0.05</c:v>
                </c:pt>
                <c:pt idx="1764">
                  <c:v>0.05</c:v>
                </c:pt>
                <c:pt idx="1765">
                  <c:v>0.05</c:v>
                </c:pt>
                <c:pt idx="1766">
                  <c:v>0.05</c:v>
                </c:pt>
                <c:pt idx="1767">
                  <c:v>0.05</c:v>
                </c:pt>
                <c:pt idx="1768">
                  <c:v>4.2999999999999997E-2</c:v>
                </c:pt>
                <c:pt idx="1769">
                  <c:v>4.2999999999999997E-2</c:v>
                </c:pt>
                <c:pt idx="1770">
                  <c:v>4.2999999999999997E-2</c:v>
                </c:pt>
                <c:pt idx="1771">
                  <c:v>4.2999999999999997E-2</c:v>
                </c:pt>
                <c:pt idx="1772">
                  <c:v>4.2999999999999997E-2</c:v>
                </c:pt>
                <c:pt idx="1773">
                  <c:v>4.2000000000000003E-2</c:v>
                </c:pt>
                <c:pt idx="1774">
                  <c:v>4.2000000000000003E-2</c:v>
                </c:pt>
                <c:pt idx="1775">
                  <c:v>4.2000000000000003E-2</c:v>
                </c:pt>
                <c:pt idx="1776">
                  <c:v>4.2000000000000003E-2</c:v>
                </c:pt>
                <c:pt idx="1777">
                  <c:v>4.2000000000000003E-2</c:v>
                </c:pt>
                <c:pt idx="1778">
                  <c:v>4.2000000000000003E-2</c:v>
                </c:pt>
                <c:pt idx="1779">
                  <c:v>4.2000000000000003E-2</c:v>
                </c:pt>
                <c:pt idx="1780">
                  <c:v>4.2000000000000003E-2</c:v>
                </c:pt>
                <c:pt idx="1781">
                  <c:v>1.7999999999999999E-2</c:v>
                </c:pt>
                <c:pt idx="1782">
                  <c:v>1.7000000000000001E-2</c:v>
                </c:pt>
                <c:pt idx="1783">
                  <c:v>1.7000000000000001E-2</c:v>
                </c:pt>
                <c:pt idx="1784">
                  <c:v>1.6E-2</c:v>
                </c:pt>
                <c:pt idx="1785">
                  <c:v>1.6E-2</c:v>
                </c:pt>
                <c:pt idx="1786">
                  <c:v>1.6E-2</c:v>
                </c:pt>
                <c:pt idx="1787">
                  <c:v>1.4999999999999999E-2</c:v>
                </c:pt>
                <c:pt idx="1788">
                  <c:v>1.4999999999999999E-2</c:v>
                </c:pt>
                <c:pt idx="1789">
                  <c:v>1.4999999999999999E-2</c:v>
                </c:pt>
                <c:pt idx="1790">
                  <c:v>1.4E-2</c:v>
                </c:pt>
                <c:pt idx="1791">
                  <c:v>1.4E-2</c:v>
                </c:pt>
                <c:pt idx="1792">
                  <c:v>1.4E-2</c:v>
                </c:pt>
                <c:pt idx="1793">
                  <c:v>1.4E-2</c:v>
                </c:pt>
                <c:pt idx="1794">
                  <c:v>1.2999999999999999E-2</c:v>
                </c:pt>
                <c:pt idx="1795">
                  <c:v>1.2E-2</c:v>
                </c:pt>
                <c:pt idx="1796">
                  <c:v>1.2E-2</c:v>
                </c:pt>
                <c:pt idx="1797">
                  <c:v>1.2E-2</c:v>
                </c:pt>
                <c:pt idx="1798">
                  <c:v>1.2E-2</c:v>
                </c:pt>
                <c:pt idx="1799">
                  <c:v>1.0999999999999999E-2</c:v>
                </c:pt>
                <c:pt idx="1800">
                  <c:v>1.0999999999999999E-2</c:v>
                </c:pt>
                <c:pt idx="1801">
                  <c:v>1.0999999999999999E-2</c:v>
                </c:pt>
                <c:pt idx="1802">
                  <c:v>1.0999999999999999E-2</c:v>
                </c:pt>
                <c:pt idx="1803">
                  <c:v>1.0999999999999999E-2</c:v>
                </c:pt>
                <c:pt idx="1804">
                  <c:v>1.0999999999999999E-2</c:v>
                </c:pt>
                <c:pt idx="1805">
                  <c:v>1.0999999999999999E-2</c:v>
                </c:pt>
                <c:pt idx="1806">
                  <c:v>1.0999999999999999E-2</c:v>
                </c:pt>
                <c:pt idx="1807">
                  <c:v>1.2999999999999999E-2</c:v>
                </c:pt>
                <c:pt idx="1808">
                  <c:v>1.2999999999999999E-2</c:v>
                </c:pt>
                <c:pt idx="1809">
                  <c:v>1.2E-2</c:v>
                </c:pt>
                <c:pt idx="1810">
                  <c:v>1.2E-2</c:v>
                </c:pt>
                <c:pt idx="1811">
                  <c:v>1.2E-2</c:v>
                </c:pt>
                <c:pt idx="1812">
                  <c:v>1.2E-2</c:v>
                </c:pt>
                <c:pt idx="1813">
                  <c:v>1.2999999999999999E-2</c:v>
                </c:pt>
                <c:pt idx="1814">
                  <c:v>1.2E-2</c:v>
                </c:pt>
                <c:pt idx="1815">
                  <c:v>1.2999999999999999E-2</c:v>
                </c:pt>
                <c:pt idx="1816">
                  <c:v>1.2999999999999999E-2</c:v>
                </c:pt>
                <c:pt idx="1817">
                  <c:v>1.2999999999999999E-2</c:v>
                </c:pt>
                <c:pt idx="1818">
                  <c:v>1.2E-2</c:v>
                </c:pt>
                <c:pt idx="1819">
                  <c:v>1.2E-2</c:v>
                </c:pt>
                <c:pt idx="1820">
                  <c:v>2.4E-2</c:v>
                </c:pt>
                <c:pt idx="1821">
                  <c:v>2.3E-2</c:v>
                </c:pt>
                <c:pt idx="1822">
                  <c:v>2.3E-2</c:v>
                </c:pt>
                <c:pt idx="1823">
                  <c:v>2.1999999999999999E-2</c:v>
                </c:pt>
                <c:pt idx="1824">
                  <c:v>2.1999999999999999E-2</c:v>
                </c:pt>
                <c:pt idx="1825">
                  <c:v>2.1999999999999999E-2</c:v>
                </c:pt>
                <c:pt idx="1826">
                  <c:v>2.1999999999999999E-2</c:v>
                </c:pt>
                <c:pt idx="1827">
                  <c:v>2.1999999999999999E-2</c:v>
                </c:pt>
                <c:pt idx="1828">
                  <c:v>2.1999999999999999E-2</c:v>
                </c:pt>
                <c:pt idx="1829">
                  <c:v>2.1999999999999999E-2</c:v>
                </c:pt>
                <c:pt idx="1830">
                  <c:v>2.1999999999999999E-2</c:v>
                </c:pt>
                <c:pt idx="1831">
                  <c:v>2.1999999999999999E-2</c:v>
                </c:pt>
                <c:pt idx="1832">
                  <c:v>2.1000000000000001E-2</c:v>
                </c:pt>
                <c:pt idx="1833">
                  <c:v>3.1E-2</c:v>
                </c:pt>
                <c:pt idx="1834">
                  <c:v>0.03</c:v>
                </c:pt>
                <c:pt idx="1835">
                  <c:v>2.9000000000000001E-2</c:v>
                </c:pt>
                <c:pt idx="1836">
                  <c:v>2.9000000000000001E-2</c:v>
                </c:pt>
                <c:pt idx="1837">
                  <c:v>2.8000000000000001E-2</c:v>
                </c:pt>
                <c:pt idx="1838">
                  <c:v>2.8000000000000001E-2</c:v>
                </c:pt>
                <c:pt idx="1839">
                  <c:v>2.8000000000000001E-2</c:v>
                </c:pt>
                <c:pt idx="1840">
                  <c:v>2.8000000000000001E-2</c:v>
                </c:pt>
                <c:pt idx="1841">
                  <c:v>2.7E-2</c:v>
                </c:pt>
                <c:pt idx="1842">
                  <c:v>2.7E-2</c:v>
                </c:pt>
                <c:pt idx="1843">
                  <c:v>2.7E-2</c:v>
                </c:pt>
                <c:pt idx="1844">
                  <c:v>2.5999999999999999E-2</c:v>
                </c:pt>
                <c:pt idx="1845">
                  <c:v>2.5999999999999999E-2</c:v>
                </c:pt>
                <c:pt idx="1846">
                  <c:v>2.4E-2</c:v>
                </c:pt>
                <c:pt idx="1847">
                  <c:v>2.4E-2</c:v>
                </c:pt>
                <c:pt idx="1848">
                  <c:v>2.3E-2</c:v>
                </c:pt>
                <c:pt idx="1849">
                  <c:v>2.3E-2</c:v>
                </c:pt>
                <c:pt idx="1850">
                  <c:v>2.3E-2</c:v>
                </c:pt>
                <c:pt idx="1851">
                  <c:v>2.1999999999999999E-2</c:v>
                </c:pt>
                <c:pt idx="1852">
                  <c:v>2.1999999999999999E-2</c:v>
                </c:pt>
                <c:pt idx="1853">
                  <c:v>2.1000000000000001E-2</c:v>
                </c:pt>
                <c:pt idx="1854">
                  <c:v>2.1000000000000001E-2</c:v>
                </c:pt>
                <c:pt idx="1855">
                  <c:v>2.1000000000000001E-2</c:v>
                </c:pt>
                <c:pt idx="1856">
                  <c:v>0.02</c:v>
                </c:pt>
                <c:pt idx="1857">
                  <c:v>0.02</c:v>
                </c:pt>
                <c:pt idx="1858">
                  <c:v>0.02</c:v>
                </c:pt>
                <c:pt idx="1859">
                  <c:v>3.5000000000000003E-2</c:v>
                </c:pt>
                <c:pt idx="1860">
                  <c:v>3.5000000000000003E-2</c:v>
                </c:pt>
                <c:pt idx="1861">
                  <c:v>3.4000000000000002E-2</c:v>
                </c:pt>
                <c:pt idx="1862">
                  <c:v>3.4000000000000002E-2</c:v>
                </c:pt>
                <c:pt idx="1863">
                  <c:v>3.3000000000000002E-2</c:v>
                </c:pt>
                <c:pt idx="1864">
                  <c:v>3.3000000000000002E-2</c:v>
                </c:pt>
                <c:pt idx="1865">
                  <c:v>3.2000000000000001E-2</c:v>
                </c:pt>
                <c:pt idx="1866">
                  <c:v>3.2000000000000001E-2</c:v>
                </c:pt>
                <c:pt idx="1867">
                  <c:v>3.1E-2</c:v>
                </c:pt>
                <c:pt idx="1868">
                  <c:v>3.1E-2</c:v>
                </c:pt>
                <c:pt idx="1869">
                  <c:v>0.03</c:v>
                </c:pt>
                <c:pt idx="1870">
                  <c:v>0.03</c:v>
                </c:pt>
                <c:pt idx="1871">
                  <c:v>2.9000000000000001E-2</c:v>
                </c:pt>
                <c:pt idx="1872">
                  <c:v>2.8000000000000001E-2</c:v>
                </c:pt>
                <c:pt idx="1873">
                  <c:v>2.8000000000000001E-2</c:v>
                </c:pt>
                <c:pt idx="1874">
                  <c:v>2.7E-2</c:v>
                </c:pt>
                <c:pt idx="1875">
                  <c:v>2.7E-2</c:v>
                </c:pt>
                <c:pt idx="1876">
                  <c:v>2.5999999999999999E-2</c:v>
                </c:pt>
                <c:pt idx="1877">
                  <c:v>2.5999999999999999E-2</c:v>
                </c:pt>
                <c:pt idx="1878">
                  <c:v>2.5000000000000001E-2</c:v>
                </c:pt>
                <c:pt idx="1879">
                  <c:v>2.5000000000000001E-2</c:v>
                </c:pt>
                <c:pt idx="1880">
                  <c:v>2.5000000000000001E-2</c:v>
                </c:pt>
                <c:pt idx="1881">
                  <c:v>2.5000000000000001E-2</c:v>
                </c:pt>
                <c:pt idx="1882">
                  <c:v>2.4E-2</c:v>
                </c:pt>
                <c:pt idx="1883">
                  <c:v>2.4E-2</c:v>
                </c:pt>
                <c:pt idx="1884">
                  <c:v>2.4E-2</c:v>
                </c:pt>
                <c:pt idx="1885">
                  <c:v>2.4E-2</c:v>
                </c:pt>
                <c:pt idx="1886">
                  <c:v>2.4E-2</c:v>
                </c:pt>
                <c:pt idx="1887">
                  <c:v>2.3E-2</c:v>
                </c:pt>
                <c:pt idx="1888">
                  <c:v>2.3E-2</c:v>
                </c:pt>
                <c:pt idx="1889">
                  <c:v>2.1999999999999999E-2</c:v>
                </c:pt>
                <c:pt idx="1890">
                  <c:v>2.1999999999999999E-2</c:v>
                </c:pt>
                <c:pt idx="1891">
                  <c:v>2.1999999999999999E-2</c:v>
                </c:pt>
                <c:pt idx="1892">
                  <c:v>2.1000000000000001E-2</c:v>
                </c:pt>
                <c:pt idx="1893">
                  <c:v>2.1000000000000001E-2</c:v>
                </c:pt>
                <c:pt idx="1894">
                  <c:v>2.1000000000000001E-2</c:v>
                </c:pt>
                <c:pt idx="1895">
                  <c:v>2.1000000000000001E-2</c:v>
                </c:pt>
                <c:pt idx="1896">
                  <c:v>0.02</c:v>
                </c:pt>
                <c:pt idx="1897">
                  <c:v>0.02</c:v>
                </c:pt>
                <c:pt idx="1898">
                  <c:v>0.03</c:v>
                </c:pt>
                <c:pt idx="1899">
                  <c:v>2.9000000000000001E-2</c:v>
                </c:pt>
                <c:pt idx="1900">
                  <c:v>2.9000000000000001E-2</c:v>
                </c:pt>
                <c:pt idx="1901">
                  <c:v>2.8000000000000001E-2</c:v>
                </c:pt>
                <c:pt idx="1902">
                  <c:v>2.8000000000000001E-2</c:v>
                </c:pt>
                <c:pt idx="1903">
                  <c:v>2.7E-2</c:v>
                </c:pt>
                <c:pt idx="1904">
                  <c:v>2.7E-2</c:v>
                </c:pt>
                <c:pt idx="1905">
                  <c:v>2.5999999999999999E-2</c:v>
                </c:pt>
                <c:pt idx="1906">
                  <c:v>2.5999999999999999E-2</c:v>
                </c:pt>
                <c:pt idx="1907">
                  <c:v>2.5000000000000001E-2</c:v>
                </c:pt>
                <c:pt idx="1908">
                  <c:v>2.5000000000000001E-2</c:v>
                </c:pt>
                <c:pt idx="1909">
                  <c:v>2.5000000000000001E-2</c:v>
                </c:pt>
                <c:pt idx="1910">
                  <c:v>2.5000000000000001E-2</c:v>
                </c:pt>
                <c:pt idx="1911">
                  <c:v>0.01</c:v>
                </c:pt>
                <c:pt idx="1912">
                  <c:v>0.01</c:v>
                </c:pt>
                <c:pt idx="1913">
                  <c:v>8.9999999999999993E-3</c:v>
                </c:pt>
                <c:pt idx="1914">
                  <c:v>8.9999999999999993E-3</c:v>
                </c:pt>
                <c:pt idx="1915">
                  <c:v>8.9999999999999993E-3</c:v>
                </c:pt>
                <c:pt idx="1916">
                  <c:v>0.01</c:v>
                </c:pt>
                <c:pt idx="1917">
                  <c:v>0.01</c:v>
                </c:pt>
                <c:pt idx="1918">
                  <c:v>0.01</c:v>
                </c:pt>
                <c:pt idx="1919">
                  <c:v>1.0999999999999999E-2</c:v>
                </c:pt>
                <c:pt idx="1920">
                  <c:v>1.0999999999999999E-2</c:v>
                </c:pt>
                <c:pt idx="1921">
                  <c:v>1.0999999999999999E-2</c:v>
                </c:pt>
                <c:pt idx="1922">
                  <c:v>0.01</c:v>
                </c:pt>
                <c:pt idx="1923">
                  <c:v>0.01</c:v>
                </c:pt>
                <c:pt idx="1924">
                  <c:v>1.2E-2</c:v>
                </c:pt>
                <c:pt idx="1925">
                  <c:v>1.0999999999999999E-2</c:v>
                </c:pt>
                <c:pt idx="1926">
                  <c:v>1.0999999999999999E-2</c:v>
                </c:pt>
                <c:pt idx="1927">
                  <c:v>1.0999999999999999E-2</c:v>
                </c:pt>
                <c:pt idx="1928">
                  <c:v>0.01</c:v>
                </c:pt>
                <c:pt idx="1929">
                  <c:v>0.01</c:v>
                </c:pt>
                <c:pt idx="1930">
                  <c:v>0.01</c:v>
                </c:pt>
                <c:pt idx="1931">
                  <c:v>0.01</c:v>
                </c:pt>
                <c:pt idx="1932">
                  <c:v>0.01</c:v>
                </c:pt>
                <c:pt idx="1933">
                  <c:v>8.9999999999999993E-3</c:v>
                </c:pt>
                <c:pt idx="1934">
                  <c:v>0.01</c:v>
                </c:pt>
                <c:pt idx="1935">
                  <c:v>8.9999999999999993E-3</c:v>
                </c:pt>
                <c:pt idx="1936">
                  <c:v>8.9999999999999993E-3</c:v>
                </c:pt>
                <c:pt idx="1937">
                  <c:v>1.6E-2</c:v>
                </c:pt>
                <c:pt idx="1938">
                  <c:v>1.4999999999999999E-2</c:v>
                </c:pt>
                <c:pt idx="1939">
                  <c:v>1.4E-2</c:v>
                </c:pt>
                <c:pt idx="1940">
                  <c:v>1.2999999999999999E-2</c:v>
                </c:pt>
                <c:pt idx="1941">
                  <c:v>1.2999999999999999E-2</c:v>
                </c:pt>
                <c:pt idx="1942">
                  <c:v>1.2999999999999999E-2</c:v>
                </c:pt>
                <c:pt idx="1943">
                  <c:v>1.2E-2</c:v>
                </c:pt>
                <c:pt idx="1944">
                  <c:v>1.2E-2</c:v>
                </c:pt>
                <c:pt idx="1945">
                  <c:v>1.2E-2</c:v>
                </c:pt>
                <c:pt idx="1946">
                  <c:v>1.2E-2</c:v>
                </c:pt>
                <c:pt idx="1947">
                  <c:v>1.0999999999999999E-2</c:v>
                </c:pt>
                <c:pt idx="1948">
                  <c:v>1.0999999999999999E-2</c:v>
                </c:pt>
                <c:pt idx="1949">
                  <c:v>1.0999999999999999E-2</c:v>
                </c:pt>
                <c:pt idx="1950">
                  <c:v>1.9E-2</c:v>
                </c:pt>
                <c:pt idx="1951">
                  <c:v>1.9E-2</c:v>
                </c:pt>
                <c:pt idx="1952">
                  <c:v>1.7999999999999999E-2</c:v>
                </c:pt>
                <c:pt idx="1953">
                  <c:v>1.7000000000000001E-2</c:v>
                </c:pt>
                <c:pt idx="1954">
                  <c:v>1.6E-2</c:v>
                </c:pt>
                <c:pt idx="1955">
                  <c:v>1.4999999999999999E-2</c:v>
                </c:pt>
                <c:pt idx="1956">
                  <c:v>1.4E-2</c:v>
                </c:pt>
                <c:pt idx="1957">
                  <c:v>1.2999999999999999E-2</c:v>
                </c:pt>
                <c:pt idx="1958">
                  <c:v>1.2999999999999999E-2</c:v>
                </c:pt>
                <c:pt idx="1959">
                  <c:v>1.2E-2</c:v>
                </c:pt>
                <c:pt idx="1960">
                  <c:v>1.2E-2</c:v>
                </c:pt>
                <c:pt idx="1961">
                  <c:v>1.0999999999999999E-2</c:v>
                </c:pt>
                <c:pt idx="1962">
                  <c:v>1.0999999999999999E-2</c:v>
                </c:pt>
                <c:pt idx="1963">
                  <c:v>0.01</c:v>
                </c:pt>
                <c:pt idx="1964">
                  <c:v>0.01</c:v>
                </c:pt>
                <c:pt idx="1965">
                  <c:v>0.01</c:v>
                </c:pt>
                <c:pt idx="1966">
                  <c:v>0.01</c:v>
                </c:pt>
                <c:pt idx="1967">
                  <c:v>0.01</c:v>
                </c:pt>
                <c:pt idx="1968">
                  <c:v>0.01</c:v>
                </c:pt>
                <c:pt idx="1969">
                  <c:v>0.01</c:v>
                </c:pt>
                <c:pt idx="1970">
                  <c:v>0.01</c:v>
                </c:pt>
                <c:pt idx="1971">
                  <c:v>1.0999999999999999E-2</c:v>
                </c:pt>
                <c:pt idx="1972">
                  <c:v>1.0999999999999999E-2</c:v>
                </c:pt>
                <c:pt idx="1973">
                  <c:v>1.0999999999999999E-2</c:v>
                </c:pt>
                <c:pt idx="1974">
                  <c:v>0.01</c:v>
                </c:pt>
                <c:pt idx="1975">
                  <c:v>0.01</c:v>
                </c:pt>
                <c:pt idx="1976">
                  <c:v>8.9999999999999993E-3</c:v>
                </c:pt>
                <c:pt idx="1977">
                  <c:v>8.9999999999999993E-3</c:v>
                </c:pt>
                <c:pt idx="1978">
                  <c:v>0.01</c:v>
                </c:pt>
                <c:pt idx="1979">
                  <c:v>0.01</c:v>
                </c:pt>
                <c:pt idx="1980">
                  <c:v>0.01</c:v>
                </c:pt>
                <c:pt idx="1981">
                  <c:v>0.01</c:v>
                </c:pt>
                <c:pt idx="1982">
                  <c:v>0.01</c:v>
                </c:pt>
                <c:pt idx="1983">
                  <c:v>1.0999999999999999E-2</c:v>
                </c:pt>
                <c:pt idx="1984">
                  <c:v>1.2E-2</c:v>
                </c:pt>
                <c:pt idx="1985">
                  <c:v>1.2E-2</c:v>
                </c:pt>
                <c:pt idx="1986">
                  <c:v>1.2999999999999999E-2</c:v>
                </c:pt>
                <c:pt idx="1987">
                  <c:v>1.2999999999999999E-2</c:v>
                </c:pt>
                <c:pt idx="1988">
                  <c:v>1.2999999999999999E-2</c:v>
                </c:pt>
                <c:pt idx="1989">
                  <c:v>4.1000000000000002E-2</c:v>
                </c:pt>
                <c:pt idx="1990">
                  <c:v>0.04</c:v>
                </c:pt>
                <c:pt idx="1991">
                  <c:v>0.04</c:v>
                </c:pt>
                <c:pt idx="1992">
                  <c:v>3.9E-2</c:v>
                </c:pt>
                <c:pt idx="1993">
                  <c:v>3.9E-2</c:v>
                </c:pt>
                <c:pt idx="1994">
                  <c:v>3.7999999999999999E-2</c:v>
                </c:pt>
                <c:pt idx="1995">
                  <c:v>3.7999999999999999E-2</c:v>
                </c:pt>
                <c:pt idx="1996">
                  <c:v>3.7999999999999999E-2</c:v>
                </c:pt>
                <c:pt idx="1997">
                  <c:v>3.7999999999999999E-2</c:v>
                </c:pt>
                <c:pt idx="1998">
                  <c:v>3.6999999999999998E-2</c:v>
                </c:pt>
                <c:pt idx="1999">
                  <c:v>3.6999999999999998E-2</c:v>
                </c:pt>
                <c:pt idx="2000">
                  <c:v>3.5999999999999997E-2</c:v>
                </c:pt>
                <c:pt idx="2001">
                  <c:v>3.5999999999999997E-2</c:v>
                </c:pt>
                <c:pt idx="2002">
                  <c:v>3.1E-2</c:v>
                </c:pt>
                <c:pt idx="2003">
                  <c:v>0.03</c:v>
                </c:pt>
                <c:pt idx="2004">
                  <c:v>0.03</c:v>
                </c:pt>
                <c:pt idx="2005">
                  <c:v>0.03</c:v>
                </c:pt>
                <c:pt idx="2006">
                  <c:v>0.03</c:v>
                </c:pt>
                <c:pt idx="2007">
                  <c:v>2.9000000000000001E-2</c:v>
                </c:pt>
                <c:pt idx="2008">
                  <c:v>2.9000000000000001E-2</c:v>
                </c:pt>
                <c:pt idx="2009">
                  <c:v>2.9000000000000001E-2</c:v>
                </c:pt>
                <c:pt idx="2010">
                  <c:v>2.9000000000000001E-2</c:v>
                </c:pt>
                <c:pt idx="2011">
                  <c:v>2.8000000000000001E-2</c:v>
                </c:pt>
                <c:pt idx="2012">
                  <c:v>2.8000000000000001E-2</c:v>
                </c:pt>
                <c:pt idx="2013">
                  <c:v>2.7E-2</c:v>
                </c:pt>
                <c:pt idx="2014">
                  <c:v>2.7E-2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0.01</c:v>
                </c:pt>
                <c:pt idx="2020">
                  <c:v>0.01</c:v>
                </c:pt>
                <c:pt idx="2021">
                  <c:v>0.01</c:v>
                </c:pt>
                <c:pt idx="2022">
                  <c:v>8.9999999999999993E-3</c:v>
                </c:pt>
                <c:pt idx="2023">
                  <c:v>1.0999999999999999E-2</c:v>
                </c:pt>
                <c:pt idx="2024">
                  <c:v>1.0999999999999999E-2</c:v>
                </c:pt>
                <c:pt idx="2025">
                  <c:v>1.0999999999999999E-2</c:v>
                </c:pt>
                <c:pt idx="2026">
                  <c:v>0.01</c:v>
                </c:pt>
                <c:pt idx="2027">
                  <c:v>0.01</c:v>
                </c:pt>
                <c:pt idx="2028">
                  <c:v>3.5999999999999997E-2</c:v>
                </c:pt>
                <c:pt idx="2029">
                  <c:v>3.6999999999999998E-2</c:v>
                </c:pt>
                <c:pt idx="2030">
                  <c:v>3.6999999999999998E-2</c:v>
                </c:pt>
                <c:pt idx="2031">
                  <c:v>3.6999999999999998E-2</c:v>
                </c:pt>
                <c:pt idx="2032">
                  <c:v>3.7999999999999999E-2</c:v>
                </c:pt>
                <c:pt idx="2033">
                  <c:v>3.7999999999999999E-2</c:v>
                </c:pt>
                <c:pt idx="2034">
                  <c:v>3.7999999999999999E-2</c:v>
                </c:pt>
                <c:pt idx="2035">
                  <c:v>3.7999999999999999E-2</c:v>
                </c:pt>
                <c:pt idx="2036">
                  <c:v>3.6999999999999998E-2</c:v>
                </c:pt>
                <c:pt idx="2037">
                  <c:v>3.6999999999999998E-2</c:v>
                </c:pt>
                <c:pt idx="2038">
                  <c:v>3.5999999999999997E-2</c:v>
                </c:pt>
                <c:pt idx="2039">
                  <c:v>3.5999999999999997E-2</c:v>
                </c:pt>
                <c:pt idx="2040">
                  <c:v>3.5000000000000003E-2</c:v>
                </c:pt>
                <c:pt idx="2041">
                  <c:v>2.7E-2</c:v>
                </c:pt>
                <c:pt idx="2042">
                  <c:v>2.5999999999999999E-2</c:v>
                </c:pt>
                <c:pt idx="2043">
                  <c:v>2.5000000000000001E-2</c:v>
                </c:pt>
                <c:pt idx="2044">
                  <c:v>2.4E-2</c:v>
                </c:pt>
                <c:pt idx="2045">
                  <c:v>2.4E-2</c:v>
                </c:pt>
                <c:pt idx="2046">
                  <c:v>2.3E-2</c:v>
                </c:pt>
                <c:pt idx="2047">
                  <c:v>2.3E-2</c:v>
                </c:pt>
                <c:pt idx="2048">
                  <c:v>2.1999999999999999E-2</c:v>
                </c:pt>
                <c:pt idx="2049">
                  <c:v>2.1999999999999999E-2</c:v>
                </c:pt>
                <c:pt idx="2050">
                  <c:v>2.1000000000000001E-2</c:v>
                </c:pt>
                <c:pt idx="2051">
                  <c:v>2.1000000000000001E-2</c:v>
                </c:pt>
                <c:pt idx="2052">
                  <c:v>0.02</c:v>
                </c:pt>
                <c:pt idx="2053">
                  <c:v>0.02</c:v>
                </c:pt>
                <c:pt idx="2054">
                  <c:v>0.04</c:v>
                </c:pt>
                <c:pt idx="2055">
                  <c:v>0.04</c:v>
                </c:pt>
                <c:pt idx="2056">
                  <c:v>0.04</c:v>
                </c:pt>
                <c:pt idx="2057">
                  <c:v>3.9E-2</c:v>
                </c:pt>
                <c:pt idx="2058">
                  <c:v>3.9E-2</c:v>
                </c:pt>
                <c:pt idx="2059">
                  <c:v>3.9E-2</c:v>
                </c:pt>
                <c:pt idx="2060">
                  <c:v>3.9E-2</c:v>
                </c:pt>
                <c:pt idx="2061">
                  <c:v>3.9E-2</c:v>
                </c:pt>
                <c:pt idx="2062">
                  <c:v>3.9E-2</c:v>
                </c:pt>
                <c:pt idx="2063">
                  <c:v>3.9E-2</c:v>
                </c:pt>
                <c:pt idx="2064">
                  <c:v>3.9E-2</c:v>
                </c:pt>
                <c:pt idx="2065">
                  <c:v>3.7999999999999999E-2</c:v>
                </c:pt>
                <c:pt idx="2066">
                  <c:v>3.7999999999999999E-2</c:v>
                </c:pt>
                <c:pt idx="2067">
                  <c:v>0.01</c:v>
                </c:pt>
                <c:pt idx="2068">
                  <c:v>1.0999999999999999E-2</c:v>
                </c:pt>
                <c:pt idx="2069">
                  <c:v>0.01</c:v>
                </c:pt>
                <c:pt idx="2070">
                  <c:v>1.0999999999999999E-2</c:v>
                </c:pt>
                <c:pt idx="2071">
                  <c:v>1.0999999999999999E-2</c:v>
                </c:pt>
                <c:pt idx="2072">
                  <c:v>0.01</c:v>
                </c:pt>
                <c:pt idx="2073">
                  <c:v>0.01</c:v>
                </c:pt>
                <c:pt idx="2074">
                  <c:v>8.9999999999999993E-3</c:v>
                </c:pt>
                <c:pt idx="2075">
                  <c:v>8.9999999999999993E-3</c:v>
                </c:pt>
                <c:pt idx="2076">
                  <c:v>0.01</c:v>
                </c:pt>
                <c:pt idx="2077">
                  <c:v>8.9999999999999993E-3</c:v>
                </c:pt>
                <c:pt idx="2078">
                  <c:v>8.9999999999999993E-3</c:v>
                </c:pt>
                <c:pt idx="2079">
                  <c:v>8.9999999999999993E-3</c:v>
                </c:pt>
                <c:pt idx="2080">
                  <c:v>1.9E-2</c:v>
                </c:pt>
                <c:pt idx="2081">
                  <c:v>1.7999999999999999E-2</c:v>
                </c:pt>
                <c:pt idx="2082">
                  <c:v>1.7999999999999999E-2</c:v>
                </c:pt>
                <c:pt idx="2083">
                  <c:v>1.7999999999999999E-2</c:v>
                </c:pt>
                <c:pt idx="2084">
                  <c:v>1.7000000000000001E-2</c:v>
                </c:pt>
                <c:pt idx="2085">
                  <c:v>1.9E-2</c:v>
                </c:pt>
                <c:pt idx="2086">
                  <c:v>1.7000000000000001E-2</c:v>
                </c:pt>
                <c:pt idx="2087">
                  <c:v>1.7999999999999999E-2</c:v>
                </c:pt>
                <c:pt idx="2088">
                  <c:v>1.7999999999999999E-2</c:v>
                </c:pt>
                <c:pt idx="2089">
                  <c:v>1.7999999999999999E-2</c:v>
                </c:pt>
                <c:pt idx="2090">
                  <c:v>1.7000000000000001E-2</c:v>
                </c:pt>
                <c:pt idx="2091">
                  <c:v>1.9E-2</c:v>
                </c:pt>
                <c:pt idx="2092">
                  <c:v>1.9E-2</c:v>
                </c:pt>
                <c:pt idx="2093">
                  <c:v>4.3999999999999997E-2</c:v>
                </c:pt>
                <c:pt idx="2094">
                  <c:v>4.3999999999999997E-2</c:v>
                </c:pt>
                <c:pt idx="2095">
                  <c:v>4.2999999999999997E-2</c:v>
                </c:pt>
                <c:pt idx="2096">
                  <c:v>4.2999999999999997E-2</c:v>
                </c:pt>
                <c:pt idx="2097">
                  <c:v>4.2000000000000003E-2</c:v>
                </c:pt>
                <c:pt idx="2098">
                  <c:v>4.2000000000000003E-2</c:v>
                </c:pt>
                <c:pt idx="2099">
                  <c:v>4.1000000000000002E-2</c:v>
                </c:pt>
                <c:pt idx="2100">
                  <c:v>0.04</c:v>
                </c:pt>
                <c:pt idx="2101">
                  <c:v>0.04</c:v>
                </c:pt>
                <c:pt idx="2102">
                  <c:v>3.9E-2</c:v>
                </c:pt>
                <c:pt idx="2103">
                  <c:v>3.7999999999999999E-2</c:v>
                </c:pt>
                <c:pt idx="2104">
                  <c:v>3.7999999999999999E-2</c:v>
                </c:pt>
                <c:pt idx="2105">
                  <c:v>3.6999999999999998E-2</c:v>
                </c:pt>
                <c:pt idx="2106">
                  <c:v>1.2E-2</c:v>
                </c:pt>
                <c:pt idx="2107">
                  <c:v>1.2E-2</c:v>
                </c:pt>
                <c:pt idx="2108">
                  <c:v>1.0999999999999999E-2</c:v>
                </c:pt>
                <c:pt idx="2109">
                  <c:v>1.0999999999999999E-2</c:v>
                </c:pt>
                <c:pt idx="2110">
                  <c:v>0.01</c:v>
                </c:pt>
                <c:pt idx="2111">
                  <c:v>0.01</c:v>
                </c:pt>
                <c:pt idx="2112">
                  <c:v>0.01</c:v>
                </c:pt>
                <c:pt idx="2113">
                  <c:v>0.01</c:v>
                </c:pt>
                <c:pt idx="2114">
                  <c:v>0.01</c:v>
                </c:pt>
                <c:pt idx="2115">
                  <c:v>0.01</c:v>
                </c:pt>
                <c:pt idx="2116">
                  <c:v>8.9999999999999993E-3</c:v>
                </c:pt>
                <c:pt idx="2117">
                  <c:v>0.01</c:v>
                </c:pt>
                <c:pt idx="2118">
                  <c:v>0.01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1.2999999999999999E-2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0.01</c:v>
                </c:pt>
                <c:pt idx="2133">
                  <c:v>0.01</c:v>
                </c:pt>
                <c:pt idx="2134">
                  <c:v>0.01</c:v>
                </c:pt>
                <c:pt idx="2135">
                  <c:v>0.01</c:v>
                </c:pt>
                <c:pt idx="2136">
                  <c:v>0.01</c:v>
                </c:pt>
                <c:pt idx="2137">
                  <c:v>0.01</c:v>
                </c:pt>
                <c:pt idx="2138">
                  <c:v>0.01</c:v>
                </c:pt>
                <c:pt idx="2139">
                  <c:v>0.01</c:v>
                </c:pt>
                <c:pt idx="2140">
                  <c:v>1.0999999999999999E-2</c:v>
                </c:pt>
                <c:pt idx="2141">
                  <c:v>1.0999999999999999E-2</c:v>
                </c:pt>
                <c:pt idx="2142">
                  <c:v>1.0999999999999999E-2</c:v>
                </c:pt>
                <c:pt idx="2143">
                  <c:v>1.0999999999999999E-2</c:v>
                </c:pt>
                <c:pt idx="2144">
                  <c:v>0.01</c:v>
                </c:pt>
                <c:pt idx="2145">
                  <c:v>8.9999999999999993E-3</c:v>
                </c:pt>
                <c:pt idx="2146">
                  <c:v>8.9999999999999993E-3</c:v>
                </c:pt>
                <c:pt idx="2147">
                  <c:v>8.9999999999999993E-3</c:v>
                </c:pt>
                <c:pt idx="2148">
                  <c:v>8.9999999999999993E-3</c:v>
                </c:pt>
                <c:pt idx="2149">
                  <c:v>8.9999999999999993E-3</c:v>
                </c:pt>
                <c:pt idx="2150">
                  <c:v>8.9999999999999993E-3</c:v>
                </c:pt>
                <c:pt idx="2151">
                  <c:v>8.9999999999999993E-3</c:v>
                </c:pt>
                <c:pt idx="2152">
                  <c:v>0.01</c:v>
                </c:pt>
                <c:pt idx="2153">
                  <c:v>1.0999999999999999E-2</c:v>
                </c:pt>
                <c:pt idx="2154">
                  <c:v>1.0999999999999999E-2</c:v>
                </c:pt>
                <c:pt idx="2155">
                  <c:v>1.0999999999999999E-2</c:v>
                </c:pt>
                <c:pt idx="2156">
                  <c:v>1.0999999999999999E-2</c:v>
                </c:pt>
                <c:pt idx="2157">
                  <c:v>1.0999999999999999E-2</c:v>
                </c:pt>
                <c:pt idx="2158">
                  <c:v>3.5999999999999997E-2</c:v>
                </c:pt>
                <c:pt idx="2159">
                  <c:v>3.5000000000000003E-2</c:v>
                </c:pt>
                <c:pt idx="2160">
                  <c:v>3.5000000000000003E-2</c:v>
                </c:pt>
                <c:pt idx="2161">
                  <c:v>3.5000000000000003E-2</c:v>
                </c:pt>
                <c:pt idx="2162">
                  <c:v>3.5000000000000003E-2</c:v>
                </c:pt>
                <c:pt idx="2163">
                  <c:v>3.5000000000000003E-2</c:v>
                </c:pt>
                <c:pt idx="2164">
                  <c:v>3.4000000000000002E-2</c:v>
                </c:pt>
                <c:pt idx="2165">
                  <c:v>3.4000000000000002E-2</c:v>
                </c:pt>
                <c:pt idx="2166">
                  <c:v>3.4000000000000002E-2</c:v>
                </c:pt>
                <c:pt idx="2167">
                  <c:v>3.3000000000000002E-2</c:v>
                </c:pt>
                <c:pt idx="2168">
                  <c:v>3.3000000000000002E-2</c:v>
                </c:pt>
                <c:pt idx="2169">
                  <c:v>3.2000000000000001E-2</c:v>
                </c:pt>
                <c:pt idx="2170">
                  <c:v>3.1E-2</c:v>
                </c:pt>
                <c:pt idx="2171">
                  <c:v>4.9000000000000002E-2</c:v>
                </c:pt>
                <c:pt idx="2172">
                  <c:v>4.8000000000000001E-2</c:v>
                </c:pt>
                <c:pt idx="2173">
                  <c:v>4.8000000000000001E-2</c:v>
                </c:pt>
                <c:pt idx="2174">
                  <c:v>4.7E-2</c:v>
                </c:pt>
                <c:pt idx="2175">
                  <c:v>4.7E-2</c:v>
                </c:pt>
                <c:pt idx="2176">
                  <c:v>4.7E-2</c:v>
                </c:pt>
                <c:pt idx="2177">
                  <c:v>4.7E-2</c:v>
                </c:pt>
                <c:pt idx="2178">
                  <c:v>4.5999999999999999E-2</c:v>
                </c:pt>
                <c:pt idx="2179">
                  <c:v>4.5999999999999999E-2</c:v>
                </c:pt>
                <c:pt idx="2180">
                  <c:v>4.5999999999999999E-2</c:v>
                </c:pt>
                <c:pt idx="2181">
                  <c:v>4.4999999999999998E-2</c:v>
                </c:pt>
                <c:pt idx="2182">
                  <c:v>4.4999999999999998E-2</c:v>
                </c:pt>
                <c:pt idx="2183">
                  <c:v>4.3999999999999997E-2</c:v>
                </c:pt>
                <c:pt idx="2184">
                  <c:v>2.4E-2</c:v>
                </c:pt>
                <c:pt idx="2185">
                  <c:v>2.4E-2</c:v>
                </c:pt>
                <c:pt idx="2186">
                  <c:v>2.4E-2</c:v>
                </c:pt>
                <c:pt idx="2187">
                  <c:v>2.3E-2</c:v>
                </c:pt>
                <c:pt idx="2188">
                  <c:v>2.3E-2</c:v>
                </c:pt>
                <c:pt idx="2189">
                  <c:v>2.3E-2</c:v>
                </c:pt>
                <c:pt idx="2190">
                  <c:v>2.3E-2</c:v>
                </c:pt>
                <c:pt idx="2191">
                  <c:v>2.1999999999999999E-2</c:v>
                </c:pt>
                <c:pt idx="2192">
                  <c:v>2.1999999999999999E-2</c:v>
                </c:pt>
                <c:pt idx="2193">
                  <c:v>2.1999999999999999E-2</c:v>
                </c:pt>
                <c:pt idx="2194">
                  <c:v>2.1999999999999999E-2</c:v>
                </c:pt>
                <c:pt idx="2195">
                  <c:v>2.1000000000000001E-2</c:v>
                </c:pt>
                <c:pt idx="2196">
                  <c:v>2.1000000000000001E-2</c:v>
                </c:pt>
                <c:pt idx="2197">
                  <c:v>1.2999999999999999E-2</c:v>
                </c:pt>
                <c:pt idx="2198">
                  <c:v>1.2E-2</c:v>
                </c:pt>
                <c:pt idx="2199">
                  <c:v>0.01</c:v>
                </c:pt>
                <c:pt idx="2200">
                  <c:v>0.01</c:v>
                </c:pt>
                <c:pt idx="2201">
                  <c:v>0.01</c:v>
                </c:pt>
                <c:pt idx="2202">
                  <c:v>8.9999999999999993E-3</c:v>
                </c:pt>
                <c:pt idx="2203">
                  <c:v>8.9999999999999993E-3</c:v>
                </c:pt>
                <c:pt idx="2204">
                  <c:v>0.01</c:v>
                </c:pt>
                <c:pt idx="2205">
                  <c:v>8.9999999999999993E-3</c:v>
                </c:pt>
                <c:pt idx="2206">
                  <c:v>8.9999999999999993E-3</c:v>
                </c:pt>
                <c:pt idx="2207">
                  <c:v>8.9999999999999993E-3</c:v>
                </c:pt>
                <c:pt idx="2208">
                  <c:v>8.9999999999999993E-3</c:v>
                </c:pt>
                <c:pt idx="2209">
                  <c:v>0.01</c:v>
                </c:pt>
                <c:pt idx="2210">
                  <c:v>4.2999999999999997E-2</c:v>
                </c:pt>
                <c:pt idx="2211">
                  <c:v>4.2000000000000003E-2</c:v>
                </c:pt>
                <c:pt idx="2212">
                  <c:v>4.1000000000000002E-2</c:v>
                </c:pt>
                <c:pt idx="2213">
                  <c:v>4.1000000000000002E-2</c:v>
                </c:pt>
                <c:pt idx="2214">
                  <c:v>0.04</c:v>
                </c:pt>
                <c:pt idx="2215">
                  <c:v>0.04</c:v>
                </c:pt>
                <c:pt idx="2216">
                  <c:v>3.9E-2</c:v>
                </c:pt>
                <c:pt idx="2217">
                  <c:v>3.9E-2</c:v>
                </c:pt>
                <c:pt idx="2218">
                  <c:v>3.7999999999999999E-2</c:v>
                </c:pt>
                <c:pt idx="2219">
                  <c:v>3.7999999999999999E-2</c:v>
                </c:pt>
                <c:pt idx="2220">
                  <c:v>3.6999999999999998E-2</c:v>
                </c:pt>
                <c:pt idx="2221">
                  <c:v>3.6999999999999998E-2</c:v>
                </c:pt>
                <c:pt idx="2222">
                  <c:v>3.6999999999999998E-2</c:v>
                </c:pt>
                <c:pt idx="2223">
                  <c:v>0.01</c:v>
                </c:pt>
                <c:pt idx="2224">
                  <c:v>0.01</c:v>
                </c:pt>
                <c:pt idx="2225">
                  <c:v>0.01</c:v>
                </c:pt>
                <c:pt idx="2226">
                  <c:v>0.01</c:v>
                </c:pt>
                <c:pt idx="2227">
                  <c:v>1.0999999999999999E-2</c:v>
                </c:pt>
                <c:pt idx="2228">
                  <c:v>1.0999999999999999E-2</c:v>
                </c:pt>
                <c:pt idx="2229">
                  <c:v>1.0999999999999999E-2</c:v>
                </c:pt>
                <c:pt idx="2230">
                  <c:v>1.0999999999999999E-2</c:v>
                </c:pt>
                <c:pt idx="2231">
                  <c:v>1.0999999999999999E-2</c:v>
                </c:pt>
                <c:pt idx="2232">
                  <c:v>1.0999999999999999E-2</c:v>
                </c:pt>
                <c:pt idx="2233">
                  <c:v>0.01</c:v>
                </c:pt>
                <c:pt idx="2234">
                  <c:v>0.01</c:v>
                </c:pt>
                <c:pt idx="2235">
                  <c:v>0.01</c:v>
                </c:pt>
                <c:pt idx="2236">
                  <c:v>1.7999999999999999E-2</c:v>
                </c:pt>
                <c:pt idx="2237">
                  <c:v>1.7999999999999999E-2</c:v>
                </c:pt>
                <c:pt idx="2238">
                  <c:v>1.9E-2</c:v>
                </c:pt>
                <c:pt idx="2239">
                  <c:v>1.9E-2</c:v>
                </c:pt>
                <c:pt idx="2240">
                  <c:v>1.9E-2</c:v>
                </c:pt>
                <c:pt idx="2241">
                  <c:v>1.9E-2</c:v>
                </c:pt>
                <c:pt idx="2242">
                  <c:v>1.9E-2</c:v>
                </c:pt>
                <c:pt idx="2243">
                  <c:v>1.9E-2</c:v>
                </c:pt>
                <c:pt idx="2244">
                  <c:v>1.9E-2</c:v>
                </c:pt>
                <c:pt idx="2245">
                  <c:v>1.9E-2</c:v>
                </c:pt>
                <c:pt idx="2246">
                  <c:v>1.7999999999999999E-2</c:v>
                </c:pt>
                <c:pt idx="2247">
                  <c:v>1.7999999999999999E-2</c:v>
                </c:pt>
                <c:pt idx="2248">
                  <c:v>1.7999999999999999E-2</c:v>
                </c:pt>
                <c:pt idx="2249">
                  <c:v>0</c:v>
                </c:pt>
                <c:pt idx="2250">
                  <c:v>1.7000000000000001E-2</c:v>
                </c:pt>
                <c:pt idx="2251">
                  <c:v>1.7000000000000001E-2</c:v>
                </c:pt>
                <c:pt idx="2252">
                  <c:v>0</c:v>
                </c:pt>
                <c:pt idx="2253">
                  <c:v>0</c:v>
                </c:pt>
                <c:pt idx="2254">
                  <c:v>0</c:v>
                </c:pt>
                <c:pt idx="2255">
                  <c:v>0</c:v>
                </c:pt>
                <c:pt idx="2256">
                  <c:v>0</c:v>
                </c:pt>
                <c:pt idx="2257">
                  <c:v>0</c:v>
                </c:pt>
                <c:pt idx="2258">
                  <c:v>0</c:v>
                </c:pt>
                <c:pt idx="2259">
                  <c:v>0</c:v>
                </c:pt>
                <c:pt idx="2260">
                  <c:v>0</c:v>
                </c:pt>
                <c:pt idx="2261">
                  <c:v>0</c:v>
                </c:pt>
                <c:pt idx="2262">
                  <c:v>0.02</c:v>
                </c:pt>
                <c:pt idx="2263">
                  <c:v>1.9E-2</c:v>
                </c:pt>
                <c:pt idx="2264">
                  <c:v>1.7999999999999999E-2</c:v>
                </c:pt>
                <c:pt idx="2265">
                  <c:v>1.7999999999999999E-2</c:v>
                </c:pt>
                <c:pt idx="2266">
                  <c:v>1.7999999999999999E-2</c:v>
                </c:pt>
                <c:pt idx="2267">
                  <c:v>1.7000000000000001E-2</c:v>
                </c:pt>
                <c:pt idx="2268">
                  <c:v>1.7000000000000001E-2</c:v>
                </c:pt>
                <c:pt idx="2269">
                  <c:v>1.7000000000000001E-2</c:v>
                </c:pt>
                <c:pt idx="2270">
                  <c:v>1.7000000000000001E-2</c:v>
                </c:pt>
                <c:pt idx="2271">
                  <c:v>1.7000000000000001E-2</c:v>
                </c:pt>
                <c:pt idx="2272">
                  <c:v>1.6E-2</c:v>
                </c:pt>
                <c:pt idx="2273">
                  <c:v>1.6E-2</c:v>
                </c:pt>
                <c:pt idx="2274">
                  <c:v>1.6E-2</c:v>
                </c:pt>
                <c:pt idx="2275">
                  <c:v>1.7000000000000001E-2</c:v>
                </c:pt>
                <c:pt idx="2276">
                  <c:v>1.7000000000000001E-2</c:v>
                </c:pt>
                <c:pt idx="2277">
                  <c:v>1.7000000000000001E-2</c:v>
                </c:pt>
                <c:pt idx="2278">
                  <c:v>1.7000000000000001E-2</c:v>
                </c:pt>
                <c:pt idx="2279">
                  <c:v>1.7000000000000001E-2</c:v>
                </c:pt>
                <c:pt idx="2280">
                  <c:v>1.7999999999999999E-2</c:v>
                </c:pt>
                <c:pt idx="2281">
                  <c:v>1.7999999999999999E-2</c:v>
                </c:pt>
                <c:pt idx="2282">
                  <c:v>1.7000000000000001E-2</c:v>
                </c:pt>
                <c:pt idx="2283">
                  <c:v>1.7000000000000001E-2</c:v>
                </c:pt>
                <c:pt idx="2284">
                  <c:v>1.7000000000000001E-2</c:v>
                </c:pt>
                <c:pt idx="2285">
                  <c:v>1.7000000000000001E-2</c:v>
                </c:pt>
                <c:pt idx="2286">
                  <c:v>1.7000000000000001E-2</c:v>
                </c:pt>
                <c:pt idx="2287">
                  <c:v>1.6E-2</c:v>
                </c:pt>
                <c:pt idx="2288">
                  <c:v>0.02</c:v>
                </c:pt>
                <c:pt idx="2289">
                  <c:v>1.9E-2</c:v>
                </c:pt>
                <c:pt idx="2290">
                  <c:v>1.9E-2</c:v>
                </c:pt>
                <c:pt idx="2291">
                  <c:v>1.9E-2</c:v>
                </c:pt>
                <c:pt idx="2292">
                  <c:v>1.7999999999999999E-2</c:v>
                </c:pt>
                <c:pt idx="2293">
                  <c:v>1.7999999999999999E-2</c:v>
                </c:pt>
                <c:pt idx="2294">
                  <c:v>1.7999999999999999E-2</c:v>
                </c:pt>
                <c:pt idx="2295">
                  <c:v>1.7999999999999999E-2</c:v>
                </c:pt>
                <c:pt idx="2296">
                  <c:v>1.7999999999999999E-2</c:v>
                </c:pt>
                <c:pt idx="2297">
                  <c:v>1.7000000000000001E-2</c:v>
                </c:pt>
                <c:pt idx="2298">
                  <c:v>1.7000000000000001E-2</c:v>
                </c:pt>
                <c:pt idx="2299">
                  <c:v>1.7000000000000001E-2</c:v>
                </c:pt>
                <c:pt idx="2300">
                  <c:v>1.7000000000000001E-2</c:v>
                </c:pt>
                <c:pt idx="2301">
                  <c:v>0.04</c:v>
                </c:pt>
                <c:pt idx="2302">
                  <c:v>3.9E-2</c:v>
                </c:pt>
                <c:pt idx="2303">
                  <c:v>3.9E-2</c:v>
                </c:pt>
                <c:pt idx="2304">
                  <c:v>3.9E-2</c:v>
                </c:pt>
                <c:pt idx="2305">
                  <c:v>3.7999999999999999E-2</c:v>
                </c:pt>
                <c:pt idx="2306">
                  <c:v>3.7999999999999999E-2</c:v>
                </c:pt>
                <c:pt idx="2307">
                  <c:v>3.6999999999999998E-2</c:v>
                </c:pt>
                <c:pt idx="2308">
                  <c:v>3.5999999999999997E-2</c:v>
                </c:pt>
                <c:pt idx="2309">
                  <c:v>3.5999999999999997E-2</c:v>
                </c:pt>
                <c:pt idx="2310">
                  <c:v>3.5000000000000003E-2</c:v>
                </c:pt>
                <c:pt idx="2311">
                  <c:v>3.5000000000000003E-2</c:v>
                </c:pt>
                <c:pt idx="2312">
                  <c:v>3.4000000000000002E-2</c:v>
                </c:pt>
                <c:pt idx="2313">
                  <c:v>3.4000000000000002E-2</c:v>
                </c:pt>
                <c:pt idx="2314">
                  <c:v>2.3E-2</c:v>
                </c:pt>
                <c:pt idx="2315">
                  <c:v>2.1999999999999999E-2</c:v>
                </c:pt>
                <c:pt idx="2316">
                  <c:v>2.1999999999999999E-2</c:v>
                </c:pt>
                <c:pt idx="2317">
                  <c:v>2.1000000000000001E-2</c:v>
                </c:pt>
                <c:pt idx="2318">
                  <c:v>2.1000000000000001E-2</c:v>
                </c:pt>
                <c:pt idx="2319">
                  <c:v>0.02</c:v>
                </c:pt>
                <c:pt idx="2320">
                  <c:v>0.02</c:v>
                </c:pt>
                <c:pt idx="2321">
                  <c:v>1.9E-2</c:v>
                </c:pt>
                <c:pt idx="2322">
                  <c:v>1.9E-2</c:v>
                </c:pt>
                <c:pt idx="2323">
                  <c:v>1.9E-2</c:v>
                </c:pt>
                <c:pt idx="2324">
                  <c:v>1.7999999999999999E-2</c:v>
                </c:pt>
                <c:pt idx="2325">
                  <c:v>1.7999999999999999E-2</c:v>
                </c:pt>
                <c:pt idx="2326">
                  <c:v>1.7999999999999999E-2</c:v>
                </c:pt>
                <c:pt idx="2327">
                  <c:v>3.3000000000000002E-2</c:v>
                </c:pt>
                <c:pt idx="2328">
                  <c:v>3.2000000000000001E-2</c:v>
                </c:pt>
                <c:pt idx="2329">
                  <c:v>3.2000000000000001E-2</c:v>
                </c:pt>
                <c:pt idx="2330">
                  <c:v>3.2000000000000001E-2</c:v>
                </c:pt>
                <c:pt idx="2331">
                  <c:v>3.2000000000000001E-2</c:v>
                </c:pt>
                <c:pt idx="2332">
                  <c:v>3.2000000000000001E-2</c:v>
                </c:pt>
                <c:pt idx="2333">
                  <c:v>3.1E-2</c:v>
                </c:pt>
                <c:pt idx="2334">
                  <c:v>3.1E-2</c:v>
                </c:pt>
                <c:pt idx="2335">
                  <c:v>3.1E-2</c:v>
                </c:pt>
                <c:pt idx="2336">
                  <c:v>3.1E-2</c:v>
                </c:pt>
                <c:pt idx="2337">
                  <c:v>3.1E-2</c:v>
                </c:pt>
                <c:pt idx="2338">
                  <c:v>3.1E-2</c:v>
                </c:pt>
                <c:pt idx="2339">
                  <c:v>0.03</c:v>
                </c:pt>
                <c:pt idx="2340">
                  <c:v>0.01</c:v>
                </c:pt>
                <c:pt idx="2341">
                  <c:v>0.01</c:v>
                </c:pt>
                <c:pt idx="2342">
                  <c:v>1.0999999999999999E-2</c:v>
                </c:pt>
                <c:pt idx="2343">
                  <c:v>1.0999999999999999E-2</c:v>
                </c:pt>
                <c:pt idx="2344">
                  <c:v>1.0999999999999999E-2</c:v>
                </c:pt>
                <c:pt idx="2345">
                  <c:v>1.0999999999999999E-2</c:v>
                </c:pt>
                <c:pt idx="2346">
                  <c:v>1.2E-2</c:v>
                </c:pt>
                <c:pt idx="2347">
                  <c:v>1.2E-2</c:v>
                </c:pt>
                <c:pt idx="2348">
                  <c:v>1.2E-2</c:v>
                </c:pt>
                <c:pt idx="2349">
                  <c:v>1.2E-2</c:v>
                </c:pt>
                <c:pt idx="2350">
                  <c:v>1.2E-2</c:v>
                </c:pt>
                <c:pt idx="2351">
                  <c:v>1.2E-2</c:v>
                </c:pt>
                <c:pt idx="2352">
                  <c:v>1.2E-2</c:v>
                </c:pt>
                <c:pt idx="2353">
                  <c:v>1.0999999999999999E-2</c:v>
                </c:pt>
                <c:pt idx="2354">
                  <c:v>0.01</c:v>
                </c:pt>
                <c:pt idx="2355">
                  <c:v>0.01</c:v>
                </c:pt>
                <c:pt idx="2356">
                  <c:v>0.01</c:v>
                </c:pt>
                <c:pt idx="2357">
                  <c:v>0.01</c:v>
                </c:pt>
                <c:pt idx="2358">
                  <c:v>0.01</c:v>
                </c:pt>
                <c:pt idx="2359">
                  <c:v>0.01</c:v>
                </c:pt>
                <c:pt idx="2360">
                  <c:v>0.01</c:v>
                </c:pt>
                <c:pt idx="2361">
                  <c:v>0.01</c:v>
                </c:pt>
                <c:pt idx="2362">
                  <c:v>0.01</c:v>
                </c:pt>
                <c:pt idx="2363">
                  <c:v>0.01</c:v>
                </c:pt>
                <c:pt idx="2364">
                  <c:v>0.01</c:v>
                </c:pt>
                <c:pt idx="2365">
                  <c:v>0.01</c:v>
                </c:pt>
                <c:pt idx="2366">
                  <c:v>0.03</c:v>
                </c:pt>
                <c:pt idx="2367">
                  <c:v>0.03</c:v>
                </c:pt>
                <c:pt idx="2368">
                  <c:v>2.9000000000000001E-2</c:v>
                </c:pt>
                <c:pt idx="2369">
                  <c:v>2.8000000000000001E-2</c:v>
                </c:pt>
                <c:pt idx="2370">
                  <c:v>2.8000000000000001E-2</c:v>
                </c:pt>
                <c:pt idx="2371">
                  <c:v>2.7E-2</c:v>
                </c:pt>
                <c:pt idx="2372">
                  <c:v>2.7E-2</c:v>
                </c:pt>
                <c:pt idx="2373">
                  <c:v>2.5999999999999999E-2</c:v>
                </c:pt>
                <c:pt idx="2374">
                  <c:v>2.5999999999999999E-2</c:v>
                </c:pt>
                <c:pt idx="2375">
                  <c:v>2.5000000000000001E-2</c:v>
                </c:pt>
                <c:pt idx="2376">
                  <c:v>2.5000000000000001E-2</c:v>
                </c:pt>
                <c:pt idx="2377">
                  <c:v>2.5000000000000001E-2</c:v>
                </c:pt>
                <c:pt idx="2378">
                  <c:v>2.4E-2</c:v>
                </c:pt>
                <c:pt idx="2379">
                  <c:v>0.03</c:v>
                </c:pt>
                <c:pt idx="2380">
                  <c:v>0.03</c:v>
                </c:pt>
                <c:pt idx="2381">
                  <c:v>2.9000000000000001E-2</c:v>
                </c:pt>
                <c:pt idx="2382">
                  <c:v>2.9000000000000001E-2</c:v>
                </c:pt>
                <c:pt idx="2383">
                  <c:v>2.9000000000000001E-2</c:v>
                </c:pt>
                <c:pt idx="2384">
                  <c:v>0.03</c:v>
                </c:pt>
                <c:pt idx="2385">
                  <c:v>0.03</c:v>
                </c:pt>
                <c:pt idx="2386">
                  <c:v>3.1E-2</c:v>
                </c:pt>
                <c:pt idx="2387">
                  <c:v>3.1E-2</c:v>
                </c:pt>
                <c:pt idx="2388">
                  <c:v>3.2000000000000001E-2</c:v>
                </c:pt>
                <c:pt idx="2389">
                  <c:v>3.3000000000000002E-2</c:v>
                </c:pt>
                <c:pt idx="2390">
                  <c:v>3.3000000000000002E-2</c:v>
                </c:pt>
                <c:pt idx="2391">
                  <c:v>3.3000000000000002E-2</c:v>
                </c:pt>
                <c:pt idx="2392">
                  <c:v>4.2000000000000003E-2</c:v>
                </c:pt>
                <c:pt idx="2393">
                  <c:v>4.2000000000000003E-2</c:v>
                </c:pt>
                <c:pt idx="2394">
                  <c:v>4.2000000000000003E-2</c:v>
                </c:pt>
                <c:pt idx="2395">
                  <c:v>4.2000000000000003E-2</c:v>
                </c:pt>
                <c:pt idx="2396">
                  <c:v>4.2000000000000003E-2</c:v>
                </c:pt>
                <c:pt idx="2397">
                  <c:v>4.2000000000000003E-2</c:v>
                </c:pt>
                <c:pt idx="2398">
                  <c:v>4.2000000000000003E-2</c:v>
                </c:pt>
                <c:pt idx="2399">
                  <c:v>4.2000000000000003E-2</c:v>
                </c:pt>
                <c:pt idx="2400">
                  <c:v>4.1000000000000002E-2</c:v>
                </c:pt>
                <c:pt idx="2401">
                  <c:v>4.1000000000000002E-2</c:v>
                </c:pt>
                <c:pt idx="2402">
                  <c:v>4.1000000000000002E-2</c:v>
                </c:pt>
                <c:pt idx="2403">
                  <c:v>0.04</c:v>
                </c:pt>
                <c:pt idx="2404">
                  <c:v>0.04</c:v>
                </c:pt>
                <c:pt idx="2405">
                  <c:v>1.4999999999999999E-2</c:v>
                </c:pt>
                <c:pt idx="2406">
                  <c:v>1.4E-2</c:v>
                </c:pt>
                <c:pt idx="2407">
                  <c:v>1.4E-2</c:v>
                </c:pt>
                <c:pt idx="2408">
                  <c:v>1.2999999999999999E-2</c:v>
                </c:pt>
                <c:pt idx="2409">
                  <c:v>1.2999999999999999E-2</c:v>
                </c:pt>
                <c:pt idx="2410">
                  <c:v>1.2999999999999999E-2</c:v>
                </c:pt>
                <c:pt idx="2411">
                  <c:v>1.2E-2</c:v>
                </c:pt>
                <c:pt idx="2412">
                  <c:v>1.2E-2</c:v>
                </c:pt>
                <c:pt idx="2413">
                  <c:v>1.2E-2</c:v>
                </c:pt>
                <c:pt idx="2414">
                  <c:v>1.0999999999999999E-2</c:v>
                </c:pt>
                <c:pt idx="2415">
                  <c:v>1.0999999999999999E-2</c:v>
                </c:pt>
                <c:pt idx="2416">
                  <c:v>1.0999999999999999E-2</c:v>
                </c:pt>
                <c:pt idx="2417">
                  <c:v>0.01</c:v>
                </c:pt>
                <c:pt idx="2418">
                  <c:v>4.2999999999999997E-2</c:v>
                </c:pt>
                <c:pt idx="2419">
                  <c:v>4.1000000000000002E-2</c:v>
                </c:pt>
                <c:pt idx="2420">
                  <c:v>0.04</c:v>
                </c:pt>
                <c:pt idx="2421">
                  <c:v>3.9E-2</c:v>
                </c:pt>
                <c:pt idx="2422">
                  <c:v>3.7999999999999999E-2</c:v>
                </c:pt>
                <c:pt idx="2423">
                  <c:v>3.7999999999999999E-2</c:v>
                </c:pt>
                <c:pt idx="2424">
                  <c:v>3.7999999999999999E-2</c:v>
                </c:pt>
                <c:pt idx="2425">
                  <c:v>3.6999999999999998E-2</c:v>
                </c:pt>
                <c:pt idx="2426">
                  <c:v>3.6999999999999998E-2</c:v>
                </c:pt>
                <c:pt idx="2427">
                  <c:v>3.6999999999999998E-2</c:v>
                </c:pt>
                <c:pt idx="2428">
                  <c:v>3.5999999999999997E-2</c:v>
                </c:pt>
                <c:pt idx="2429">
                  <c:v>3.5999999999999997E-2</c:v>
                </c:pt>
                <c:pt idx="2430">
                  <c:v>3.5999999999999997E-2</c:v>
                </c:pt>
                <c:pt idx="2431">
                  <c:v>3.9E-2</c:v>
                </c:pt>
                <c:pt idx="2432">
                  <c:v>3.9E-2</c:v>
                </c:pt>
                <c:pt idx="2433">
                  <c:v>3.9E-2</c:v>
                </c:pt>
                <c:pt idx="2434">
                  <c:v>3.9E-2</c:v>
                </c:pt>
                <c:pt idx="2435">
                  <c:v>3.7999999999999999E-2</c:v>
                </c:pt>
                <c:pt idx="2436">
                  <c:v>3.7999999999999999E-2</c:v>
                </c:pt>
                <c:pt idx="2437">
                  <c:v>3.7999999999999999E-2</c:v>
                </c:pt>
                <c:pt idx="2438">
                  <c:v>3.7999999999999999E-2</c:v>
                </c:pt>
                <c:pt idx="2439">
                  <c:v>3.7999999999999999E-2</c:v>
                </c:pt>
                <c:pt idx="2440">
                  <c:v>3.7999999999999999E-2</c:v>
                </c:pt>
                <c:pt idx="2441">
                  <c:v>3.6999999999999998E-2</c:v>
                </c:pt>
                <c:pt idx="2442">
                  <c:v>3.6999999999999998E-2</c:v>
                </c:pt>
                <c:pt idx="2443">
                  <c:v>3.6999999999999998E-2</c:v>
                </c:pt>
                <c:pt idx="2444">
                  <c:v>2.8000000000000001E-2</c:v>
                </c:pt>
                <c:pt idx="2445">
                  <c:v>2.8000000000000001E-2</c:v>
                </c:pt>
                <c:pt idx="2446">
                  <c:v>2.9000000000000001E-2</c:v>
                </c:pt>
                <c:pt idx="2447">
                  <c:v>2.9000000000000001E-2</c:v>
                </c:pt>
                <c:pt idx="2448">
                  <c:v>2.9000000000000001E-2</c:v>
                </c:pt>
                <c:pt idx="2449">
                  <c:v>2.9000000000000001E-2</c:v>
                </c:pt>
                <c:pt idx="2450">
                  <c:v>2.9000000000000001E-2</c:v>
                </c:pt>
                <c:pt idx="2451">
                  <c:v>2.8000000000000001E-2</c:v>
                </c:pt>
                <c:pt idx="2452">
                  <c:v>2.8000000000000001E-2</c:v>
                </c:pt>
                <c:pt idx="2453">
                  <c:v>2.8000000000000001E-2</c:v>
                </c:pt>
                <c:pt idx="2454">
                  <c:v>2.7E-2</c:v>
                </c:pt>
                <c:pt idx="2455">
                  <c:v>2.7E-2</c:v>
                </c:pt>
                <c:pt idx="2456">
                  <c:v>2.5999999999999999E-2</c:v>
                </c:pt>
                <c:pt idx="2457">
                  <c:v>1.4999999999999999E-2</c:v>
                </c:pt>
                <c:pt idx="2458">
                  <c:v>1.4999999999999999E-2</c:v>
                </c:pt>
                <c:pt idx="2459">
                  <c:v>1.4999999999999999E-2</c:v>
                </c:pt>
                <c:pt idx="2460">
                  <c:v>1.4999999999999999E-2</c:v>
                </c:pt>
                <c:pt idx="2461">
                  <c:v>1.4999999999999999E-2</c:v>
                </c:pt>
                <c:pt idx="2462">
                  <c:v>1.4999999999999999E-2</c:v>
                </c:pt>
                <c:pt idx="2463">
                  <c:v>1.4999999999999999E-2</c:v>
                </c:pt>
                <c:pt idx="2464">
                  <c:v>1.4999999999999999E-2</c:v>
                </c:pt>
                <c:pt idx="2465">
                  <c:v>1.4999999999999999E-2</c:v>
                </c:pt>
                <c:pt idx="2466">
                  <c:v>1.4999999999999999E-2</c:v>
                </c:pt>
                <c:pt idx="2467">
                  <c:v>1.4999999999999999E-2</c:v>
                </c:pt>
                <c:pt idx="2468">
                  <c:v>1.4999999999999999E-2</c:v>
                </c:pt>
                <c:pt idx="2469">
                  <c:v>1.4999999999999999E-2</c:v>
                </c:pt>
                <c:pt idx="2470">
                  <c:v>1.7000000000000001E-2</c:v>
                </c:pt>
                <c:pt idx="2471">
                  <c:v>1.7000000000000001E-2</c:v>
                </c:pt>
                <c:pt idx="2472">
                  <c:v>1.7000000000000001E-2</c:v>
                </c:pt>
                <c:pt idx="2473">
                  <c:v>1.7000000000000001E-2</c:v>
                </c:pt>
                <c:pt idx="2474">
                  <c:v>1.7000000000000001E-2</c:v>
                </c:pt>
                <c:pt idx="2475">
                  <c:v>1.7000000000000001E-2</c:v>
                </c:pt>
                <c:pt idx="2476">
                  <c:v>1.7000000000000001E-2</c:v>
                </c:pt>
                <c:pt idx="2477">
                  <c:v>1.7000000000000001E-2</c:v>
                </c:pt>
                <c:pt idx="2478">
                  <c:v>1.7999999999999999E-2</c:v>
                </c:pt>
                <c:pt idx="2479">
                  <c:v>1.7999999999999999E-2</c:v>
                </c:pt>
                <c:pt idx="2480">
                  <c:v>1.9E-2</c:v>
                </c:pt>
                <c:pt idx="2481">
                  <c:v>1.9E-2</c:v>
                </c:pt>
                <c:pt idx="2482">
                  <c:v>1.9E-2</c:v>
                </c:pt>
                <c:pt idx="2483">
                  <c:v>2.1000000000000001E-2</c:v>
                </c:pt>
                <c:pt idx="2484">
                  <c:v>2.1000000000000001E-2</c:v>
                </c:pt>
                <c:pt idx="2485">
                  <c:v>2.1000000000000001E-2</c:v>
                </c:pt>
                <c:pt idx="2486">
                  <c:v>0.02</c:v>
                </c:pt>
                <c:pt idx="2487">
                  <c:v>0.02</c:v>
                </c:pt>
                <c:pt idx="2488">
                  <c:v>1.9E-2</c:v>
                </c:pt>
                <c:pt idx="2489">
                  <c:v>1.9E-2</c:v>
                </c:pt>
                <c:pt idx="2490">
                  <c:v>1.9E-2</c:v>
                </c:pt>
                <c:pt idx="2491">
                  <c:v>1.7999999999999999E-2</c:v>
                </c:pt>
                <c:pt idx="2492">
                  <c:v>1.7999999999999999E-2</c:v>
                </c:pt>
                <c:pt idx="2493">
                  <c:v>1.7999999999999999E-2</c:v>
                </c:pt>
                <c:pt idx="2494">
                  <c:v>1.7000000000000001E-2</c:v>
                </c:pt>
                <c:pt idx="2495">
                  <c:v>1.7000000000000001E-2</c:v>
                </c:pt>
                <c:pt idx="2496">
                  <c:v>2.4E-2</c:v>
                </c:pt>
                <c:pt idx="2497">
                  <c:v>2.3E-2</c:v>
                </c:pt>
                <c:pt idx="2498">
                  <c:v>2.3E-2</c:v>
                </c:pt>
                <c:pt idx="2499">
                  <c:v>2.3E-2</c:v>
                </c:pt>
                <c:pt idx="2500">
                  <c:v>2.3E-2</c:v>
                </c:pt>
                <c:pt idx="2501">
                  <c:v>2.3E-2</c:v>
                </c:pt>
                <c:pt idx="2502">
                  <c:v>2.1999999999999999E-2</c:v>
                </c:pt>
                <c:pt idx="2503">
                  <c:v>2.1999999999999999E-2</c:v>
                </c:pt>
                <c:pt idx="2504">
                  <c:v>2.1999999999999999E-2</c:v>
                </c:pt>
                <c:pt idx="2505">
                  <c:v>2.1999999999999999E-2</c:v>
                </c:pt>
                <c:pt idx="2506">
                  <c:v>2.1999999999999999E-2</c:v>
                </c:pt>
                <c:pt idx="2507">
                  <c:v>2.1999999999999999E-2</c:v>
                </c:pt>
                <c:pt idx="2508">
                  <c:v>2.1999999999999999E-2</c:v>
                </c:pt>
                <c:pt idx="2509">
                  <c:v>0</c:v>
                </c:pt>
                <c:pt idx="2510">
                  <c:v>0</c:v>
                </c:pt>
                <c:pt idx="2511">
                  <c:v>0</c:v>
                </c:pt>
                <c:pt idx="2512">
                  <c:v>0</c:v>
                </c:pt>
                <c:pt idx="2513">
                  <c:v>0</c:v>
                </c:pt>
                <c:pt idx="2514">
                  <c:v>0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4.8000000000000001E-2</c:v>
                </c:pt>
                <c:pt idx="2523">
                  <c:v>4.8000000000000001E-2</c:v>
                </c:pt>
                <c:pt idx="2524">
                  <c:v>4.8000000000000001E-2</c:v>
                </c:pt>
                <c:pt idx="2525">
                  <c:v>4.7E-2</c:v>
                </c:pt>
                <c:pt idx="2526">
                  <c:v>4.7E-2</c:v>
                </c:pt>
                <c:pt idx="2527">
                  <c:v>4.7E-2</c:v>
                </c:pt>
                <c:pt idx="2528">
                  <c:v>4.5999999999999999E-2</c:v>
                </c:pt>
                <c:pt idx="2529">
                  <c:v>4.5999999999999999E-2</c:v>
                </c:pt>
                <c:pt idx="2530">
                  <c:v>4.5999999999999999E-2</c:v>
                </c:pt>
                <c:pt idx="2531">
                  <c:v>4.4999999999999998E-2</c:v>
                </c:pt>
                <c:pt idx="2532">
                  <c:v>4.4999999999999998E-2</c:v>
                </c:pt>
                <c:pt idx="2533">
                  <c:v>4.3999999999999997E-2</c:v>
                </c:pt>
                <c:pt idx="2534">
                  <c:v>4.3999999999999997E-2</c:v>
                </c:pt>
                <c:pt idx="2535">
                  <c:v>8.0000000000000002E-3</c:v>
                </c:pt>
                <c:pt idx="2536">
                  <c:v>8.0000000000000002E-3</c:v>
                </c:pt>
                <c:pt idx="2537">
                  <c:v>8.9999999999999993E-3</c:v>
                </c:pt>
                <c:pt idx="2538">
                  <c:v>8.9999999999999993E-3</c:v>
                </c:pt>
                <c:pt idx="2539">
                  <c:v>8.9999999999999993E-3</c:v>
                </c:pt>
                <c:pt idx="2540">
                  <c:v>8.9999999999999993E-3</c:v>
                </c:pt>
                <c:pt idx="2541">
                  <c:v>0.01</c:v>
                </c:pt>
                <c:pt idx="2542">
                  <c:v>0.01</c:v>
                </c:pt>
                <c:pt idx="2543">
                  <c:v>1.0999999999999999E-2</c:v>
                </c:pt>
                <c:pt idx="2544">
                  <c:v>1.0999999999999999E-2</c:v>
                </c:pt>
                <c:pt idx="2545">
                  <c:v>1.0999999999999999E-2</c:v>
                </c:pt>
                <c:pt idx="2546">
                  <c:v>1.0999999999999999E-2</c:v>
                </c:pt>
                <c:pt idx="2547">
                  <c:v>1.0999999999999999E-2</c:v>
                </c:pt>
                <c:pt idx="2548">
                  <c:v>1.7000000000000001E-2</c:v>
                </c:pt>
                <c:pt idx="2549">
                  <c:v>1.6E-2</c:v>
                </c:pt>
                <c:pt idx="2550">
                  <c:v>1.6E-2</c:v>
                </c:pt>
                <c:pt idx="2551">
                  <c:v>1.6E-2</c:v>
                </c:pt>
                <c:pt idx="2552">
                  <c:v>1.6E-2</c:v>
                </c:pt>
                <c:pt idx="2553">
                  <c:v>1.6E-2</c:v>
                </c:pt>
                <c:pt idx="2554">
                  <c:v>1.6E-2</c:v>
                </c:pt>
                <c:pt idx="2555">
                  <c:v>1.6E-2</c:v>
                </c:pt>
                <c:pt idx="2556">
                  <c:v>1.6E-2</c:v>
                </c:pt>
                <c:pt idx="2557">
                  <c:v>1.6E-2</c:v>
                </c:pt>
                <c:pt idx="2558">
                  <c:v>1.6E-2</c:v>
                </c:pt>
                <c:pt idx="2559">
                  <c:v>1.6E-2</c:v>
                </c:pt>
                <c:pt idx="2560">
                  <c:v>1.4999999999999999E-2</c:v>
                </c:pt>
                <c:pt idx="2561">
                  <c:v>1.2E-2</c:v>
                </c:pt>
                <c:pt idx="2562">
                  <c:v>1.0999999999999999E-2</c:v>
                </c:pt>
                <c:pt idx="2563">
                  <c:v>1.0999999999999999E-2</c:v>
                </c:pt>
                <c:pt idx="2564">
                  <c:v>1.2E-2</c:v>
                </c:pt>
                <c:pt idx="2565">
                  <c:v>1.2E-2</c:v>
                </c:pt>
                <c:pt idx="2566">
                  <c:v>1.2E-2</c:v>
                </c:pt>
                <c:pt idx="2567">
                  <c:v>1.2E-2</c:v>
                </c:pt>
                <c:pt idx="2568">
                  <c:v>1.2999999999999999E-2</c:v>
                </c:pt>
                <c:pt idx="2569">
                  <c:v>1.2999999999999999E-2</c:v>
                </c:pt>
                <c:pt idx="2570">
                  <c:v>1.2999999999999999E-2</c:v>
                </c:pt>
                <c:pt idx="2571">
                  <c:v>1.2999999999999999E-2</c:v>
                </c:pt>
                <c:pt idx="2572">
                  <c:v>1.2999999999999999E-2</c:v>
                </c:pt>
                <c:pt idx="2573">
                  <c:v>1.2999999999999999E-2</c:v>
                </c:pt>
                <c:pt idx="2574">
                  <c:v>1.4E-2</c:v>
                </c:pt>
                <c:pt idx="2575">
                  <c:v>1.4E-2</c:v>
                </c:pt>
                <c:pt idx="2576">
                  <c:v>1.4E-2</c:v>
                </c:pt>
                <c:pt idx="2577">
                  <c:v>1.4E-2</c:v>
                </c:pt>
                <c:pt idx="2578">
                  <c:v>1.4E-2</c:v>
                </c:pt>
                <c:pt idx="2579">
                  <c:v>1.4E-2</c:v>
                </c:pt>
                <c:pt idx="2580">
                  <c:v>1.4E-2</c:v>
                </c:pt>
                <c:pt idx="2581">
                  <c:v>1.4E-2</c:v>
                </c:pt>
                <c:pt idx="2582">
                  <c:v>1.4E-2</c:v>
                </c:pt>
                <c:pt idx="2583">
                  <c:v>1.4E-2</c:v>
                </c:pt>
                <c:pt idx="2584">
                  <c:v>1.2999999999999999E-2</c:v>
                </c:pt>
                <c:pt idx="2585">
                  <c:v>1.2999999999999999E-2</c:v>
                </c:pt>
                <c:pt idx="2586">
                  <c:v>1.2999999999999999E-2</c:v>
                </c:pt>
                <c:pt idx="2587">
                  <c:v>1.6E-2</c:v>
                </c:pt>
                <c:pt idx="2588">
                  <c:v>1.6E-2</c:v>
                </c:pt>
                <c:pt idx="2589">
                  <c:v>1.6E-2</c:v>
                </c:pt>
                <c:pt idx="2590">
                  <c:v>1.6E-2</c:v>
                </c:pt>
                <c:pt idx="2591">
                  <c:v>1.6E-2</c:v>
                </c:pt>
                <c:pt idx="2592">
                  <c:v>1.4999999999999999E-2</c:v>
                </c:pt>
                <c:pt idx="2593">
                  <c:v>1.4999999999999999E-2</c:v>
                </c:pt>
                <c:pt idx="2594">
                  <c:v>1.4999999999999999E-2</c:v>
                </c:pt>
                <c:pt idx="2595">
                  <c:v>1.4999999999999999E-2</c:v>
                </c:pt>
                <c:pt idx="2596">
                  <c:v>1.4999999999999999E-2</c:v>
                </c:pt>
                <c:pt idx="2597">
                  <c:v>1.4999999999999999E-2</c:v>
                </c:pt>
                <c:pt idx="2598">
                  <c:v>1.4999999999999999E-2</c:v>
                </c:pt>
                <c:pt idx="2599">
                  <c:v>1.4999999999999999E-2</c:v>
                </c:pt>
                <c:pt idx="2600">
                  <c:v>2.1000000000000001E-2</c:v>
                </c:pt>
                <c:pt idx="2601">
                  <c:v>2.1000000000000001E-2</c:v>
                </c:pt>
                <c:pt idx="2602">
                  <c:v>2.1000000000000001E-2</c:v>
                </c:pt>
                <c:pt idx="2603">
                  <c:v>0.02</c:v>
                </c:pt>
                <c:pt idx="2604">
                  <c:v>2.1000000000000001E-2</c:v>
                </c:pt>
                <c:pt idx="2605">
                  <c:v>0.02</c:v>
                </c:pt>
                <c:pt idx="2606">
                  <c:v>2.1000000000000001E-2</c:v>
                </c:pt>
                <c:pt idx="2607">
                  <c:v>2.3E-2</c:v>
                </c:pt>
                <c:pt idx="2608">
                  <c:v>2.4E-2</c:v>
                </c:pt>
                <c:pt idx="2609">
                  <c:v>2.3E-2</c:v>
                </c:pt>
                <c:pt idx="2610">
                  <c:v>2.3E-2</c:v>
                </c:pt>
                <c:pt idx="2611">
                  <c:v>2.1999999999999999E-2</c:v>
                </c:pt>
                <c:pt idx="2612">
                  <c:v>2.1000000000000001E-2</c:v>
                </c:pt>
                <c:pt idx="2613">
                  <c:v>3.2000000000000001E-2</c:v>
                </c:pt>
                <c:pt idx="2614">
                  <c:v>3.2000000000000001E-2</c:v>
                </c:pt>
                <c:pt idx="2615">
                  <c:v>3.1E-2</c:v>
                </c:pt>
                <c:pt idx="2616">
                  <c:v>3.1E-2</c:v>
                </c:pt>
                <c:pt idx="2617">
                  <c:v>0.03</c:v>
                </c:pt>
                <c:pt idx="2618">
                  <c:v>2.9000000000000001E-2</c:v>
                </c:pt>
                <c:pt idx="2619">
                  <c:v>2.9000000000000001E-2</c:v>
                </c:pt>
                <c:pt idx="2620">
                  <c:v>2.8000000000000001E-2</c:v>
                </c:pt>
                <c:pt idx="2621">
                  <c:v>2.8000000000000001E-2</c:v>
                </c:pt>
                <c:pt idx="2622">
                  <c:v>2.8000000000000001E-2</c:v>
                </c:pt>
                <c:pt idx="2623">
                  <c:v>2.7E-2</c:v>
                </c:pt>
                <c:pt idx="2624">
                  <c:v>2.7E-2</c:v>
                </c:pt>
                <c:pt idx="2625">
                  <c:v>2.7E-2</c:v>
                </c:pt>
                <c:pt idx="2626">
                  <c:v>2.4E-2</c:v>
                </c:pt>
                <c:pt idx="2627">
                  <c:v>2.3E-2</c:v>
                </c:pt>
                <c:pt idx="2628">
                  <c:v>2.3E-2</c:v>
                </c:pt>
                <c:pt idx="2629">
                  <c:v>2.3E-2</c:v>
                </c:pt>
                <c:pt idx="2630">
                  <c:v>2.1999999999999999E-2</c:v>
                </c:pt>
                <c:pt idx="2631">
                  <c:v>2.1999999999999999E-2</c:v>
                </c:pt>
                <c:pt idx="2632">
                  <c:v>2.1999999999999999E-2</c:v>
                </c:pt>
                <c:pt idx="2633">
                  <c:v>2.1999999999999999E-2</c:v>
                </c:pt>
                <c:pt idx="2634">
                  <c:v>2.1000000000000001E-2</c:v>
                </c:pt>
                <c:pt idx="2635">
                  <c:v>2.1000000000000001E-2</c:v>
                </c:pt>
                <c:pt idx="2636">
                  <c:v>2.1000000000000001E-2</c:v>
                </c:pt>
                <c:pt idx="2637">
                  <c:v>0.02</c:v>
                </c:pt>
                <c:pt idx="2638">
                  <c:v>0.02</c:v>
                </c:pt>
                <c:pt idx="2639">
                  <c:v>1.7000000000000001E-2</c:v>
                </c:pt>
                <c:pt idx="2640">
                  <c:v>1.7000000000000001E-2</c:v>
                </c:pt>
                <c:pt idx="2641">
                  <c:v>1.7000000000000001E-2</c:v>
                </c:pt>
                <c:pt idx="2642">
                  <c:v>1.7000000000000001E-2</c:v>
                </c:pt>
                <c:pt idx="2643">
                  <c:v>1.7000000000000001E-2</c:v>
                </c:pt>
                <c:pt idx="2644">
                  <c:v>1.7000000000000001E-2</c:v>
                </c:pt>
                <c:pt idx="2645">
                  <c:v>1.7000000000000001E-2</c:v>
                </c:pt>
                <c:pt idx="2646">
                  <c:v>1.7000000000000001E-2</c:v>
                </c:pt>
                <c:pt idx="2647">
                  <c:v>1.7000000000000001E-2</c:v>
                </c:pt>
                <c:pt idx="2648">
                  <c:v>1.7000000000000001E-2</c:v>
                </c:pt>
                <c:pt idx="2649">
                  <c:v>1.6E-2</c:v>
                </c:pt>
                <c:pt idx="2650">
                  <c:v>1.6E-2</c:v>
                </c:pt>
                <c:pt idx="2651">
                  <c:v>1.6E-2</c:v>
                </c:pt>
                <c:pt idx="2652">
                  <c:v>3.9E-2</c:v>
                </c:pt>
                <c:pt idx="2653">
                  <c:v>3.9E-2</c:v>
                </c:pt>
                <c:pt idx="2654">
                  <c:v>3.7999999999999999E-2</c:v>
                </c:pt>
                <c:pt idx="2655">
                  <c:v>3.6999999999999998E-2</c:v>
                </c:pt>
                <c:pt idx="2656">
                  <c:v>3.5999999999999997E-2</c:v>
                </c:pt>
                <c:pt idx="2657">
                  <c:v>3.5000000000000003E-2</c:v>
                </c:pt>
                <c:pt idx="2658">
                  <c:v>3.5000000000000003E-2</c:v>
                </c:pt>
                <c:pt idx="2659">
                  <c:v>3.4000000000000002E-2</c:v>
                </c:pt>
                <c:pt idx="2660">
                  <c:v>3.3000000000000002E-2</c:v>
                </c:pt>
                <c:pt idx="2661">
                  <c:v>3.3000000000000002E-2</c:v>
                </c:pt>
                <c:pt idx="2662">
                  <c:v>3.2000000000000001E-2</c:v>
                </c:pt>
                <c:pt idx="2663">
                  <c:v>3.2000000000000001E-2</c:v>
                </c:pt>
                <c:pt idx="2664">
                  <c:v>3.1E-2</c:v>
                </c:pt>
                <c:pt idx="2665">
                  <c:v>4.4999999999999998E-2</c:v>
                </c:pt>
                <c:pt idx="2666">
                  <c:v>4.4999999999999998E-2</c:v>
                </c:pt>
                <c:pt idx="2667">
                  <c:v>4.4999999999999998E-2</c:v>
                </c:pt>
                <c:pt idx="2668">
                  <c:v>4.4999999999999998E-2</c:v>
                </c:pt>
                <c:pt idx="2669">
                  <c:v>4.3999999999999997E-2</c:v>
                </c:pt>
                <c:pt idx="2670">
                  <c:v>4.3999999999999997E-2</c:v>
                </c:pt>
                <c:pt idx="2671">
                  <c:v>4.3999999999999997E-2</c:v>
                </c:pt>
                <c:pt idx="2672">
                  <c:v>4.3999999999999997E-2</c:v>
                </c:pt>
                <c:pt idx="2673">
                  <c:v>4.2999999999999997E-2</c:v>
                </c:pt>
                <c:pt idx="2674">
                  <c:v>4.2999999999999997E-2</c:v>
                </c:pt>
                <c:pt idx="2675">
                  <c:v>4.2999999999999997E-2</c:v>
                </c:pt>
                <c:pt idx="2676">
                  <c:v>4.2999999999999997E-2</c:v>
                </c:pt>
                <c:pt idx="2677">
                  <c:v>4.2999999999999997E-2</c:v>
                </c:pt>
                <c:pt idx="2678">
                  <c:v>3.2000000000000001E-2</c:v>
                </c:pt>
                <c:pt idx="2679">
                  <c:v>3.2000000000000001E-2</c:v>
                </c:pt>
                <c:pt idx="2680">
                  <c:v>3.2000000000000001E-2</c:v>
                </c:pt>
                <c:pt idx="2681">
                  <c:v>3.2000000000000001E-2</c:v>
                </c:pt>
                <c:pt idx="2682">
                  <c:v>3.2000000000000001E-2</c:v>
                </c:pt>
                <c:pt idx="2683">
                  <c:v>3.2000000000000001E-2</c:v>
                </c:pt>
                <c:pt idx="2684">
                  <c:v>3.2000000000000001E-2</c:v>
                </c:pt>
                <c:pt idx="2685">
                  <c:v>3.2000000000000001E-2</c:v>
                </c:pt>
                <c:pt idx="2686">
                  <c:v>3.2000000000000001E-2</c:v>
                </c:pt>
                <c:pt idx="2687">
                  <c:v>3.2000000000000001E-2</c:v>
                </c:pt>
                <c:pt idx="2688">
                  <c:v>3.2000000000000001E-2</c:v>
                </c:pt>
                <c:pt idx="2689">
                  <c:v>3.2000000000000001E-2</c:v>
                </c:pt>
                <c:pt idx="2690">
                  <c:v>3.2000000000000001E-2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939-4152-8A8F-4288274AA0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1755615"/>
        <c:axId val="1545702431"/>
      </c:scatterChart>
      <c:valAx>
        <c:axId val="2317556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Total population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5702431"/>
        <c:crosses val="autoZero"/>
        <c:crossBetween val="midCat"/>
      </c:valAx>
      <c:valAx>
        <c:axId val="15457024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Birth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75561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1197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1F69-CC93-4315-A6E3-88A43F044753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A00F419-882A-4938-B1AA-3E6C4C32EC4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38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1F69-CC93-4315-A6E3-88A43F044753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F419-882A-4938-B1AA-3E6C4C32EC46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435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1F69-CC93-4315-A6E3-88A43F044753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F419-882A-4938-B1AA-3E6C4C32EC4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28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1F69-CC93-4315-A6E3-88A43F044753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F419-882A-4938-B1AA-3E6C4C32EC46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114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1F69-CC93-4315-A6E3-88A43F044753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F419-882A-4938-B1AA-3E6C4C32EC4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10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1F69-CC93-4315-A6E3-88A43F044753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F419-882A-4938-B1AA-3E6C4C32EC46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78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1F69-CC93-4315-A6E3-88A43F044753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F419-882A-4938-B1AA-3E6C4C32EC46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152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1F69-CC93-4315-A6E3-88A43F044753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F419-882A-4938-B1AA-3E6C4C32EC46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68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1F69-CC93-4315-A6E3-88A43F044753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F419-882A-4938-B1AA-3E6C4C32EC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25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1F69-CC93-4315-A6E3-88A43F044753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F419-882A-4938-B1AA-3E6C4C32EC46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70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3D81F69-CC93-4315-A6E3-88A43F044753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F419-882A-4938-B1AA-3E6C4C32EC46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758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81F69-CC93-4315-A6E3-88A43F044753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A00F419-882A-4938-B1AA-3E6C4C32EC4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65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1">
                <a:lumMod val="85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136C4B-5C60-1521-40E5-4270157EAF47}"/>
              </a:ext>
            </a:extLst>
          </p:cNvPr>
          <p:cNvSpPr/>
          <p:nvPr/>
        </p:nvSpPr>
        <p:spPr>
          <a:xfrm>
            <a:off x="1924216" y="3429000"/>
            <a:ext cx="9100867" cy="15696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Factors affecting the sustainable</a:t>
            </a:r>
          </a:p>
          <a:p>
            <a:pPr algn="ctr"/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growth of country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6C9B00-BF29-77D8-FBC4-647E222F7B22}"/>
              </a:ext>
            </a:extLst>
          </p:cNvPr>
          <p:cNvSpPr/>
          <p:nvPr/>
        </p:nvSpPr>
        <p:spPr>
          <a:xfrm>
            <a:off x="1382780" y="1610280"/>
            <a:ext cx="973516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u="sng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World Economic Indicator</a:t>
            </a:r>
            <a:endParaRPr lang="en-IN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0432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1">
                <a:lumMod val="85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3F9121F-66FF-4A72-5A23-893068318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019040"/>
              </p:ext>
            </p:extLst>
          </p:nvPr>
        </p:nvGraphicFramePr>
        <p:xfrm>
          <a:off x="1683588" y="2290312"/>
          <a:ext cx="8824823" cy="28251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0761">
                  <a:extLst>
                    <a:ext uri="{9D8B030D-6E8A-4147-A177-3AD203B41FA5}">
                      <a16:colId xmlns:a16="http://schemas.microsoft.com/office/drawing/2014/main" val="986794339"/>
                    </a:ext>
                  </a:extLst>
                </a:gridCol>
                <a:gridCol w="3196393">
                  <a:extLst>
                    <a:ext uri="{9D8B030D-6E8A-4147-A177-3AD203B41FA5}">
                      <a16:colId xmlns:a16="http://schemas.microsoft.com/office/drawing/2014/main" val="4155294568"/>
                    </a:ext>
                  </a:extLst>
                </a:gridCol>
                <a:gridCol w="1980373">
                  <a:extLst>
                    <a:ext uri="{9D8B030D-6E8A-4147-A177-3AD203B41FA5}">
                      <a16:colId xmlns:a16="http://schemas.microsoft.com/office/drawing/2014/main" val="3136565968"/>
                    </a:ext>
                  </a:extLst>
                </a:gridCol>
                <a:gridCol w="2397296">
                  <a:extLst>
                    <a:ext uri="{9D8B030D-6E8A-4147-A177-3AD203B41FA5}">
                      <a16:colId xmlns:a16="http://schemas.microsoft.com/office/drawing/2014/main" val="85230693"/>
                    </a:ext>
                  </a:extLst>
                </a:gridCol>
              </a:tblGrid>
              <a:tr h="3531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Row Labels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Average of GDP </a:t>
                      </a:r>
                      <a:r>
                        <a:rPr lang="en-US" sz="1400" b="1" u="none" strike="noStrike" dirty="0" err="1">
                          <a:effectLst/>
                        </a:rPr>
                        <a:t>missingValues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Average of GDP/Capita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Average of Population Total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539614"/>
                  </a:ext>
                </a:extLst>
              </a:tr>
              <a:tr h="3531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Africa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25075088370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2366.499407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17642592.84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615406"/>
                  </a:ext>
                </a:extLst>
              </a:tr>
              <a:tr h="3531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Asia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3.618E+11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6859.209975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108212254.3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145978"/>
                  </a:ext>
                </a:extLst>
              </a:tr>
              <a:tr h="3531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Europe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3.45217E+11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26469.34614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16701733.42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98259"/>
                  </a:ext>
                </a:extLst>
              </a:tr>
              <a:tr h="3531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Middle East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1.13868E+11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17384.03017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14852352.28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081334"/>
                  </a:ext>
                </a:extLst>
              </a:tr>
              <a:tr h="3531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Oceania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62746412086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6874.988722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2265297.908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338247"/>
                  </a:ext>
                </a:extLst>
              </a:tr>
              <a:tr h="3531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The Americas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4.16877E+11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103077.5866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20426273.35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511651"/>
                  </a:ext>
                </a:extLst>
              </a:tr>
              <a:tr h="3531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Grand Total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2.46206E+11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31370.51814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31602769.79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327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8354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1">
                <a:lumMod val="85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ED6E84-C548-E42E-DFA4-BD3413C2996D}"/>
              </a:ext>
            </a:extLst>
          </p:cNvPr>
          <p:cNvSpPr/>
          <p:nvPr/>
        </p:nvSpPr>
        <p:spPr>
          <a:xfrm>
            <a:off x="3951532" y="888520"/>
            <a:ext cx="383812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tx1"/>
                </a:solidFill>
                <a:latin typeface="Bahnschrift SemiBold SemiConden" panose="020B0502040204020203" pitchFamily="34" charset="0"/>
              </a:rPr>
              <a:t>DATA USED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E6E9E4-56BF-92AD-4D07-2971012152E2}"/>
              </a:ext>
            </a:extLst>
          </p:cNvPr>
          <p:cNvSpPr/>
          <p:nvPr/>
        </p:nvSpPr>
        <p:spPr>
          <a:xfrm>
            <a:off x="781560" y="2585596"/>
            <a:ext cx="7344523" cy="25545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THIS PROJECT DIFFERENT TYPE OF HISTORICAL DATA I.E. WORLD ECONOMIC DATASET IS USED. 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DATASET CONSIST OF FOLLOWING MAIN FEATURES: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GDP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ENERGY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HUMAN RESOURCES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TOURISM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BUISNESS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0024CA-396E-8C3D-7B67-6C37CB796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083" y="2585595"/>
            <a:ext cx="3585713" cy="255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741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1">
                <a:lumMod val="85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79C0B5-BAE1-0514-3E6E-F13E019E3A8E}"/>
              </a:ext>
            </a:extLst>
          </p:cNvPr>
          <p:cNvSpPr/>
          <p:nvPr/>
        </p:nvSpPr>
        <p:spPr>
          <a:xfrm>
            <a:off x="2390256" y="957381"/>
            <a:ext cx="70146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EXECUTIVE SUMMARY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DDFC12-3A46-9E89-C4F5-EC7FFBDD8CB1}"/>
              </a:ext>
            </a:extLst>
          </p:cNvPr>
          <p:cNvSpPr/>
          <p:nvPr/>
        </p:nvSpPr>
        <p:spPr>
          <a:xfrm>
            <a:off x="1511060" y="2406771"/>
            <a:ext cx="9169879" cy="31700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GDP PER CAPITA = GDP/TOTAL POPULATION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IMPROVE GDP/CAPITA, WE HAVE TO FIND FEATURE  WHICH HAS STRONG POSITIVE RELATIONSHIP WITH GDP AND STRONG NEGATIVE RELATIONSHIP WITH TOTAL POPULATION.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THERE IS ONLY FEATURE WHICH SHOWS NEGATIVE RELATIONSHIP WITH TOTAL POPULATION i.e. BIRTH RATE . THIS MEANS COUNTRY WITH LOWER BIRTH RATE HAS HIGHER GDP . ALTHOUGH THERE IS WEAK NEGATIVE RELATIONSHIP.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4206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1">
                <a:lumMod val="85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554156-E5E6-3D8A-3592-60A22859BB72}"/>
              </a:ext>
            </a:extLst>
          </p:cNvPr>
          <p:cNvSpPr/>
          <p:nvPr/>
        </p:nvSpPr>
        <p:spPr>
          <a:xfrm>
            <a:off x="1916502" y="1268084"/>
            <a:ext cx="8566030" cy="34778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THERE IS A STRONG POSITIVE RELATIONSHIP BETWEEN HEALTH EXP%,HEALTH/CAPITA AND GDP, SO COUNTRIES WHICH SPENDING’S ON HEALTH SECTOR HAS MORE GDP.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COUNTRIES WITH HIGHER ENERGY USAGE AND CO2 EMISSION HAS HIGHER GDP AS THERE IS STRONG POSITIVE RELATIONSHIP BETWEEN THEM.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COUNTRY HAS HIGH VALUE OF LIFE EXPECTANCY ,IT WILL HAVE HIGH GDP. ALTHOUGH THERE IS WEAK POSITIVE RELATIONSHIP WITH GDP.</a:t>
            </a:r>
          </a:p>
        </p:txBody>
      </p:sp>
    </p:spTree>
    <p:extLst>
      <p:ext uri="{BB962C8B-B14F-4D97-AF65-F5344CB8AC3E}">
        <p14:creationId xmlns:p14="http://schemas.microsoft.com/office/powerpoint/2010/main" val="905356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1">
                <a:lumMod val="85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62771F-5434-7434-DC22-AB05DCB20916}"/>
              </a:ext>
            </a:extLst>
          </p:cNvPr>
          <p:cNvSpPr/>
          <p:nvPr/>
        </p:nvSpPr>
        <p:spPr>
          <a:xfrm>
            <a:off x="1705154" y="1664746"/>
            <a:ext cx="8781691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TOTAL POPULATION , POPULATION RANGES 15-65 AND 65+ YEARS SHOWS POSITIVE RELATION WITH GDP.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COUNTRIES WHICH SPENDS HIGHER ON INBOUND TOURISM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HAVE HIGHER GDP AS THEY HAVE VERY STRONG POSITIVE RELATIONSHIP.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COUNTRY WITH HIGH INTERNET USAGE HAS HIGH GDP AS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THEY HAVE POSITIVE RELATIONSHIP WITH EACH OTHER.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06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1">
                <a:lumMod val="85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DCD90D-7479-50A4-7901-39BFF554289C}"/>
              </a:ext>
            </a:extLst>
          </p:cNvPr>
          <p:cNvSpPr/>
          <p:nvPr/>
        </p:nvSpPr>
        <p:spPr>
          <a:xfrm>
            <a:off x="2944817" y="957380"/>
            <a:ext cx="630236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 SemiConden" panose="020B0502040204020203" pitchFamily="34" charset="0"/>
                <a:cs typeface="Arial" panose="020B0604020202020204" pitchFamily="34" charset="0"/>
              </a:rPr>
              <a:t>DETAILED ANALYSIS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CD0AC38-195D-D953-1E6D-DE325576A6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1539462"/>
              </p:ext>
            </p:extLst>
          </p:nvPr>
        </p:nvGraphicFramePr>
        <p:xfrm>
          <a:off x="5483225" y="3240088"/>
          <a:ext cx="12255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25580" imgH="374620" progId="Excel.Sheet.12">
                  <p:embed/>
                </p:oleObj>
              </mc:Choice>
              <mc:Fallback>
                <p:oleObj name="Worksheet" r:id="rId2" imgW="1225580" imgH="3746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83225" y="3240088"/>
                        <a:ext cx="1225550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6A34EDF-631E-C156-2606-651E6F816C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43368"/>
              </p:ext>
            </p:extLst>
          </p:nvPr>
        </p:nvGraphicFramePr>
        <p:xfrm>
          <a:off x="3581400" y="2177805"/>
          <a:ext cx="5029200" cy="3841560"/>
        </p:xfrm>
        <a:graphic>
          <a:graphicData uri="http://schemas.openxmlformats.org/drawingml/2006/table">
            <a:tbl>
              <a:tblPr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362934">
                  <a:extLst>
                    <a:ext uri="{9D8B030D-6E8A-4147-A177-3AD203B41FA5}">
                      <a16:colId xmlns:a16="http://schemas.microsoft.com/office/drawing/2014/main" val="22906881"/>
                    </a:ext>
                  </a:extLst>
                </a:gridCol>
                <a:gridCol w="2666266">
                  <a:extLst>
                    <a:ext uri="{9D8B030D-6E8A-4147-A177-3AD203B41FA5}">
                      <a16:colId xmlns:a16="http://schemas.microsoft.com/office/drawing/2014/main" val="2541534858"/>
                    </a:ext>
                  </a:extLst>
                </a:gridCol>
              </a:tblGrid>
              <a:tr h="33154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800" u="none" strike="noStrike" dirty="0">
                          <a:effectLst/>
                          <a:latin typeface="Arial Black" panose="020B0A04020102020204" pitchFamily="34" charset="0"/>
                        </a:rPr>
                        <a:t>Features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800" u="none" strike="noStrike" dirty="0">
                          <a:effectLst/>
                          <a:latin typeface="Arial Black" panose="020B0A04020102020204" pitchFamily="34" charset="0"/>
                        </a:rPr>
                        <a:t>Correlation with GDP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330529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IN" sz="1600" u="none" strike="noStrike" dirty="0">
                          <a:effectLst/>
                          <a:latin typeface="Bahnschrift" panose="020B0502040204020203" pitchFamily="34" charset="0"/>
                        </a:rPr>
                        <a:t>Health Exp 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Bahnschrift" panose="020B0502040204020203" pitchFamily="34" charset="0"/>
                        </a:rPr>
                        <a:t>0.32719709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062004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IN" sz="1600" u="none" strike="noStrike" dirty="0">
                          <a:effectLst/>
                          <a:latin typeface="Bahnschrift" panose="020B0502040204020203" pitchFamily="34" charset="0"/>
                        </a:rPr>
                        <a:t>Health Exp/Capita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Bahnschrift" panose="020B0502040204020203" pitchFamily="34" charset="0"/>
                        </a:rPr>
                        <a:t>0.450375124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17455"/>
                  </a:ext>
                </a:extLst>
              </a:tr>
              <a:tr h="242076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IN" sz="1600" u="none" strike="noStrike" dirty="0">
                          <a:effectLst/>
                          <a:latin typeface="Bahnschrift" panose="020B0502040204020203" pitchFamily="34" charset="0"/>
                        </a:rPr>
                        <a:t>Infant Mortality Rate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Bahnschrift" panose="020B0502040204020203" pitchFamily="34" charset="0"/>
                        </a:rPr>
                        <a:t>-0.145600451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230193"/>
                  </a:ext>
                </a:extLst>
              </a:tr>
              <a:tr h="242076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IN" sz="1600" u="none" strike="noStrike" dirty="0">
                          <a:effectLst/>
                          <a:latin typeface="Bahnschrift" panose="020B0502040204020203" pitchFamily="34" charset="0"/>
                        </a:rPr>
                        <a:t>Life Expectancy Male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Bahnschrift" panose="020B0502040204020203" pitchFamily="34" charset="0"/>
                        </a:rPr>
                        <a:t>0.146738369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853227"/>
                  </a:ext>
                </a:extLst>
              </a:tr>
              <a:tr h="474415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IN" sz="1600" u="none" strike="noStrike" dirty="0">
                          <a:effectLst/>
                          <a:latin typeface="Bahnschrift" panose="020B0502040204020203" pitchFamily="34" charset="0"/>
                        </a:rPr>
                        <a:t>Life Expectancy Female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Bahnschrift" panose="020B0502040204020203" pitchFamily="34" charset="0"/>
                        </a:rPr>
                        <a:t>0.144912778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419715"/>
                  </a:ext>
                </a:extLst>
              </a:tr>
              <a:tr h="242076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IN" sz="1600" u="none" strike="noStrike" dirty="0">
                          <a:effectLst/>
                          <a:latin typeface="Bahnschrift" panose="020B0502040204020203" pitchFamily="34" charset="0"/>
                        </a:rPr>
                        <a:t>Internet Usage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Bahnschrift" panose="020B0502040204020203" pitchFamily="34" charset="0"/>
                        </a:rPr>
                        <a:t>0.266831028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268268"/>
                  </a:ext>
                </a:extLst>
              </a:tr>
              <a:tr h="242076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IN" sz="1600" u="none" strike="noStrike" dirty="0">
                          <a:effectLst/>
                          <a:latin typeface="Bahnschrift" panose="020B0502040204020203" pitchFamily="34" charset="0"/>
                        </a:rPr>
                        <a:t>Energy Usage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Bahnschrift" panose="020B0502040204020203" pitchFamily="34" charset="0"/>
                        </a:rPr>
                        <a:t>0.698775374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462802"/>
                  </a:ext>
                </a:extLst>
              </a:tr>
              <a:tr h="242076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IN" sz="1600" u="none" strike="noStrike" dirty="0">
                          <a:effectLst/>
                          <a:latin typeface="Bahnschrift" panose="020B0502040204020203" pitchFamily="34" charset="0"/>
                        </a:rPr>
                        <a:t>Population (0-14)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Bahnschrift" panose="020B0502040204020203" pitchFamily="34" charset="0"/>
                        </a:rPr>
                        <a:t>-0.135317683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966605"/>
                  </a:ext>
                </a:extLst>
              </a:tr>
              <a:tr h="242076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IN" sz="1600" u="none" strike="noStrike" dirty="0">
                          <a:effectLst/>
                          <a:latin typeface="Bahnschrift" panose="020B0502040204020203" pitchFamily="34" charset="0"/>
                        </a:rPr>
                        <a:t>Population (15-64)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Bahnschrift" panose="020B0502040204020203" pitchFamily="34" charset="0"/>
                        </a:rPr>
                        <a:t>0.115932195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832205"/>
                  </a:ext>
                </a:extLst>
              </a:tr>
              <a:tr h="242076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IN" sz="1600" u="none" strike="noStrike" dirty="0">
                          <a:effectLst/>
                          <a:latin typeface="Bahnschrift" panose="020B0502040204020203" pitchFamily="34" charset="0"/>
                        </a:rPr>
                        <a:t>Population (65+)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Bahnschrift" panose="020B0502040204020203" pitchFamily="34" charset="0"/>
                        </a:rPr>
                        <a:t>0.276029337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970634"/>
                  </a:ext>
                </a:extLst>
              </a:tr>
              <a:tr h="240256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IN" sz="1600" u="none" strike="noStrike" dirty="0">
                          <a:effectLst/>
                          <a:latin typeface="Bahnschrift" panose="020B0502040204020203" pitchFamily="34" charset="0"/>
                        </a:rPr>
                        <a:t>CO2 Emissions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Bahnschrift" panose="020B0502040204020203" pitchFamily="34" charset="0"/>
                        </a:rPr>
                        <a:t>0.698775374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933903"/>
                  </a:ext>
                </a:extLst>
              </a:tr>
              <a:tr h="242076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IN" sz="1600" u="none" strike="noStrike" dirty="0">
                          <a:effectLst/>
                          <a:latin typeface="Bahnschrift" panose="020B0502040204020203" pitchFamily="34" charset="0"/>
                        </a:rPr>
                        <a:t>Tourism Inbound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Bahnschrift" panose="020B0502040204020203" pitchFamily="34" charset="0"/>
                        </a:rPr>
                        <a:t>0.873611677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41755"/>
                  </a:ext>
                </a:extLst>
              </a:tr>
              <a:tr h="242076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IN" sz="1600" u="none" strike="noStrike" dirty="0">
                          <a:effectLst/>
                          <a:latin typeface="Bahnschrift" panose="020B0502040204020203" pitchFamily="34" charset="0"/>
                        </a:rPr>
                        <a:t>Tourism Outbound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Bahnschrift" panose="020B0502040204020203" pitchFamily="34" charset="0"/>
                        </a:rPr>
                        <a:t>0.535813465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607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4841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1">
                <a:lumMod val="85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F2C71D4-A965-6174-041E-152D6EA1F6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0215215"/>
              </p:ext>
            </p:extLst>
          </p:nvPr>
        </p:nvGraphicFramePr>
        <p:xfrm>
          <a:off x="785005" y="1891341"/>
          <a:ext cx="4684142" cy="30753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778E415-FB49-FC7A-6DB5-131B9C4402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4856771"/>
              </p:ext>
            </p:extLst>
          </p:nvPr>
        </p:nvGraphicFramePr>
        <p:xfrm>
          <a:off x="6622211" y="1891341"/>
          <a:ext cx="4684142" cy="30753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66047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1">
                <a:lumMod val="85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6043201-E910-139D-9064-9B5CBD50D5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4092906"/>
              </p:ext>
            </p:extLst>
          </p:nvPr>
        </p:nvGraphicFramePr>
        <p:xfrm>
          <a:off x="877018" y="1828800"/>
          <a:ext cx="4557623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24DF761-28FA-073B-8027-83F2577ECD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091052"/>
              </p:ext>
            </p:extLst>
          </p:nvPr>
        </p:nvGraphicFramePr>
        <p:xfrm>
          <a:off x="6685472" y="1828800"/>
          <a:ext cx="4629510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7723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1">
                <a:lumMod val="85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D9BC0B8-CE4A-DED7-5053-9F959A3CE1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6121847"/>
              </p:ext>
            </p:extLst>
          </p:nvPr>
        </p:nvGraphicFramePr>
        <p:xfrm>
          <a:off x="3607279" y="1777042"/>
          <a:ext cx="4977441" cy="33039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4009525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295</TotalTime>
  <Words>403</Words>
  <Application>Microsoft Office PowerPoint</Application>
  <PresentationFormat>Widescreen</PresentationFormat>
  <Paragraphs>103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Black</vt:lpstr>
      <vt:lpstr>Bahnschrift</vt:lpstr>
      <vt:lpstr>Bahnschrift SemiBold SemiConden</vt:lpstr>
      <vt:lpstr>Gill Sans MT</vt:lpstr>
      <vt:lpstr>Wingdings</vt:lpstr>
      <vt:lpstr>Gallery</vt:lpstr>
      <vt:lpstr>Microsoft Excel 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Anshika Pandey</dc:creator>
  <cp:lastModifiedBy>Anshika Pandey</cp:lastModifiedBy>
  <cp:revision>2</cp:revision>
  <dcterms:created xsi:type="dcterms:W3CDTF">2023-08-12T15:48:55Z</dcterms:created>
  <dcterms:modified xsi:type="dcterms:W3CDTF">2023-08-13T08:03:01Z</dcterms:modified>
</cp:coreProperties>
</file>