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4"/>
  </p:notesMasterIdLst>
  <p:sldIdLst>
    <p:sldId id="306" r:id="rId5"/>
    <p:sldId id="308" r:id="rId6"/>
    <p:sldId id="313" r:id="rId7"/>
    <p:sldId id="314" r:id="rId8"/>
    <p:sldId id="315" r:id="rId9"/>
    <p:sldId id="318" r:id="rId10"/>
    <p:sldId id="316" r:id="rId11"/>
    <p:sldId id="311" r:id="rId12"/>
    <p:sldId id="31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68" d="100"/>
          <a:sy n="68" d="100"/>
        </p:scale>
        <p:origin x="616" y="5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Image Caption Generator</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err="1">
                <a:solidFill>
                  <a:schemeClr val="bg1"/>
                </a:solidFill>
              </a:rPr>
              <a:t>Name:Sidhant</a:t>
            </a:r>
            <a:r>
              <a:rPr lang="en-US" sz="2000" dirty="0">
                <a:solidFill>
                  <a:schemeClr val="bg1"/>
                </a:solidFill>
              </a:rPr>
              <a:t> yadav</a:t>
            </a:r>
          </a:p>
          <a:p>
            <a:r>
              <a:rPr lang="en-US" sz="2000" dirty="0">
                <a:solidFill>
                  <a:schemeClr val="bg1"/>
                </a:solidFill>
              </a:rPr>
              <a:t>Registration Number</a:t>
            </a:r>
            <a:r>
              <a:rPr lang="en-US" sz="2000">
                <a:solidFill>
                  <a:schemeClr val="bg1"/>
                </a:solidFill>
              </a:rPr>
              <a:t>: 12018419</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dirty="0"/>
              <a:t>“Image Caption Generator”</a:t>
            </a:r>
          </a:p>
          <a:p>
            <a:r>
              <a:rPr lang="en-US" dirty="0"/>
              <a:t>The target of this project is to build a machine learning algorithm that generates caption for the images we pass as input.</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BD40F3-6F85-BEDA-3C74-660EF24A32F4}"/>
              </a:ext>
            </a:extLst>
          </p:cNvPr>
          <p:cNvSpPr>
            <a:spLocks noGrp="1"/>
          </p:cNvSpPr>
          <p:nvPr>
            <p:ph type="title"/>
          </p:nvPr>
        </p:nvSpPr>
        <p:spPr/>
        <p:txBody>
          <a:bodyPr>
            <a:normAutofit fontScale="90000"/>
          </a:bodyPr>
          <a:lstStyle/>
          <a:p>
            <a:r>
              <a:rPr lang="en-US" dirty="0"/>
              <a:t>Problem Statement</a:t>
            </a:r>
          </a:p>
        </p:txBody>
      </p:sp>
      <p:sp>
        <p:nvSpPr>
          <p:cNvPr id="4" name="Content Placeholder 3">
            <a:extLst>
              <a:ext uri="{FF2B5EF4-FFF2-40B4-BE49-F238E27FC236}">
                <a16:creationId xmlns:a16="http://schemas.microsoft.com/office/drawing/2014/main" id="{065D7B02-266D-4520-3DA2-F601AAA1CA24}"/>
              </a:ext>
            </a:extLst>
          </p:cNvPr>
          <p:cNvSpPr>
            <a:spLocks noGrp="1"/>
          </p:cNvSpPr>
          <p:nvPr>
            <p:ph idx="1"/>
          </p:nvPr>
        </p:nvSpPr>
        <p:spPr>
          <a:xfrm>
            <a:off x="850392" y="2825496"/>
            <a:ext cx="9763820" cy="3346704"/>
          </a:xfrm>
        </p:spPr>
        <p:txBody>
          <a:bodyPr/>
          <a:lstStyle/>
          <a:p>
            <a:r>
              <a:rPr lang="en-US" dirty="0"/>
              <a:t>Whenever we upload an image to any platform we pass a caption with it basically explaining about the image. </a:t>
            </a:r>
          </a:p>
          <a:p>
            <a:r>
              <a:rPr lang="en-US" dirty="0"/>
              <a:t>Our target was to build an algorithm using Deep Learning technique to generate the caption.</a:t>
            </a:r>
          </a:p>
        </p:txBody>
      </p:sp>
      <p:sp>
        <p:nvSpPr>
          <p:cNvPr id="7" name="Slide Number Placeholder 6">
            <a:extLst>
              <a:ext uri="{FF2B5EF4-FFF2-40B4-BE49-F238E27FC236}">
                <a16:creationId xmlns:a16="http://schemas.microsoft.com/office/drawing/2014/main" id="{337B6691-A5B1-F8AC-DECB-BB0AAC2B332A}"/>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14352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7A01B5-47B2-D56C-E91C-1AE07AD1BE9D}"/>
              </a:ext>
            </a:extLst>
          </p:cNvPr>
          <p:cNvSpPr>
            <a:spLocks noGrp="1"/>
          </p:cNvSpPr>
          <p:nvPr>
            <p:ph type="title"/>
          </p:nvPr>
        </p:nvSpPr>
        <p:spPr/>
        <p:txBody>
          <a:bodyPr/>
          <a:lstStyle/>
          <a:p>
            <a:r>
              <a:rPr lang="en-US" dirty="0"/>
              <a:t>Approach</a:t>
            </a:r>
          </a:p>
        </p:txBody>
      </p:sp>
      <p:sp>
        <p:nvSpPr>
          <p:cNvPr id="4" name="Content Placeholder 3">
            <a:extLst>
              <a:ext uri="{FF2B5EF4-FFF2-40B4-BE49-F238E27FC236}">
                <a16:creationId xmlns:a16="http://schemas.microsoft.com/office/drawing/2014/main" id="{0ACA86F4-7B10-1ADD-61CA-33447C668833}"/>
              </a:ext>
            </a:extLst>
          </p:cNvPr>
          <p:cNvSpPr>
            <a:spLocks noGrp="1"/>
          </p:cNvSpPr>
          <p:nvPr>
            <p:ph idx="1"/>
          </p:nvPr>
        </p:nvSpPr>
        <p:spPr>
          <a:xfrm>
            <a:off x="850392" y="2825496"/>
            <a:ext cx="10503408" cy="1620998"/>
          </a:xfrm>
        </p:spPr>
        <p:txBody>
          <a:bodyPr/>
          <a:lstStyle/>
          <a:p>
            <a:r>
              <a:rPr lang="en-US" dirty="0"/>
              <a:t>Our approach was to firstly extract features from the images then extract features from the captions.</a:t>
            </a:r>
          </a:p>
          <a:p>
            <a:r>
              <a:rPr lang="en-US" dirty="0"/>
              <a:t>Later on we will use certain words for certain features we extracted and generate the captions</a:t>
            </a:r>
          </a:p>
        </p:txBody>
      </p:sp>
      <p:sp>
        <p:nvSpPr>
          <p:cNvPr id="7" name="Slide Number Placeholder 6">
            <a:extLst>
              <a:ext uri="{FF2B5EF4-FFF2-40B4-BE49-F238E27FC236}">
                <a16:creationId xmlns:a16="http://schemas.microsoft.com/office/drawing/2014/main" id="{61A0E89F-9217-9EFE-3FDB-16C96066EF0D}"/>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2816691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3C2AA8-C273-9D3B-EC72-D335DB490F6A}"/>
              </a:ext>
            </a:extLst>
          </p:cNvPr>
          <p:cNvSpPr>
            <a:spLocks noGrp="1"/>
          </p:cNvSpPr>
          <p:nvPr>
            <p:ph type="title"/>
          </p:nvPr>
        </p:nvSpPr>
        <p:spPr/>
        <p:txBody>
          <a:bodyPr/>
          <a:lstStyle/>
          <a:p>
            <a:r>
              <a:rPr lang="en-US" dirty="0"/>
              <a:t>Algorithms Used</a:t>
            </a:r>
          </a:p>
        </p:txBody>
      </p:sp>
      <p:sp>
        <p:nvSpPr>
          <p:cNvPr id="4" name="Content Placeholder 3">
            <a:extLst>
              <a:ext uri="{FF2B5EF4-FFF2-40B4-BE49-F238E27FC236}">
                <a16:creationId xmlns:a16="http://schemas.microsoft.com/office/drawing/2014/main" id="{3B7C50E9-EEE2-16D2-3068-BC7A8C55989D}"/>
              </a:ext>
            </a:extLst>
          </p:cNvPr>
          <p:cNvSpPr>
            <a:spLocks noGrp="1"/>
          </p:cNvSpPr>
          <p:nvPr>
            <p:ph idx="1"/>
          </p:nvPr>
        </p:nvSpPr>
        <p:spPr>
          <a:xfrm>
            <a:off x="850392" y="2825496"/>
            <a:ext cx="9916220" cy="3346704"/>
          </a:xfrm>
        </p:spPr>
        <p:txBody>
          <a:bodyPr/>
          <a:lstStyle/>
          <a:p>
            <a:r>
              <a:rPr lang="en-US" dirty="0"/>
              <a:t>We have used CNN, LSTM, Embedding layers to build our image and language model to extract features and generate captions.</a:t>
            </a:r>
          </a:p>
        </p:txBody>
      </p:sp>
      <p:sp>
        <p:nvSpPr>
          <p:cNvPr id="7" name="Slide Number Placeholder 6">
            <a:extLst>
              <a:ext uri="{FF2B5EF4-FFF2-40B4-BE49-F238E27FC236}">
                <a16:creationId xmlns:a16="http://schemas.microsoft.com/office/drawing/2014/main" id="{6D9C4C47-EF57-2980-E729-EA308118B3BA}"/>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17234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fontScale="90000"/>
          </a:bodyPr>
          <a:lstStyle/>
          <a:p>
            <a:r>
              <a:rPr lang="en-US" dirty="0"/>
              <a:t>Model architecture</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lnSpcReduction="10000"/>
          </a:bodyPr>
          <a:lstStyle/>
          <a:p>
            <a:r>
              <a:rPr lang="en-US" b="0" i="0" dirty="0">
                <a:effectLst/>
                <a:latin typeface="Söhne"/>
              </a:rPr>
              <a:t>The model architecture consists of an image model, a language model, and a combination of the two models using concatenation. The image model is a simple feedforward neural network, the language model is an LSTM network with an embedding layer, and the two models are combined using concatenation and fed into two LSTM layers followed by a fully connected layer with a </a:t>
            </a:r>
            <a:r>
              <a:rPr lang="en-US" b="0" i="0" dirty="0" err="1">
                <a:effectLst/>
                <a:latin typeface="Söhne"/>
              </a:rPr>
              <a:t>softmax</a:t>
            </a:r>
            <a:r>
              <a:rPr lang="en-US" b="0" i="0" dirty="0">
                <a:effectLst/>
                <a:latin typeface="Söhne"/>
              </a:rPr>
              <a:t> activation function that outputs the predicted probability distribution over the vocabulary for the next word in the caption.</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372524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BC4857-08EF-3782-7CCF-926BD15545A8}"/>
              </a:ext>
            </a:extLst>
          </p:cNvPr>
          <p:cNvSpPr>
            <a:spLocks noGrp="1"/>
          </p:cNvSpPr>
          <p:nvPr>
            <p:ph type="title"/>
          </p:nvPr>
        </p:nvSpPr>
        <p:spPr>
          <a:xfrm>
            <a:off x="804672" y="1335024"/>
            <a:ext cx="8850316" cy="1179576"/>
          </a:xfrm>
        </p:spPr>
        <p:txBody>
          <a:bodyPr>
            <a:normAutofit/>
          </a:bodyPr>
          <a:lstStyle/>
          <a:p>
            <a:r>
              <a:rPr lang="en-US" dirty="0"/>
              <a:t>Performance analysis</a:t>
            </a:r>
          </a:p>
        </p:txBody>
      </p:sp>
      <p:sp>
        <p:nvSpPr>
          <p:cNvPr id="4" name="Content Placeholder 3">
            <a:extLst>
              <a:ext uri="{FF2B5EF4-FFF2-40B4-BE49-F238E27FC236}">
                <a16:creationId xmlns:a16="http://schemas.microsoft.com/office/drawing/2014/main" id="{1E098499-2E02-3B54-841A-517EA5BA57DE}"/>
              </a:ext>
            </a:extLst>
          </p:cNvPr>
          <p:cNvSpPr>
            <a:spLocks noGrp="1"/>
          </p:cNvSpPr>
          <p:nvPr>
            <p:ph idx="1"/>
          </p:nvPr>
        </p:nvSpPr>
        <p:spPr>
          <a:xfrm>
            <a:off x="850392" y="2825496"/>
            <a:ext cx="10077584" cy="3346704"/>
          </a:xfrm>
        </p:spPr>
        <p:txBody>
          <a:bodyPr/>
          <a:lstStyle/>
          <a:p>
            <a:r>
              <a:rPr lang="en-US" dirty="0"/>
              <a:t>We have used model accuracy on validation and training set to get the performance analysis of our model</a:t>
            </a:r>
          </a:p>
        </p:txBody>
      </p:sp>
      <p:sp>
        <p:nvSpPr>
          <p:cNvPr id="7" name="Slide Number Placeholder 6">
            <a:extLst>
              <a:ext uri="{FF2B5EF4-FFF2-40B4-BE49-F238E27FC236}">
                <a16:creationId xmlns:a16="http://schemas.microsoft.com/office/drawing/2014/main" id="{5C60C4E2-89BB-D570-AF33-F14C74819E6B}"/>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2290686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dirty="0"/>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lstStyle/>
          <a:p>
            <a:r>
              <a:rPr lang="en-US" dirty="0"/>
              <a:t>In summary our project targets to build a machine learning algorithm that can generate captions </a:t>
            </a:r>
            <a:r>
              <a:rPr lang="en-US"/>
              <a:t>for picture we pass.</a:t>
            </a:r>
            <a:endParaRPr lang="en-US" dirty="0"/>
          </a:p>
        </p:txBody>
      </p:sp>
      <p:pic>
        <p:nvPicPr>
          <p:cNvPr id="22" name="Picture Placeholder 21" descr="mountains under near dusk sky">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2"/>
          <a:srcRect t="63" b="63"/>
          <a:stretch/>
        </p:blipFill>
        <p:spPr/>
      </p:pic>
      <p:pic>
        <p:nvPicPr>
          <p:cNvPr id="18" name="Picture Placeholder 17" descr="mountains at sunset">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3"/>
          <a:srcRect t="177" b="177"/>
          <a:stretch/>
        </p:blipFill>
        <p:spPr/>
      </p:pic>
      <p:pic>
        <p:nvPicPr>
          <p:cNvPr id="20" name="Picture Placeholder 19" descr="mountains at sunset">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4"/>
          <a:srcRect t="209" b="209"/>
          <a:stretch/>
        </p:blipFill>
        <p:spPr/>
      </p:pic>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Presentation Title</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Tree>
    <p:extLst>
      <p:ext uri="{BB962C8B-B14F-4D97-AF65-F5344CB8AC3E}">
        <p14:creationId xmlns:p14="http://schemas.microsoft.com/office/powerpoint/2010/main" val="358477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Sidhant yadav</a:t>
            </a:r>
            <a:br>
              <a:rPr lang="en-US" dirty="0"/>
            </a:br>
            <a:r>
              <a:rPr lang="en-US" dirty="0"/>
              <a:t>12018419</a:t>
            </a:r>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{767C9072-A49F-4BD4-BD0B-A262C8778C55}tf89338750_win32</Template>
  <TotalTime>56</TotalTime>
  <Words>286</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Univers</vt:lpstr>
      <vt:lpstr>GradientUnivers</vt:lpstr>
      <vt:lpstr>Image Caption Generator</vt:lpstr>
      <vt:lpstr>Introduction</vt:lpstr>
      <vt:lpstr>Problem Statement</vt:lpstr>
      <vt:lpstr>Approach</vt:lpstr>
      <vt:lpstr>Algorithms Used</vt:lpstr>
      <vt:lpstr>Model architecture</vt:lpstr>
      <vt:lpstr>Performance analysis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Generator</dc:title>
  <dc:creator>swakshwar ghosh</dc:creator>
  <cp:lastModifiedBy>Sidhant Yadav</cp:lastModifiedBy>
  <cp:revision>3</cp:revision>
  <dcterms:created xsi:type="dcterms:W3CDTF">2023-05-03T16:37:42Z</dcterms:created>
  <dcterms:modified xsi:type="dcterms:W3CDTF">2023-05-04T07:19:34Z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