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3AF6E6-57F9-4C3D-8458-1679329CA438}" type="datetimeFigureOut">
              <a:rPr lang="en-IN" smtClean="0"/>
              <a:t>29-10-2024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2AD91C9-DEA6-4E52-9CFA-B1EF04B2A96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78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AF6E6-57F9-4C3D-8458-1679329CA438}"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D91C9-DEA6-4E52-9CFA-B1EF04B2A96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999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AF6E6-57F9-4C3D-8458-1679329CA438}"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D91C9-DEA6-4E52-9CFA-B1EF04B2A96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823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AF6E6-57F9-4C3D-8458-1679329CA438}"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D91C9-DEA6-4E52-9CFA-B1EF04B2A96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24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3AF6E6-57F9-4C3D-8458-1679329CA438}"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D91C9-DEA6-4E52-9CFA-B1EF04B2A96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37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3AF6E6-57F9-4C3D-8458-1679329CA438}"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D91C9-DEA6-4E52-9CFA-B1EF04B2A96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406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3AF6E6-57F9-4C3D-8458-1679329CA438}"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D91C9-DEA6-4E52-9CFA-B1EF04B2A96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461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3AF6E6-57F9-4C3D-8458-1679329CA438}"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D91C9-DEA6-4E52-9CFA-B1EF04B2A96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009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AF6E6-57F9-4C3D-8458-1679329CA438}" type="datetimeFigureOut">
              <a:rPr lang="en-IN" smtClean="0"/>
              <a:t>29-10-2024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D91C9-DEA6-4E52-9CFA-B1EF04B2A960}" type="slidenum">
              <a:rPr lang="en-IN" smtClean="0"/>
              <a:t>‹#›</a:t>
            </a:fld>
            <a:endParaRPr lang="en-IN"/>
          </a:p>
        </p:txBody>
      </p:sp>
    </p:spTree>
    <p:extLst>
      <p:ext uri="{BB962C8B-B14F-4D97-AF65-F5344CB8AC3E}">
        <p14:creationId xmlns:p14="http://schemas.microsoft.com/office/powerpoint/2010/main" val="242812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AF6E6-57F9-4C3D-8458-1679329CA438}"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D91C9-DEA6-4E52-9CFA-B1EF04B2A96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705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3AF6E6-57F9-4C3D-8458-1679329CA438}" type="datetimeFigureOut">
              <a:rPr lang="en-IN" smtClean="0"/>
              <a:t>29-10-2024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2AD91C9-DEA6-4E52-9CFA-B1EF04B2A96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6992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3AF6E6-57F9-4C3D-8458-1679329CA438}" type="datetimeFigureOut">
              <a:rPr lang="en-IN" smtClean="0"/>
              <a:t>29-10-2024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AD91C9-DEA6-4E52-9CFA-B1EF04B2A96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7867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558D-12E3-69B9-8E6D-54CDC1B70A5C}"/>
              </a:ext>
            </a:extLst>
          </p:cNvPr>
          <p:cNvSpPr>
            <a:spLocks noGrp="1"/>
          </p:cNvSpPr>
          <p:nvPr>
            <p:ph type="ctrTitle"/>
          </p:nvPr>
        </p:nvSpPr>
        <p:spPr/>
        <p:txBody>
          <a:bodyPr/>
          <a:lstStyle/>
          <a:p>
            <a:r>
              <a:rPr lang="en-IN" b="1" dirty="0">
                <a:solidFill>
                  <a:schemeClr val="tx1">
                    <a:lumMod val="75000"/>
                    <a:lumOff val="25000"/>
                  </a:schemeClr>
                </a:solidFill>
              </a:rPr>
              <a:t>MLSA- FULL STACK INTERNSHIP</a:t>
            </a:r>
          </a:p>
        </p:txBody>
      </p:sp>
      <p:sp>
        <p:nvSpPr>
          <p:cNvPr id="3" name="Subtitle 2">
            <a:extLst>
              <a:ext uri="{FF2B5EF4-FFF2-40B4-BE49-F238E27FC236}">
                <a16:creationId xmlns:a16="http://schemas.microsoft.com/office/drawing/2014/main" id="{B72B0D95-6D13-BA8F-C9A5-BCD625DA15C0}"/>
              </a:ext>
            </a:extLst>
          </p:cNvPr>
          <p:cNvSpPr>
            <a:spLocks noGrp="1"/>
          </p:cNvSpPr>
          <p:nvPr>
            <p:ph type="subTitle" idx="1"/>
          </p:nvPr>
        </p:nvSpPr>
        <p:spPr>
          <a:xfrm>
            <a:off x="4768645" y="3843901"/>
            <a:ext cx="2654710" cy="1655762"/>
          </a:xfrm>
        </p:spPr>
        <p:txBody>
          <a:bodyPr>
            <a:normAutofit/>
          </a:bodyPr>
          <a:lstStyle/>
          <a:p>
            <a:r>
              <a:rPr lang="en-IN" b="1" dirty="0">
                <a:solidFill>
                  <a:schemeClr val="tx1">
                    <a:lumMod val="75000"/>
                    <a:lumOff val="25000"/>
                  </a:schemeClr>
                </a:solidFill>
              </a:rPr>
              <a:t>SIDHANT PANDEY</a:t>
            </a:r>
          </a:p>
          <a:p>
            <a:r>
              <a:rPr lang="en-IN" b="1" dirty="0">
                <a:solidFill>
                  <a:schemeClr val="tx1">
                    <a:lumMod val="75000"/>
                    <a:lumOff val="25000"/>
                  </a:schemeClr>
                </a:solidFill>
              </a:rPr>
              <a:t>2300290100252</a:t>
            </a:r>
          </a:p>
          <a:p>
            <a:r>
              <a:rPr lang="en-IN" b="1" dirty="0">
                <a:solidFill>
                  <a:schemeClr val="tx1">
                    <a:lumMod val="75000"/>
                    <a:lumOff val="25000"/>
                  </a:schemeClr>
                </a:solidFill>
              </a:rPr>
              <a:t>CSE 2</a:t>
            </a:r>
            <a:r>
              <a:rPr lang="en-IN" b="1" baseline="30000" dirty="0">
                <a:solidFill>
                  <a:schemeClr val="tx1">
                    <a:lumMod val="75000"/>
                    <a:lumOff val="25000"/>
                  </a:schemeClr>
                </a:solidFill>
              </a:rPr>
              <a:t>ND</a:t>
            </a:r>
            <a:r>
              <a:rPr lang="en-IN" b="1" dirty="0">
                <a:solidFill>
                  <a:schemeClr val="tx1">
                    <a:lumMod val="75000"/>
                    <a:lumOff val="25000"/>
                  </a:schemeClr>
                </a:solidFill>
              </a:rPr>
              <a:t> YEAR </a:t>
            </a:r>
            <a:r>
              <a:rPr lang="en-IN" b="1">
                <a:solidFill>
                  <a:schemeClr val="tx1">
                    <a:lumMod val="75000"/>
                    <a:lumOff val="25000"/>
                  </a:schemeClr>
                </a:solidFill>
              </a:rPr>
              <a:t>, SEC-D</a:t>
            </a:r>
            <a:endParaRPr lang="en-IN" b="1" dirty="0">
              <a:solidFill>
                <a:schemeClr val="tx1">
                  <a:lumMod val="75000"/>
                  <a:lumOff val="25000"/>
                </a:schemeClr>
              </a:solidFill>
            </a:endParaRPr>
          </a:p>
        </p:txBody>
      </p:sp>
    </p:spTree>
    <p:extLst>
      <p:ext uri="{BB962C8B-B14F-4D97-AF65-F5344CB8AC3E}">
        <p14:creationId xmlns:p14="http://schemas.microsoft.com/office/powerpoint/2010/main" val="128571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446B-D6DC-921B-CBEC-49C6F9F7FF0A}"/>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43CAD7C0-80B3-4E17-9764-0804EC031B17}"/>
              </a:ext>
            </a:extLst>
          </p:cNvPr>
          <p:cNvSpPr>
            <a:spLocks noGrp="1"/>
          </p:cNvSpPr>
          <p:nvPr>
            <p:ph idx="1"/>
          </p:nvPr>
        </p:nvSpPr>
        <p:spPr/>
        <p:txBody>
          <a:bodyPr/>
          <a:lstStyle/>
          <a:p>
            <a:r>
              <a:rPr lang="en-IN" dirty="0"/>
              <a:t>Introduction</a:t>
            </a:r>
          </a:p>
          <a:p>
            <a:r>
              <a:rPr lang="en-IN" dirty="0"/>
              <a:t>Projects </a:t>
            </a:r>
          </a:p>
          <a:p>
            <a:r>
              <a:rPr lang="en-IN" dirty="0"/>
              <a:t>Images</a:t>
            </a:r>
          </a:p>
          <a:p>
            <a:r>
              <a:rPr lang="en-IN" dirty="0"/>
              <a:t>Description</a:t>
            </a:r>
          </a:p>
          <a:p>
            <a:r>
              <a:rPr lang="en-IN" dirty="0"/>
              <a:t>Conclusion </a:t>
            </a:r>
          </a:p>
          <a:p>
            <a:r>
              <a:rPr lang="en-IN" dirty="0"/>
              <a:t>Thank You</a:t>
            </a:r>
          </a:p>
        </p:txBody>
      </p:sp>
    </p:spTree>
    <p:extLst>
      <p:ext uri="{BB962C8B-B14F-4D97-AF65-F5344CB8AC3E}">
        <p14:creationId xmlns:p14="http://schemas.microsoft.com/office/powerpoint/2010/main" val="1419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3FB25-54AC-BC95-9119-BB020E1320DD}"/>
              </a:ext>
            </a:extLst>
          </p:cNvPr>
          <p:cNvSpPr>
            <a:spLocks noGrp="1"/>
          </p:cNvSpPr>
          <p:nvPr>
            <p:ph idx="1"/>
          </p:nvPr>
        </p:nvSpPr>
        <p:spPr/>
        <p:txBody>
          <a:bodyPr/>
          <a:lstStyle/>
          <a:p>
            <a:r>
              <a:rPr lang="en-IN" dirty="0"/>
              <a:t>I am grateful to have the opportunity to do internship in Full stack Development in MLSA program. Moreover with this internship I have gained hands on experience with using HTML,CSS, </a:t>
            </a:r>
            <a:r>
              <a:rPr lang="en-IN" dirty="0" err="1"/>
              <a:t>Javascript</a:t>
            </a:r>
            <a:r>
              <a:rPr lang="en-IN" dirty="0"/>
              <a:t> and much more about using git and other technologies.</a:t>
            </a:r>
          </a:p>
        </p:txBody>
      </p:sp>
      <p:sp>
        <p:nvSpPr>
          <p:cNvPr id="4" name="Title 1">
            <a:extLst>
              <a:ext uri="{FF2B5EF4-FFF2-40B4-BE49-F238E27FC236}">
                <a16:creationId xmlns:a16="http://schemas.microsoft.com/office/drawing/2014/main" id="{36D32FED-265A-1534-3385-1D36ED87EE22}"/>
              </a:ext>
            </a:extLst>
          </p:cNvPr>
          <p:cNvSpPr>
            <a:spLocks noGrp="1"/>
          </p:cNvSpPr>
          <p:nvPr>
            <p:ph type="title"/>
          </p:nvPr>
        </p:nvSpPr>
        <p:spPr>
          <a:xfrm>
            <a:off x="1451579" y="804519"/>
            <a:ext cx="9603275" cy="1049235"/>
          </a:xfrm>
        </p:spPr>
        <p:txBody>
          <a:bodyPr/>
          <a:lstStyle/>
          <a:p>
            <a:r>
              <a:rPr lang="en-IN" dirty="0"/>
              <a:t>INTRODUCTION</a:t>
            </a:r>
            <a:br>
              <a:rPr lang="en-IN" dirty="0"/>
            </a:br>
            <a:endParaRPr lang="en-IN" dirty="0"/>
          </a:p>
        </p:txBody>
      </p:sp>
    </p:spTree>
    <p:extLst>
      <p:ext uri="{BB962C8B-B14F-4D97-AF65-F5344CB8AC3E}">
        <p14:creationId xmlns:p14="http://schemas.microsoft.com/office/powerpoint/2010/main" val="355791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F568-07E9-80C2-0591-B39534E3AB93}"/>
              </a:ext>
            </a:extLst>
          </p:cNvPr>
          <p:cNvSpPr>
            <a:spLocks noGrp="1"/>
          </p:cNvSpPr>
          <p:nvPr>
            <p:ph type="title"/>
          </p:nvPr>
        </p:nvSpPr>
        <p:spPr/>
        <p:txBody>
          <a:bodyPr/>
          <a:lstStyle/>
          <a:p>
            <a:r>
              <a:rPr lang="en-IN" dirty="0"/>
              <a:t>Projects</a:t>
            </a:r>
          </a:p>
        </p:txBody>
      </p:sp>
      <p:sp>
        <p:nvSpPr>
          <p:cNvPr id="3" name="Content Placeholder 2">
            <a:extLst>
              <a:ext uri="{FF2B5EF4-FFF2-40B4-BE49-F238E27FC236}">
                <a16:creationId xmlns:a16="http://schemas.microsoft.com/office/drawing/2014/main" id="{CDB6C6C4-B095-9902-18AF-8051A0BCB6F2}"/>
              </a:ext>
            </a:extLst>
          </p:cNvPr>
          <p:cNvSpPr>
            <a:spLocks noGrp="1"/>
          </p:cNvSpPr>
          <p:nvPr>
            <p:ph idx="1"/>
          </p:nvPr>
        </p:nvSpPr>
        <p:spPr/>
        <p:txBody>
          <a:bodyPr>
            <a:normAutofit fontScale="85000" lnSpcReduction="10000"/>
          </a:bodyPr>
          <a:lstStyle/>
          <a:p>
            <a:r>
              <a:rPr lang="en-IN" dirty="0"/>
              <a:t>Project 1-  (Easy) A simple TODO List </a:t>
            </a:r>
          </a:p>
          <a:p>
            <a:pPr marL="0" indent="0">
              <a:buNone/>
            </a:pPr>
            <a:r>
              <a:rPr lang="en-IN" dirty="0"/>
              <a:t>In this project I made a simple Todo list application for using in day to day life  managing tasks on a daily basis , so you wont forget . This application is made using HTML,CSS and </a:t>
            </a:r>
            <a:r>
              <a:rPr lang="en-IN" dirty="0" err="1"/>
              <a:t>Javascript</a:t>
            </a:r>
            <a:r>
              <a:rPr lang="en-IN" dirty="0"/>
              <a:t>. This project helped me in applying knowledge practically.</a:t>
            </a:r>
          </a:p>
          <a:p>
            <a:endParaRPr lang="en-IN" dirty="0"/>
          </a:p>
          <a:p>
            <a:r>
              <a:rPr lang="en-IN" dirty="0"/>
              <a:t>Project 2- (Intermediate) A Calculator</a:t>
            </a:r>
          </a:p>
          <a:p>
            <a:pPr marL="0" indent="0">
              <a:buNone/>
            </a:pPr>
            <a:r>
              <a:rPr lang="en-US" dirty="0"/>
              <a:t>This calculator app built using JavaScript provides a simple and user-friendly interface for performing basic mathematical operations. It allows users to add, subtract, multiply, and divide numbers with ease. The app features a clean design and responsive functionality and hence making quick calculations convenient and accessible.</a:t>
            </a:r>
            <a:endParaRPr lang="en-IN" dirty="0"/>
          </a:p>
          <a:p>
            <a:endParaRPr lang="en-IN" dirty="0"/>
          </a:p>
        </p:txBody>
      </p:sp>
    </p:spTree>
    <p:extLst>
      <p:ext uri="{BB962C8B-B14F-4D97-AF65-F5344CB8AC3E}">
        <p14:creationId xmlns:p14="http://schemas.microsoft.com/office/powerpoint/2010/main" val="173672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4FCB-8703-1F24-2143-589C2B460087}"/>
              </a:ext>
            </a:extLst>
          </p:cNvPr>
          <p:cNvSpPr>
            <a:spLocks noGrp="1"/>
          </p:cNvSpPr>
          <p:nvPr>
            <p:ph type="title"/>
          </p:nvPr>
        </p:nvSpPr>
        <p:spPr>
          <a:xfrm>
            <a:off x="1382753" y="1010997"/>
            <a:ext cx="9603275" cy="1049235"/>
          </a:xfrm>
        </p:spPr>
        <p:txBody>
          <a:bodyPr/>
          <a:lstStyle/>
          <a:p>
            <a:r>
              <a:rPr lang="en-IN" dirty="0"/>
              <a:t>Project 1 Preview</a:t>
            </a:r>
          </a:p>
        </p:txBody>
      </p:sp>
      <p:pic>
        <p:nvPicPr>
          <p:cNvPr id="9" name="Content Placeholder 8">
            <a:extLst>
              <a:ext uri="{FF2B5EF4-FFF2-40B4-BE49-F238E27FC236}">
                <a16:creationId xmlns:a16="http://schemas.microsoft.com/office/drawing/2014/main" id="{0954E404-6F34-6B80-E7FB-C3E40902203A}"/>
              </a:ext>
            </a:extLst>
          </p:cNvPr>
          <p:cNvPicPr>
            <a:picLocks noGrp="1" noChangeAspect="1"/>
          </p:cNvPicPr>
          <p:nvPr>
            <p:ph idx="1"/>
          </p:nvPr>
        </p:nvPicPr>
        <p:blipFill>
          <a:blip r:embed="rId2"/>
          <a:stretch>
            <a:fillRect/>
          </a:stretch>
        </p:blipFill>
        <p:spPr>
          <a:xfrm>
            <a:off x="1084015" y="1898204"/>
            <a:ext cx="10023970" cy="4168673"/>
          </a:xfrm>
        </p:spPr>
      </p:pic>
    </p:spTree>
    <p:extLst>
      <p:ext uri="{BB962C8B-B14F-4D97-AF65-F5344CB8AC3E}">
        <p14:creationId xmlns:p14="http://schemas.microsoft.com/office/powerpoint/2010/main" val="59062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C579-ADC7-2FB6-4E96-0D30B6AC0597}"/>
              </a:ext>
            </a:extLst>
          </p:cNvPr>
          <p:cNvSpPr>
            <a:spLocks noGrp="1"/>
          </p:cNvSpPr>
          <p:nvPr>
            <p:ph type="title"/>
          </p:nvPr>
        </p:nvSpPr>
        <p:spPr/>
        <p:txBody>
          <a:bodyPr/>
          <a:lstStyle/>
          <a:p>
            <a:r>
              <a:rPr lang="en-IN" dirty="0"/>
              <a:t>Project-2 Preview </a:t>
            </a:r>
          </a:p>
        </p:txBody>
      </p:sp>
      <p:pic>
        <p:nvPicPr>
          <p:cNvPr id="5" name="Content Placeholder 4">
            <a:extLst>
              <a:ext uri="{FF2B5EF4-FFF2-40B4-BE49-F238E27FC236}">
                <a16:creationId xmlns:a16="http://schemas.microsoft.com/office/drawing/2014/main" id="{A15EDD24-A6D0-F95D-31FE-2DB75D63CE52}"/>
              </a:ext>
            </a:extLst>
          </p:cNvPr>
          <p:cNvPicPr>
            <a:picLocks noGrp="1" noChangeAspect="1"/>
          </p:cNvPicPr>
          <p:nvPr>
            <p:ph idx="1"/>
          </p:nvPr>
        </p:nvPicPr>
        <p:blipFill>
          <a:blip r:embed="rId2"/>
          <a:stretch>
            <a:fillRect/>
          </a:stretch>
        </p:blipFill>
        <p:spPr>
          <a:xfrm>
            <a:off x="2478644" y="2016125"/>
            <a:ext cx="7549037" cy="3449638"/>
          </a:xfrm>
        </p:spPr>
      </p:pic>
    </p:spTree>
    <p:extLst>
      <p:ext uri="{BB962C8B-B14F-4D97-AF65-F5344CB8AC3E}">
        <p14:creationId xmlns:p14="http://schemas.microsoft.com/office/powerpoint/2010/main" val="3439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4A0B-528A-6A60-15C8-458A9E2773D1}"/>
              </a:ext>
            </a:extLst>
          </p:cNvPr>
          <p:cNvSpPr>
            <a:spLocks noGrp="1"/>
          </p:cNvSpPr>
          <p:nvPr>
            <p:ph type="title"/>
          </p:nvPr>
        </p:nvSpPr>
        <p:spPr/>
        <p:txBody>
          <a:bodyPr/>
          <a:lstStyle/>
          <a:p>
            <a:r>
              <a:rPr lang="en-IN" dirty="0"/>
              <a:t>Description </a:t>
            </a:r>
          </a:p>
        </p:txBody>
      </p:sp>
      <p:sp>
        <p:nvSpPr>
          <p:cNvPr id="3" name="Content Placeholder 2">
            <a:extLst>
              <a:ext uri="{FF2B5EF4-FFF2-40B4-BE49-F238E27FC236}">
                <a16:creationId xmlns:a16="http://schemas.microsoft.com/office/drawing/2014/main" id="{FE9D88CB-E75E-2C34-4E3C-734D1D3A6937}"/>
              </a:ext>
            </a:extLst>
          </p:cNvPr>
          <p:cNvSpPr>
            <a:spLocks noGrp="1"/>
          </p:cNvSpPr>
          <p:nvPr>
            <p:ph idx="1"/>
          </p:nvPr>
        </p:nvSpPr>
        <p:spPr>
          <a:xfrm>
            <a:off x="1054510" y="2271251"/>
            <a:ext cx="4835013" cy="4351338"/>
          </a:xfrm>
        </p:spPr>
        <p:txBody>
          <a:bodyPr/>
          <a:lstStyle/>
          <a:p>
            <a:r>
              <a:rPr lang="en-IN" dirty="0"/>
              <a:t>Project 1- To do list</a:t>
            </a:r>
          </a:p>
          <a:p>
            <a:pPr marL="0" indent="0">
              <a:buNone/>
            </a:pPr>
            <a:r>
              <a:rPr lang="en-IN" dirty="0"/>
              <a:t>I used HTML,CSS, and </a:t>
            </a:r>
            <a:r>
              <a:rPr lang="en-IN" dirty="0" err="1"/>
              <a:t>Js</a:t>
            </a:r>
            <a:r>
              <a:rPr lang="en-IN" dirty="0"/>
              <a:t> to make this project , To complete this project I took reference from W3 Schools for CSS and images from google</a:t>
            </a:r>
          </a:p>
        </p:txBody>
      </p:sp>
      <p:sp>
        <p:nvSpPr>
          <p:cNvPr id="5" name="Content Placeholder 2">
            <a:extLst>
              <a:ext uri="{FF2B5EF4-FFF2-40B4-BE49-F238E27FC236}">
                <a16:creationId xmlns:a16="http://schemas.microsoft.com/office/drawing/2014/main" id="{B25FCC18-610F-D206-AF0F-C70DC8F9454D}"/>
              </a:ext>
            </a:extLst>
          </p:cNvPr>
          <p:cNvSpPr txBox="1">
            <a:spLocks/>
          </p:cNvSpPr>
          <p:nvPr/>
        </p:nvSpPr>
        <p:spPr>
          <a:xfrm>
            <a:off x="6400800" y="2212258"/>
            <a:ext cx="4835013"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dirty="0"/>
              <a:t>Project 2- Calculator</a:t>
            </a:r>
          </a:p>
          <a:p>
            <a:pPr marL="0" indent="0">
              <a:buNone/>
            </a:pPr>
            <a:r>
              <a:rPr lang="en-IN" dirty="0"/>
              <a:t>This Project uses </a:t>
            </a:r>
            <a:r>
              <a:rPr lang="en-IN" dirty="0" err="1"/>
              <a:t>Javascript</a:t>
            </a:r>
            <a:r>
              <a:rPr lang="en-IN" dirty="0"/>
              <a:t> to perform evaluation and operations and to display the result in the input field of the web page. Focussing less on the UI and more on the working and functionality.  Took reference from MDN docs for </a:t>
            </a:r>
            <a:r>
              <a:rPr lang="en-IN" dirty="0" err="1"/>
              <a:t>Javascript</a:t>
            </a:r>
            <a:r>
              <a:rPr lang="en-IN" dirty="0"/>
              <a:t>. </a:t>
            </a:r>
          </a:p>
          <a:p>
            <a:pPr marL="0" indent="0">
              <a:buNone/>
            </a:pPr>
            <a:r>
              <a:rPr lang="en-IN" dirty="0"/>
              <a:t> </a:t>
            </a:r>
          </a:p>
        </p:txBody>
      </p:sp>
    </p:spTree>
    <p:extLst>
      <p:ext uri="{BB962C8B-B14F-4D97-AF65-F5344CB8AC3E}">
        <p14:creationId xmlns:p14="http://schemas.microsoft.com/office/powerpoint/2010/main" val="226226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132C-233B-F069-6779-0FE0A3E9E699}"/>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BF5518B7-D87F-B5B4-9CB3-05B469E3D82A}"/>
              </a:ext>
            </a:extLst>
          </p:cNvPr>
          <p:cNvSpPr>
            <a:spLocks noGrp="1"/>
          </p:cNvSpPr>
          <p:nvPr>
            <p:ph idx="1"/>
          </p:nvPr>
        </p:nvSpPr>
        <p:spPr/>
        <p:txBody>
          <a:bodyPr/>
          <a:lstStyle/>
          <a:p>
            <a:r>
              <a:rPr lang="en-US" dirty="0"/>
              <a:t>My MLSA internship in full-stack development was a great learning experience. I built skills in both front-end and back-end development, learned to solve problems, and worked well. This experience gave me a strong foundation in software development and has prepared me to take on more projects and grow in this field. I gained practical skills learned effective problem-solving strategies, and honed my ability to work collaboratively within a development team.</a:t>
            </a:r>
            <a:endParaRPr lang="en-IN" dirty="0"/>
          </a:p>
        </p:txBody>
      </p:sp>
    </p:spTree>
    <p:extLst>
      <p:ext uri="{BB962C8B-B14F-4D97-AF65-F5344CB8AC3E}">
        <p14:creationId xmlns:p14="http://schemas.microsoft.com/office/powerpoint/2010/main" val="7131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3E7A3-59CF-1EE5-F06F-2EC3E57C7377}"/>
              </a:ext>
            </a:extLst>
          </p:cNvPr>
          <p:cNvSpPr>
            <a:spLocks noGrp="1"/>
          </p:cNvSpPr>
          <p:nvPr>
            <p:ph idx="1"/>
          </p:nvPr>
        </p:nvSpPr>
        <p:spPr/>
        <p:txBody>
          <a:bodyPr>
            <a:normAutofit/>
          </a:bodyPr>
          <a:lstStyle/>
          <a:p>
            <a:pPr marL="0" indent="0" algn="ctr">
              <a:buNone/>
            </a:pPr>
            <a:r>
              <a:rPr lang="en-IN" sz="9600" dirty="0"/>
              <a:t>THANK YOU</a:t>
            </a:r>
          </a:p>
        </p:txBody>
      </p:sp>
    </p:spTree>
    <p:extLst>
      <p:ext uri="{BB962C8B-B14F-4D97-AF65-F5344CB8AC3E}">
        <p14:creationId xmlns:p14="http://schemas.microsoft.com/office/powerpoint/2010/main" val="7730978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TotalTime>
  <Words>353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MLSA- FULL STACK INTERNSHIP</vt:lpstr>
      <vt:lpstr>OVERVIEW</vt:lpstr>
      <vt:lpstr>INTRODUCTION </vt:lpstr>
      <vt:lpstr>Projects</vt:lpstr>
      <vt:lpstr>Project 1 Preview</vt:lpstr>
      <vt:lpstr>Project-2 Preview </vt:lpstr>
      <vt:lpstr>Description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Sidhant Pandey</dc:creator>
  <cp:lastModifiedBy>Sidhant Pandey</cp:lastModifiedBy>
  <cp:revision>3</cp:revision>
  <dcterms:created xsi:type="dcterms:W3CDTF">2024-10-29T08:15:41Z</dcterms:created>
  <dcterms:modified xsi:type="dcterms:W3CDTF">2024-10-29T13:36:59Z</dcterms:modified>
</cp:coreProperties>
</file>