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2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7662101"/>
                  </p:ext>
                </p:extLst>
              </p:nvPr>
            </p:nvGraphicFramePr>
            <p:xfrm>
              <a:off x="0" y="991911"/>
              <a:ext cx="11470988" cy="58660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91911"/>
                <a:ext cx="11470988" cy="58660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f5f3f31-8ff6-4104-a889-c787246bf88d}">
  <we:reference id="WA200003233" version="2.0.0.3" store="en-US" storeType="OMEX"/>
  <we:alternateReferences/>
  <we:properties>
    <we:property name="Microsoft.Office.CampaignId" value="&quot;none&quot;"/>
    <we:property name="backgroundColor" value="&quot;#9A9FC6&quot;"/>
    <we:property name="bookmark" value="&quot;H4sIAAAAAAAAA+VZTW/bOBD9K4YuvQgF9Um5t8RJsAWKbpAssodFDyOSdtjKokBSbryF//sOSbnrpHZSBEmrIPDFGtLkm/ce6Rn7W8Sl6RpYf4SliN5Fx0p9WYL+MkmiOGpvxyBL+bScJllF6yphBARnOEt1VqrWRO++RRb0QtgraXpo3IIY/CeiSZ1mFamrmjBIEyIyUkaf4gia5hwWbs4cGiPiqBPaqBYa+a8IS+CQ1b3YxJG46RqlwW10acEKt9kKp+MzAkzeZogDmJUrcSmYDdEL0Sltt89xZMI7D/T2mFvMbzhTrQXZ4sIuxssqLYDMBaEl8KxIcpK6+Fw2dphSr09vOo1ZYu7rzpF1xFfQMsEjD1oLY4YdjhYLLRaw3fD01uBMNf1yT/xS9ZqJCzH3Q62Vdo17rCRSMTFIhIk2yM65VsidH3rftiF21rdDcsQ9XquvMy2QOe4CnzBiZLtoBqL/Z+CvkAUD7TJQ9WekyGWKH1CaC3289smeSL3lLo3vYP6diWJmGKqKaZpOGWMVrwuGbwmvxi7cRf9KhNufaBAu5RTKHPKkrkpOCCsIFGMXbiZa2+v1q9DuYK5BPlHWrBICqizNEmC0qkg2dvn+gGY+eU0a3p9wELKuOON5kk3xyx5EBoRW5YNCzpCkhdKSIS13tXwy9H92nTLSw/1RnXgspnqiy7zBUmR2DdqO21GHbvRtSYZTP+/UXoNPAvrnMQaaGEf3Fp7jdzHyVq+DAxDWUIOfecyC1fOMFjlL0jLlGStr4ur0AfrpDWt6LjAQMnRorrZFMnrjTKulX3Oo9Vc4cy/aOArbeyx/X+O+g1Ytl1svfVT2RyLe3yHH/LzG4cGjulfZOLqCpvedBS79QWKe4eT4ME5/s5rgWvZ6cjR3Kr5xH3J+2Pjztkt1/vAJNI1kSOTu8YuWApsc3x+ABZ9gF8BKEcYV98PCO2s/xmMwkjlo2xt370n5nunznhNgIOZkTquM0IwJSgmdjuOcYK+n7eTENXyPuD6fTTxhvwrR7sp34EJO7l7Iz8PMwav2OQx0a+fhoqWsoFRwnlBCclKWSc3GXvf9XKMc/1q/n0izlMbgFo+weydfQrFwqG//pcXCLs/BwtiyEKB5RQkWCvgqSUnGbuFyfAa+v7B5yMFctb19AR7eR/zvL3eTlOJ3eDGdEprmrMhFzujjLfxkSM+Vefmt2mjgPtHvu76zbHrjegoewM3UslYv4PCNotsMpg5txWZ/gYk9iOmAiXNoxZ5CE80DLXdy3Vts+r9Gvheam81/uLtxgrAZAAA=&quot;"/>
    <we:property name="creatorSessionId" value="&quot;83d521cc-70fb-4f19-9724-3c93dfb84a71&quot;"/>
    <we:property name="creatorTenantId" value="&quot;923b0ec0-0899-47b3-80bf-07605c1e50d8&quot;"/>
    <we:property name="creatorUserId" value="&quot;100320012937FD23&quot;"/>
    <we:property name="datasetId" value="&quot;ddaa3cef-61d4-47d9-9d49-630d47393e2d&quot;"/>
    <we:property name="embedUrl" value="&quot;/reportEmbed?reportId=2025148a-3ef9-4bf3-9113-f128b67d7055&amp;config=eyJjbHVzdGVyVXJsIjoiaHR0cHM6Ly9XQUJJLUlORElBLUNFTlRSQUwtQS1QUklNQVJZLXJlZGlyZWN0LmFuYWx5c2lzLndpbmRvd3MubmV0IiwiZW1iZWRGZWF0dXJlcyI6eyJtb2Rlcm5FbWJlZCI6dHJ1ZSwidXNhZ2VNZXRyaWNzVk5leHQiOnRydWV9fQ%3D%3D&amp;disableSensitivityBanner=true&quot;"/>
    <we:property name="initialStateBookmark" value="&quot;H4sIAAAAAAAAA+VZTW/bOBD9K4YuvQgL6pNyb46TYItukyBZZA+LYkGRY4etLAok5cZb+L/vkJK7TmonRZC0MgJfxCHNmXnvkZ6xvgZCmqZiqzO2gOBtcKTU5wXTn0dREAZ1bzs/f/9hcvn+n7PJhxM0q8ZKVZvg7dfAMj0Hey1Nyyq3Axr//hgGrKou2NyNZqwyEAYNaKNqVsl/oVuMU1a3sA4DuG0qpZnb8soyC27bJS7HMfqOfkvQI+NWLuEKuO2sl9AobTfjMDDdkw/p7pzbzDucqtoyWePGzibyIs4YmQGhORNJFqUkdvaZrGy/pFyd3DYa88EsV43DYSKWrOYgAh+0BmN6D5P5XMOcbRye3Jmcqqpd7LBfqVZzuISZn6qttCv0sZQIxcggECZYIzoXWiF2fupdXXe207bukyNueKO+TDUgcsIZPqLFyHpe9UD/j8CfXRacaZeBKj8hRC5T/ILSAvTRyid7LPUGuzi8F/OvTBQzQ1ORjeN4zDkvRJlxfCSiGDpxl+0rIW53oh1xsaAsT1kalUUuCOEZYdnQiZtCbVu9ehXc7c21ow/ykhcArEjiJGKcFgVJhk7f76yajV4Thw8n3BFZFoKLNErG4yhhkDBCi/xRIqcI0lxpyRGW+1w+W/TnTaOM9OF+z044FFE902VeYSkyvWHaDltR+270TUmGSz9t1V69TrroX0YYKGKcpVEZJwUpi5JwFkcEEnIIKkbcylWnAAyrL69PfczAy1lCs5RHcR6LhOclcSV4H/rJLa9aAWjoMnTRXG+KZNTGqVYLv2dfxi9x5c5ow6Bz72P56wb99lzVQm60dKbs90C8uweO+XGOu4GP6kFmw+CaVa3vIXDrPyTm2Z0cb8blb5Yj3MvejCYzx+Ib9yWnh7U/b9tQp4+fQFNJjkBuH79gAdjO+P6AWeYTbLpgJXTzSvhp8MraHeMRM5K70DY37s6T8i3Tlz0njDOYkRktEkITDpQSOh7GOcFeT9vRsWv4nnB9vhh5YL8A1Nv07bmQo/sX8ssgs/eqfQkB3fHcX7SUZ5SCEBElJCV5HpV86HXfjzXK4c/V+7E0C2kMuniC3Bt5CMXCvr79pxYL2zh3EsaWhTCaFpRgoYCfnORk6BLOhyfghwubxxQsVN3aA9DwLuB/fbkbxRR/w7PxmNA45VkKKadPl/CzRXqhzOG3aoMJ95n+3/WdZdUa11OILripWpTqAA7fILrNTtRdW7HeXWBiD2IaxuGC1bCj0ETxsFo4uh4sNv2rkcA7QQJlWT1WnboXJt8K0/X6Pz7Vmp+7GQAA&quot;"/>
    <we:property name="isFiltersActionButtonVisible" value="true"/>
    <we:property name="pageDisplayName" value="&quot;Page 1&quot;"/>
    <we:property name="pageName" value="&quot;ReportSection&quot;"/>
    <we:property name="reportEmbeddedTime" value="&quot;2023-08-11T11:44:46.452Z&quot;"/>
    <we:property name="reportName" value="&quot;Viraat&quot;"/>
    <we:property name="reportState" value="&quot;CONNECTED&quot;"/>
    <we:property name="reportUrl" value="&quot;/groups/me/reports/2025148a-3ef9-4bf3-9113-f128b67d7055/ReportSection?bookmarkGuid=52a15775-208d-4da0-bda9-274a03e6e637&amp;bookmarkUsage=1&amp;ctid=923b0ec0-0899-47b3-80bf-07605c1e50d8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Sidhant Sinha</cp:lastModifiedBy>
  <cp:revision>5</cp:revision>
  <dcterms:created xsi:type="dcterms:W3CDTF">2018-06-07T21:39:02Z</dcterms:created>
  <dcterms:modified xsi:type="dcterms:W3CDTF">2023-08-12T08:07:50Z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