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25fbd22-579f-4b5b-8f29-bddf96c0f28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3ac989c-6669-4f56-a608-7ad489182ed7/ReportSection?bookmarkGuid=39fa5aa5-8850-4e83-aa8c-4f484c0efabb&amp;bookmarkUsage=1&amp;ctid=923b0ec0-0899-47b3-80bf-07605c1e50d8&amp;fromEntryPoint=export&quot;"/>
    <we:property name="reportState" value="&quot;CONNECTED&quot;"/>
    <we:property name="reportEmbeddedTime" value="&quot;2023-08-10T20:05:49.562Z&quot;"/>
    <we:property name="creatorSessionId" value="&quot;58afbf9b-721d-4864-95cf-75612ce6b9a4&quot;"/>
    <we:property name="creatorUserId" value="&quot;100320012937FD23&quot;"/>
    <we:property name="creatorTenantId" value="&quot;923b0ec0-0899-47b3-80bf-07605c1e50d8&quot;"/>
    <we:property name="reportName" value="&quot;full of charts&quot;"/>
    <we:property name="isFiltersActionButtonVisible" value="true"/>
    <we:property name="initialStateBookmark" value="&quot;H4sIAAAAAAAAA+1Z227bOBD9lYAvfVEXlqib85Y4WRRo02TtIkCxCBYUOVTYyqJAUW7cwP9ekpKdq52mcNder58sDam5nDkazsi3iIm6Ksj0IxkDOkTHUn4dE/X1wEceKjvZ+fn7s6Ph+38+Hp2dGrGstJBljQ5vkSYqB30p6oYUVoMR/n3lIVIUFyS3d5wUNXioAlXLkhTiO7SbzZJWDcw8BDdVIRWxKkeaaLBqJ2a7uTe2/T+wsUioFhMYAdWtdAiVVHp+76G6vXIuPVyzypzBgSw1EaVRbGWM0JhkEPspDliMIYxTauW1KPOic/Hu2U/TyuKg4UZn8sYikH0x+q2m2cyEkHKK+ylPaBSB+QU/Bd8+zUWhO4PZ9PSmUgYdg1mrbWBizaUS1FhyKCio687lgSyasbs6fSAfyUZRGAJ3S6UWemo0nStmrVhPLpQ0UDtpp3/q5Nfy20CBkTB02Jt5CyeO2ISU1Egfe3CU5wpyMsfwdO3umUsutJP+2ZRdsnpPfb0ykpVZYbJs9OCaKP0wMebGGj6eOtBPhJozIvAeub2xWGdXc2qbHV/ucXiRO+v6mslw5ShLA8qzPsNJnAZZGPZ5L6IvUnb72eL9a6/XEHL71J6wv4ewC3hbukZpnEQpC2JGaZiELIAw3dP1FR6NIB9Dqfd8/U18vcO3JSwPOOc+80OIuSFtnKb9cOMtwajJ3v5f2gJaNLVBGtgxUXvyvooXLYNDU2wDbNoEGrHM7/GI42CnSu5SX98JUETR6+kHmEDx1K3F+tOluUOXRIl2pHEh/EJo3Ty2UIQeROs2HpzYccluvucRssKDO4Fd7uJAn4Gole/9qgK0s6j81ZjqAHtgngBzZkbm6187J3YWkxPy3Mn54mlUiBKePYVeLvA7C+W8Gu1wiHelpZu6KU4h6gc4ZJgB9zFPYPNdoZ5H9UpS14WgJrj7jEZjULkLiRFNXBRVa0lAuy6ZWwYX5C36IEzgre5LUjRW7ZtjUgv6xng0c7gteUnc9np9PVCHQpcolvJ+wknsxzgmSdjDKd98on62fd/Yt49tmCBGpIB6DQNEJSZSfyJZAT9Vs4fy2xrJ+Kgh9zqt67Pw6PuKDwH2Y47DpAcMp2EGfJu/r6wrx5QotrVz4ZIg25KI4x7zo8wPEhyFfshICi9/X9j+6ey/nbHlk7wVBWEClMWhnwQQ9zCLU5ZsccpM79Ju2PGkLY/T1UYrfa6/kY2uK0LhgpTwTJ9jkkVKZvFZ2eu4v0eRM2IQE/awWf2A/dN00RnNZj8A00i6F78dAAA=&quot;"/>
    <we:property name="bookmark" value="&quot;H4sIAAAAAAAAA+1ZTW/bOBD9K4EuvbgLSdQHnVvjpOihu5uNiwCLRQ4jcqiwlSWBotx4A//3kpTsxEmcNIW79ro+WRxSw5k3T8MZ+tbjsqkLmP0BE/SOvZOq+jIB9eUo8AZeuSoTwEWaAPEpJVkUxD7L7Kqq1rIqG+/41tOgctSXsmmhsAqN8J+rgQdFcQ65HQkoGhx4NaqmKqGQ/2K32Exp1eJ84OFNXVQKrMqxBo1W7dQsN2NjSvAbMTsC03KKY2S6k15gXSm9GA+8pntyJq3OWWVuw1FVapClUWxlHFgCGSYBJSFPCEYJZVbeyDIvehPv3v00qy0sGm90Vt1YBLLPRr/VNJ8bF6hgZEhFyuIYzS8GFAP7tpCF7jfMZmc3tTLoGMw6bSPja14pycxODgWFTdObPKqKduKezlbk46pVDC9QuKlSSz0zmv5U3O5iLTlXlYHaSXv9Mye/rr6OFBoJ9479+WBpxDs+hZIZ6UML3uW5whwWGJ5t3DzzKKR20vdt2QfLf2zrlZE8GxVela0eXYPSq4ExA7vxycyBfirVghHh4IHZW/N1frWgtlnx+R6Hl7Gzpm+YDFeOsixkIhtykiY0zKJoKPyYvUjZ3WfL4D/7vC4wt28dCPtzCLuEt6NrTJM0pjxMOGNRGvEQI3qg6yssGmM+wVIf+PqT+HqHb0dYEQohAh5EmAhD2oTSYbT1kmDcZm9/lbKAFW1jkEZ+AupA3lfxomNwZJJtSEyZwGKeBb6IBQn3KuWutfWDRAWKXc8+4hSLx2Yt5x9PLQy6BCW7lsa58AOu9e3ZUpG34q1beHRq2yW7+J5FnhUe3QnsdO+H9zeCeva7fy4B7S0qf7UmO+ABmEfA/G5a5usfOyf2FpNTeOrkfPE0KmSJT55CLyf4vYVykY322MW71NJ33YxQjIchiTjhKAIiUtx+VagXXr2S1E0hmXHuPqO9CarcucRBg/Oi7naS2M1X3E2jc/LW+yiN453uSyhaq/bNCTSSvTEWzR1uaz4St7zZXA3Uo9AHilMxTAUkQUISSCOfULH9QH1v+b61u49d6CDGUGCzgQailtNKf4KswO/K2RfV1w2S8UFBPui1bm6HB/crAYYkSASJUh85oVGGYpfvVzYVYwaK72xfuMbJLiWSxOdBnAVhSuIoiDhQfPl+Yfe7s/93xNZ38lYURikynkRBGmLiE55Qnu5wyEzt0i3Y86Ct99PlRit9qr6pWt3UwPAcSnyizjHBgpJbfJ6tddzfo8tKZz7/BgFQHCqeHQAA&quot;"/>
    <we:property name="embedUrl" value="&quot;/reportEmbed?reportId=23ac989c-6669-4f56-a608-7ad489182ed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06e136d3-a27a-4cc2-af3a-1ff929c5ffae&quot;"/>
    <we:property name="pageName" value="&quot;ReportSection&quot;"/>
    <we:property name="pageDisplayName" value="&quot;Page 1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Sidhant Sinha</cp:lastModifiedBy>
  <cp:revision>3</cp:revision>
  <dcterms:created xsi:type="dcterms:W3CDTF">2018-06-07T21:39:02Z</dcterms:created>
  <dcterms:modified xsi:type="dcterms:W3CDTF">2023-08-10T20:12:16Z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