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D2E8-6B61-4595-88F0-9F0D8B7733E6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AD45-DAF1-45A7-9016-CD3D814D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D2E8-6B61-4595-88F0-9F0D8B7733E6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AD45-DAF1-45A7-9016-CD3D814D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D2E8-6B61-4595-88F0-9F0D8B7733E6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AD45-DAF1-45A7-9016-CD3D814D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2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D2E8-6B61-4595-88F0-9F0D8B7733E6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AD45-DAF1-45A7-9016-CD3D814D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5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D2E8-6B61-4595-88F0-9F0D8B7733E6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AD45-DAF1-45A7-9016-CD3D814D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6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D2E8-6B61-4595-88F0-9F0D8B7733E6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AD45-DAF1-45A7-9016-CD3D814D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1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D2E8-6B61-4595-88F0-9F0D8B7733E6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AD45-DAF1-45A7-9016-CD3D814D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D2E8-6B61-4595-88F0-9F0D8B7733E6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AD45-DAF1-45A7-9016-CD3D814D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D2E8-6B61-4595-88F0-9F0D8B7733E6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AD45-DAF1-45A7-9016-CD3D814D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D2E8-6B61-4595-88F0-9F0D8B7733E6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AD45-DAF1-45A7-9016-CD3D814D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7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D2E8-6B61-4595-88F0-9F0D8B7733E6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8AD45-DAF1-45A7-9016-CD3D814D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CD2E8-6B61-4595-88F0-9F0D8B7733E6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8AD45-DAF1-45A7-9016-CD3D814D0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6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9" y="496389"/>
            <a:ext cx="11466737" cy="586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7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94" y="286748"/>
            <a:ext cx="11507141" cy="6384018"/>
          </a:xfrm>
        </p:spPr>
      </p:pic>
    </p:spTree>
    <p:extLst>
      <p:ext uri="{BB962C8B-B14F-4D97-AF65-F5344CB8AC3E}">
        <p14:creationId xmlns:p14="http://schemas.microsoft.com/office/powerpoint/2010/main" val="18072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9" y="365125"/>
            <a:ext cx="10674531" cy="6467995"/>
          </a:xfrm>
        </p:spPr>
      </p:pic>
    </p:spTree>
    <p:extLst>
      <p:ext uri="{BB962C8B-B14F-4D97-AF65-F5344CB8AC3E}">
        <p14:creationId xmlns:p14="http://schemas.microsoft.com/office/powerpoint/2010/main" val="349683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6" y="365125"/>
            <a:ext cx="10895548" cy="5493725"/>
          </a:xfrm>
        </p:spPr>
      </p:pic>
    </p:spTree>
    <p:extLst>
      <p:ext uri="{BB962C8B-B14F-4D97-AF65-F5344CB8AC3E}">
        <p14:creationId xmlns:p14="http://schemas.microsoft.com/office/powerpoint/2010/main" val="90863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33" y="365125"/>
            <a:ext cx="10885934" cy="5739289"/>
          </a:xfrm>
        </p:spPr>
      </p:pic>
    </p:spTree>
    <p:extLst>
      <p:ext uri="{BB962C8B-B14F-4D97-AF65-F5344CB8AC3E}">
        <p14:creationId xmlns:p14="http://schemas.microsoft.com/office/powerpoint/2010/main" val="357388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31" y="365125"/>
            <a:ext cx="11008137" cy="5807778"/>
          </a:xfrm>
        </p:spPr>
      </p:pic>
    </p:spTree>
    <p:extLst>
      <p:ext uri="{BB962C8B-B14F-4D97-AF65-F5344CB8AC3E}">
        <p14:creationId xmlns:p14="http://schemas.microsoft.com/office/powerpoint/2010/main" val="205182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2" y="287382"/>
            <a:ext cx="11230987" cy="5589520"/>
          </a:xfrm>
        </p:spPr>
      </p:pic>
    </p:spTree>
    <p:extLst>
      <p:ext uri="{BB962C8B-B14F-4D97-AF65-F5344CB8AC3E}">
        <p14:creationId xmlns:p14="http://schemas.microsoft.com/office/powerpoint/2010/main" val="401872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</cp:revision>
  <dcterms:created xsi:type="dcterms:W3CDTF">2023-07-18T06:33:42Z</dcterms:created>
  <dcterms:modified xsi:type="dcterms:W3CDTF">2023-07-18T06:34:57Z</dcterms:modified>
</cp:coreProperties>
</file>