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71" r:id="rId4"/>
    <p:sldId id="258" r:id="rId5"/>
    <p:sldId id="263" r:id="rId6"/>
    <p:sldId id="264" r:id="rId7"/>
    <p:sldId id="260" r:id="rId8"/>
    <p:sldId id="265" r:id="rId9"/>
    <p:sldId id="266" r:id="rId10"/>
    <p:sldId id="268" r:id="rId11"/>
    <p:sldId id="269" r:id="rId12"/>
    <p:sldId id="270" r:id="rId13"/>
    <p:sldId id="261" r:id="rId14"/>
    <p:sldId id="267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AF4B"/>
    <a:srgbClr val="B00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93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uthainahaldosary:Desktop:TSeri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uthainahaldosary:Desktop:TSeri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uthainahaldosary:Desktop:TSeri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Traditional</a:t>
            </a:r>
            <a:r>
              <a:rPr lang="en-US" baseline="0"/>
              <a:t> Complexity Measures</a:t>
            </a:r>
            <a:br>
              <a:rPr lang="en-US" baseline="0"/>
            </a:br>
            <a:r>
              <a:rPr lang="en-US" baseline="0"/>
              <a:t>(Log)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'Filtered data by first of month'!$E$1</c:f>
              <c:strCache>
                <c:ptCount val="1"/>
                <c:pt idx="0">
                  <c:v>loc</c:v>
                </c:pt>
              </c:strCache>
            </c:strRef>
          </c:tx>
          <c:marker>
            <c:symbol val="none"/>
          </c:marker>
          <c:cat>
            <c:numRef>
              <c:f>'Filtered data by first of month'!$A$2:$A$139</c:f>
              <c:numCache>
                <c:formatCode>m/d/yy\ h:mm</c:formatCode>
                <c:ptCount val="138"/>
                <c:pt idx="0">
                  <c:v>36329.61041666667</c:v>
                </c:pt>
                <c:pt idx="1">
                  <c:v>36329.81527777777</c:v>
                </c:pt>
                <c:pt idx="2">
                  <c:v>36343.59861111111</c:v>
                </c:pt>
                <c:pt idx="3">
                  <c:v>36373.425</c:v>
                </c:pt>
                <c:pt idx="4">
                  <c:v>36410.77152777778</c:v>
                </c:pt>
                <c:pt idx="5">
                  <c:v>36434.55416666667</c:v>
                </c:pt>
                <c:pt idx="6">
                  <c:v>36465.24305555555</c:v>
                </c:pt>
                <c:pt idx="7">
                  <c:v>36496.45833333333</c:v>
                </c:pt>
                <c:pt idx="8">
                  <c:v>36529.58402777777</c:v>
                </c:pt>
                <c:pt idx="9">
                  <c:v>36559.60972222222</c:v>
                </c:pt>
                <c:pt idx="10">
                  <c:v>36586.47291666667</c:v>
                </c:pt>
                <c:pt idx="11">
                  <c:v>36618.59374999999</c:v>
                </c:pt>
                <c:pt idx="12">
                  <c:v>36647.44444444444</c:v>
                </c:pt>
                <c:pt idx="13">
                  <c:v>36678.12430555555</c:v>
                </c:pt>
                <c:pt idx="14">
                  <c:v>36909.66944444444</c:v>
                </c:pt>
                <c:pt idx="15">
                  <c:v>36923.20763888889</c:v>
                </c:pt>
                <c:pt idx="16">
                  <c:v>36952.03472222222</c:v>
                </c:pt>
                <c:pt idx="17">
                  <c:v>36982.90972222222</c:v>
                </c:pt>
                <c:pt idx="18">
                  <c:v>37012.30347222222</c:v>
                </c:pt>
                <c:pt idx="19">
                  <c:v>37043.55972222222</c:v>
                </c:pt>
                <c:pt idx="20">
                  <c:v>37073.78402777778</c:v>
                </c:pt>
                <c:pt idx="21">
                  <c:v>37104.00555555556</c:v>
                </c:pt>
                <c:pt idx="22">
                  <c:v>37135.05625</c:v>
                </c:pt>
                <c:pt idx="23">
                  <c:v>37165.48958333334</c:v>
                </c:pt>
                <c:pt idx="24">
                  <c:v>37196.4625</c:v>
                </c:pt>
                <c:pt idx="25">
                  <c:v>37226.02638888889</c:v>
                </c:pt>
                <c:pt idx="26">
                  <c:v>37257.58402777777</c:v>
                </c:pt>
                <c:pt idx="27">
                  <c:v>37288.51527777777</c:v>
                </c:pt>
                <c:pt idx="28">
                  <c:v>37316.01666666667</c:v>
                </c:pt>
                <c:pt idx="29">
                  <c:v>37347.14375</c:v>
                </c:pt>
                <c:pt idx="30">
                  <c:v>37377.11180555556</c:v>
                </c:pt>
                <c:pt idx="31">
                  <c:v>37409.6798611111</c:v>
                </c:pt>
                <c:pt idx="32">
                  <c:v>37438.0451388889</c:v>
                </c:pt>
                <c:pt idx="33">
                  <c:v>37469.80972222222</c:v>
                </c:pt>
                <c:pt idx="34">
                  <c:v>37500.01805555555</c:v>
                </c:pt>
                <c:pt idx="35">
                  <c:v>37530.51666666667</c:v>
                </c:pt>
                <c:pt idx="36">
                  <c:v>37561.14930555555</c:v>
                </c:pt>
                <c:pt idx="37">
                  <c:v>37591.72777777777</c:v>
                </c:pt>
                <c:pt idx="38">
                  <c:v>37622.48611111111</c:v>
                </c:pt>
                <c:pt idx="39">
                  <c:v>37653.38055555555</c:v>
                </c:pt>
                <c:pt idx="40">
                  <c:v>37681.56597222222</c:v>
                </c:pt>
                <c:pt idx="41">
                  <c:v>37713.99583333333</c:v>
                </c:pt>
                <c:pt idx="42">
                  <c:v>37742.40625</c:v>
                </c:pt>
                <c:pt idx="43">
                  <c:v>37773.46527777778</c:v>
                </c:pt>
                <c:pt idx="44">
                  <c:v>37803.30625</c:v>
                </c:pt>
                <c:pt idx="45">
                  <c:v>37834.20625</c:v>
                </c:pt>
                <c:pt idx="46">
                  <c:v>37867.64375</c:v>
                </c:pt>
                <c:pt idx="47">
                  <c:v>37896.33194444444</c:v>
                </c:pt>
                <c:pt idx="48">
                  <c:v>37926.7125</c:v>
                </c:pt>
                <c:pt idx="49">
                  <c:v>37957.19513888888</c:v>
                </c:pt>
                <c:pt idx="50">
                  <c:v>37987.3513888889</c:v>
                </c:pt>
                <c:pt idx="51">
                  <c:v>38019.7326388889</c:v>
                </c:pt>
                <c:pt idx="52">
                  <c:v>38047.45208333333</c:v>
                </c:pt>
                <c:pt idx="53">
                  <c:v>38079.76180555555</c:v>
                </c:pt>
                <c:pt idx="54">
                  <c:v>38110.76527777778</c:v>
                </c:pt>
                <c:pt idx="55">
                  <c:v>38139.37916666667</c:v>
                </c:pt>
                <c:pt idx="56">
                  <c:v>38171.35069444445</c:v>
                </c:pt>
                <c:pt idx="57">
                  <c:v>38201.55</c:v>
                </c:pt>
                <c:pt idx="58">
                  <c:v>38231.35</c:v>
                </c:pt>
                <c:pt idx="59">
                  <c:v>38261.50208333333</c:v>
                </c:pt>
                <c:pt idx="60">
                  <c:v>38292.20833333334</c:v>
                </c:pt>
                <c:pt idx="61">
                  <c:v>38322.15555555555</c:v>
                </c:pt>
                <c:pt idx="62">
                  <c:v>38353.43263888888</c:v>
                </c:pt>
                <c:pt idx="63">
                  <c:v>38384.50625</c:v>
                </c:pt>
                <c:pt idx="64">
                  <c:v>38412.73472222222</c:v>
                </c:pt>
                <c:pt idx="65">
                  <c:v>38443.1875</c:v>
                </c:pt>
                <c:pt idx="66">
                  <c:v>38475.65347222222</c:v>
                </c:pt>
                <c:pt idx="67">
                  <c:v>38504.04166666665</c:v>
                </c:pt>
                <c:pt idx="68">
                  <c:v>38534.65208333333</c:v>
                </c:pt>
                <c:pt idx="69">
                  <c:v>38565.34097222222</c:v>
                </c:pt>
                <c:pt idx="70">
                  <c:v>38596.3298611111</c:v>
                </c:pt>
                <c:pt idx="71">
                  <c:v>38627.43888888888</c:v>
                </c:pt>
                <c:pt idx="72">
                  <c:v>38657.46875</c:v>
                </c:pt>
                <c:pt idx="73">
                  <c:v>38687.36805555555</c:v>
                </c:pt>
                <c:pt idx="74">
                  <c:v>38719.48541666667</c:v>
                </c:pt>
                <c:pt idx="75">
                  <c:v>38752.68402777778</c:v>
                </c:pt>
                <c:pt idx="76">
                  <c:v>38777.65277777778</c:v>
                </c:pt>
                <c:pt idx="77">
                  <c:v>38809.81666666667</c:v>
                </c:pt>
                <c:pt idx="78">
                  <c:v>38839.85416666666</c:v>
                </c:pt>
                <c:pt idx="79">
                  <c:v>38870.75069444444</c:v>
                </c:pt>
                <c:pt idx="80">
                  <c:v>38907.51319444444</c:v>
                </c:pt>
                <c:pt idx="81">
                  <c:v>38930.7875</c:v>
                </c:pt>
                <c:pt idx="82">
                  <c:v>38964.29722222222</c:v>
                </c:pt>
                <c:pt idx="83">
                  <c:v>38992.12916666666</c:v>
                </c:pt>
                <c:pt idx="84">
                  <c:v>39022.33472222222</c:v>
                </c:pt>
                <c:pt idx="85">
                  <c:v>39053.05902777778</c:v>
                </c:pt>
                <c:pt idx="86">
                  <c:v>39083.84652777777</c:v>
                </c:pt>
                <c:pt idx="87">
                  <c:v>39114.68611111111</c:v>
                </c:pt>
                <c:pt idx="88">
                  <c:v>39146.76458333332</c:v>
                </c:pt>
                <c:pt idx="89">
                  <c:v>39176.60902777778</c:v>
                </c:pt>
                <c:pt idx="90">
                  <c:v>39203.34513888888</c:v>
                </c:pt>
                <c:pt idx="91">
                  <c:v>39234.49305555555</c:v>
                </c:pt>
                <c:pt idx="92">
                  <c:v>39266.5923611111</c:v>
                </c:pt>
                <c:pt idx="93">
                  <c:v>39295.34722222222</c:v>
                </c:pt>
                <c:pt idx="94">
                  <c:v>39326.39305555556</c:v>
                </c:pt>
                <c:pt idx="95">
                  <c:v>39356.58888888888</c:v>
                </c:pt>
                <c:pt idx="96">
                  <c:v>39388.50833333333</c:v>
                </c:pt>
                <c:pt idx="97">
                  <c:v>39417.46805555555</c:v>
                </c:pt>
                <c:pt idx="98">
                  <c:v>39448.34722222222</c:v>
                </c:pt>
                <c:pt idx="99">
                  <c:v>39479.15972222222</c:v>
                </c:pt>
                <c:pt idx="100">
                  <c:v>39509.20694444444</c:v>
                </c:pt>
                <c:pt idx="101">
                  <c:v>39540.7048611111</c:v>
                </c:pt>
                <c:pt idx="102">
                  <c:v>39569.5923611111</c:v>
                </c:pt>
                <c:pt idx="103">
                  <c:v>39602.45069444445</c:v>
                </c:pt>
                <c:pt idx="104">
                  <c:v>39633.2875</c:v>
                </c:pt>
                <c:pt idx="105">
                  <c:v>39664.37013888888</c:v>
                </c:pt>
                <c:pt idx="106">
                  <c:v>39693.7923611111</c:v>
                </c:pt>
                <c:pt idx="107">
                  <c:v>39729.39722222222</c:v>
                </c:pt>
                <c:pt idx="108">
                  <c:v>39753.08472222222</c:v>
                </c:pt>
                <c:pt idx="109">
                  <c:v>39783.00833333333</c:v>
                </c:pt>
                <c:pt idx="110">
                  <c:v>39814.63680555556</c:v>
                </c:pt>
                <c:pt idx="111">
                  <c:v>39845.70277777778</c:v>
                </c:pt>
                <c:pt idx="112">
                  <c:v>39874.67847222222</c:v>
                </c:pt>
                <c:pt idx="113">
                  <c:v>39904.32847222222</c:v>
                </c:pt>
                <c:pt idx="114">
                  <c:v>39935.15763888888</c:v>
                </c:pt>
                <c:pt idx="115">
                  <c:v>39965.40069444444</c:v>
                </c:pt>
                <c:pt idx="116">
                  <c:v>39995.45902777777</c:v>
                </c:pt>
                <c:pt idx="117">
                  <c:v>40028.325</c:v>
                </c:pt>
                <c:pt idx="118">
                  <c:v>40057.21458333333</c:v>
                </c:pt>
                <c:pt idx="119">
                  <c:v>40087.63680555556</c:v>
                </c:pt>
                <c:pt idx="120">
                  <c:v>40119.48055555555</c:v>
                </c:pt>
                <c:pt idx="121">
                  <c:v>40148.15555555555</c:v>
                </c:pt>
                <c:pt idx="122">
                  <c:v>40181.68819444444</c:v>
                </c:pt>
                <c:pt idx="123">
                  <c:v>40210.65486111111</c:v>
                </c:pt>
                <c:pt idx="124">
                  <c:v>40238.5375</c:v>
                </c:pt>
                <c:pt idx="125">
                  <c:v>40269.61597222222</c:v>
                </c:pt>
                <c:pt idx="126">
                  <c:v>40299.32152777778</c:v>
                </c:pt>
                <c:pt idx="127">
                  <c:v>40330.72152777777</c:v>
                </c:pt>
                <c:pt idx="128">
                  <c:v>40361.58333333334</c:v>
                </c:pt>
                <c:pt idx="129">
                  <c:v>40393.65</c:v>
                </c:pt>
                <c:pt idx="130">
                  <c:v>40422.34027777778</c:v>
                </c:pt>
                <c:pt idx="131">
                  <c:v>40452.64791666667</c:v>
                </c:pt>
                <c:pt idx="132">
                  <c:v>40484.84444444444</c:v>
                </c:pt>
                <c:pt idx="133">
                  <c:v>40513.60069444444</c:v>
                </c:pt>
                <c:pt idx="134">
                  <c:v>40544.7888888889</c:v>
                </c:pt>
                <c:pt idx="135">
                  <c:v>40575.45833333333</c:v>
                </c:pt>
                <c:pt idx="136">
                  <c:v>40604.67777777778</c:v>
                </c:pt>
                <c:pt idx="137">
                  <c:v>40631.72847222222</c:v>
                </c:pt>
              </c:numCache>
            </c:numRef>
          </c:cat>
          <c:val>
            <c:numRef>
              <c:f>'Filtered data by first of month'!$E$2:$E$139</c:f>
              <c:numCache>
                <c:formatCode>General</c:formatCode>
                <c:ptCount val="138"/>
                <c:pt idx="0">
                  <c:v>7267.0</c:v>
                </c:pt>
                <c:pt idx="1">
                  <c:v>7268.0</c:v>
                </c:pt>
                <c:pt idx="2">
                  <c:v>11530.0</c:v>
                </c:pt>
                <c:pt idx="3">
                  <c:v>14388.0</c:v>
                </c:pt>
                <c:pt idx="4">
                  <c:v>52323.0</c:v>
                </c:pt>
                <c:pt idx="5">
                  <c:v>52406.0</c:v>
                </c:pt>
                <c:pt idx="6">
                  <c:v>53630.0</c:v>
                </c:pt>
                <c:pt idx="7">
                  <c:v>54598.0</c:v>
                </c:pt>
                <c:pt idx="8">
                  <c:v>54472.0</c:v>
                </c:pt>
                <c:pt idx="9">
                  <c:v>54451.0</c:v>
                </c:pt>
                <c:pt idx="10">
                  <c:v>53833.0</c:v>
                </c:pt>
                <c:pt idx="11">
                  <c:v>54377.0</c:v>
                </c:pt>
                <c:pt idx="12">
                  <c:v>54369.0</c:v>
                </c:pt>
                <c:pt idx="13">
                  <c:v>59714.0</c:v>
                </c:pt>
                <c:pt idx="14">
                  <c:v>77076.0</c:v>
                </c:pt>
                <c:pt idx="15">
                  <c:v>77550.0</c:v>
                </c:pt>
                <c:pt idx="16">
                  <c:v>74159.0</c:v>
                </c:pt>
                <c:pt idx="17">
                  <c:v>66515.0</c:v>
                </c:pt>
                <c:pt idx="18">
                  <c:v>67548.0</c:v>
                </c:pt>
                <c:pt idx="19">
                  <c:v>78135.0</c:v>
                </c:pt>
                <c:pt idx="20">
                  <c:v>78579.0</c:v>
                </c:pt>
                <c:pt idx="21">
                  <c:v>80673.0</c:v>
                </c:pt>
                <c:pt idx="22">
                  <c:v>83792.0</c:v>
                </c:pt>
                <c:pt idx="23">
                  <c:v>83714.0</c:v>
                </c:pt>
                <c:pt idx="24">
                  <c:v>85118.0</c:v>
                </c:pt>
                <c:pt idx="25">
                  <c:v>85920.0</c:v>
                </c:pt>
                <c:pt idx="26">
                  <c:v>87116.0</c:v>
                </c:pt>
                <c:pt idx="27">
                  <c:v>87312.0</c:v>
                </c:pt>
                <c:pt idx="28">
                  <c:v>88974.0</c:v>
                </c:pt>
                <c:pt idx="29">
                  <c:v>90939.0</c:v>
                </c:pt>
                <c:pt idx="30">
                  <c:v>93280.0</c:v>
                </c:pt>
                <c:pt idx="31">
                  <c:v>95165.0</c:v>
                </c:pt>
                <c:pt idx="32">
                  <c:v>96179.0</c:v>
                </c:pt>
                <c:pt idx="33">
                  <c:v>96559.0</c:v>
                </c:pt>
                <c:pt idx="34">
                  <c:v>96840.0</c:v>
                </c:pt>
                <c:pt idx="35">
                  <c:v>99088.0</c:v>
                </c:pt>
                <c:pt idx="36">
                  <c:v>99067.0</c:v>
                </c:pt>
                <c:pt idx="37">
                  <c:v>99464.0</c:v>
                </c:pt>
                <c:pt idx="38">
                  <c:v>99796.0</c:v>
                </c:pt>
                <c:pt idx="39">
                  <c:v>101171.0</c:v>
                </c:pt>
                <c:pt idx="40">
                  <c:v>101733.0</c:v>
                </c:pt>
                <c:pt idx="41">
                  <c:v>102136.0</c:v>
                </c:pt>
                <c:pt idx="42">
                  <c:v>102098.0</c:v>
                </c:pt>
                <c:pt idx="43">
                  <c:v>102287.0</c:v>
                </c:pt>
                <c:pt idx="44">
                  <c:v>102472.0</c:v>
                </c:pt>
                <c:pt idx="45">
                  <c:v>102549.0</c:v>
                </c:pt>
                <c:pt idx="46">
                  <c:v>102646.0</c:v>
                </c:pt>
                <c:pt idx="47">
                  <c:v>102784.0</c:v>
                </c:pt>
                <c:pt idx="48">
                  <c:v>102845.0</c:v>
                </c:pt>
                <c:pt idx="49">
                  <c:v>101683.0</c:v>
                </c:pt>
                <c:pt idx="50">
                  <c:v>101954.0</c:v>
                </c:pt>
                <c:pt idx="51">
                  <c:v>102406.0</c:v>
                </c:pt>
                <c:pt idx="52">
                  <c:v>102565.0</c:v>
                </c:pt>
                <c:pt idx="53">
                  <c:v>102950.0</c:v>
                </c:pt>
                <c:pt idx="54">
                  <c:v>103668.0</c:v>
                </c:pt>
                <c:pt idx="55">
                  <c:v>103711.0</c:v>
                </c:pt>
                <c:pt idx="56">
                  <c:v>104460.0</c:v>
                </c:pt>
                <c:pt idx="57">
                  <c:v>104976.0</c:v>
                </c:pt>
                <c:pt idx="58">
                  <c:v>107521.0</c:v>
                </c:pt>
                <c:pt idx="59">
                  <c:v>108651.0</c:v>
                </c:pt>
                <c:pt idx="60">
                  <c:v>108824.0</c:v>
                </c:pt>
                <c:pt idx="61">
                  <c:v>130763.0</c:v>
                </c:pt>
                <c:pt idx="62">
                  <c:v>130899.0</c:v>
                </c:pt>
                <c:pt idx="63">
                  <c:v>131290.0</c:v>
                </c:pt>
                <c:pt idx="64">
                  <c:v>131590.0</c:v>
                </c:pt>
                <c:pt idx="65">
                  <c:v>131823.0</c:v>
                </c:pt>
                <c:pt idx="66">
                  <c:v>131958.0</c:v>
                </c:pt>
                <c:pt idx="67">
                  <c:v>132648.0</c:v>
                </c:pt>
                <c:pt idx="68">
                  <c:v>133089.0</c:v>
                </c:pt>
                <c:pt idx="69">
                  <c:v>133704.0</c:v>
                </c:pt>
                <c:pt idx="70">
                  <c:v>133934.0</c:v>
                </c:pt>
                <c:pt idx="71">
                  <c:v>134125.0</c:v>
                </c:pt>
                <c:pt idx="72">
                  <c:v>134450.0</c:v>
                </c:pt>
                <c:pt idx="73">
                  <c:v>134864.0</c:v>
                </c:pt>
                <c:pt idx="74">
                  <c:v>135005.0</c:v>
                </c:pt>
                <c:pt idx="75">
                  <c:v>135856.0</c:v>
                </c:pt>
                <c:pt idx="76">
                  <c:v>135860.0</c:v>
                </c:pt>
                <c:pt idx="77">
                  <c:v>135907.0</c:v>
                </c:pt>
                <c:pt idx="78">
                  <c:v>136801.0</c:v>
                </c:pt>
                <c:pt idx="79">
                  <c:v>136153.0</c:v>
                </c:pt>
                <c:pt idx="80">
                  <c:v>136155.0</c:v>
                </c:pt>
                <c:pt idx="81">
                  <c:v>136743.0</c:v>
                </c:pt>
                <c:pt idx="82">
                  <c:v>137318.0</c:v>
                </c:pt>
                <c:pt idx="83">
                  <c:v>137560.0</c:v>
                </c:pt>
                <c:pt idx="84">
                  <c:v>138355.0</c:v>
                </c:pt>
                <c:pt idx="85">
                  <c:v>138475.0</c:v>
                </c:pt>
                <c:pt idx="86">
                  <c:v>138572.0</c:v>
                </c:pt>
                <c:pt idx="87">
                  <c:v>138043.0</c:v>
                </c:pt>
                <c:pt idx="88">
                  <c:v>138199.0</c:v>
                </c:pt>
                <c:pt idx="89">
                  <c:v>138586.0</c:v>
                </c:pt>
                <c:pt idx="90">
                  <c:v>138604.0</c:v>
                </c:pt>
                <c:pt idx="91">
                  <c:v>138707.0</c:v>
                </c:pt>
                <c:pt idx="92">
                  <c:v>138975.0</c:v>
                </c:pt>
                <c:pt idx="93">
                  <c:v>139298.0</c:v>
                </c:pt>
                <c:pt idx="94">
                  <c:v>139428.0</c:v>
                </c:pt>
                <c:pt idx="95">
                  <c:v>139689.0</c:v>
                </c:pt>
                <c:pt idx="96">
                  <c:v>139904.0</c:v>
                </c:pt>
                <c:pt idx="97">
                  <c:v>141284.0</c:v>
                </c:pt>
                <c:pt idx="98">
                  <c:v>141606.0</c:v>
                </c:pt>
                <c:pt idx="99">
                  <c:v>141925.0</c:v>
                </c:pt>
                <c:pt idx="100">
                  <c:v>142079.0</c:v>
                </c:pt>
                <c:pt idx="101">
                  <c:v>142247.0</c:v>
                </c:pt>
                <c:pt idx="102">
                  <c:v>145086.0</c:v>
                </c:pt>
                <c:pt idx="103">
                  <c:v>145237.0</c:v>
                </c:pt>
                <c:pt idx="104">
                  <c:v>145365.0</c:v>
                </c:pt>
                <c:pt idx="105">
                  <c:v>145339.0</c:v>
                </c:pt>
                <c:pt idx="106">
                  <c:v>147951.0</c:v>
                </c:pt>
                <c:pt idx="107">
                  <c:v>148432.0</c:v>
                </c:pt>
                <c:pt idx="108">
                  <c:v>149774.0</c:v>
                </c:pt>
                <c:pt idx="109">
                  <c:v>126374.0</c:v>
                </c:pt>
                <c:pt idx="110">
                  <c:v>130163.0</c:v>
                </c:pt>
                <c:pt idx="111">
                  <c:v>129305.0</c:v>
                </c:pt>
                <c:pt idx="112">
                  <c:v>129905.0</c:v>
                </c:pt>
                <c:pt idx="113">
                  <c:v>124034.0</c:v>
                </c:pt>
                <c:pt idx="114">
                  <c:v>124661.0</c:v>
                </c:pt>
                <c:pt idx="115">
                  <c:v>124971.0</c:v>
                </c:pt>
                <c:pt idx="116">
                  <c:v>125173.0</c:v>
                </c:pt>
                <c:pt idx="117">
                  <c:v>125560.0</c:v>
                </c:pt>
                <c:pt idx="118">
                  <c:v>126978.0</c:v>
                </c:pt>
                <c:pt idx="119">
                  <c:v>127332.0</c:v>
                </c:pt>
                <c:pt idx="120">
                  <c:v>128822.0</c:v>
                </c:pt>
                <c:pt idx="121">
                  <c:v>129004.0</c:v>
                </c:pt>
                <c:pt idx="122">
                  <c:v>129180.0</c:v>
                </c:pt>
                <c:pt idx="123">
                  <c:v>129385.0</c:v>
                </c:pt>
                <c:pt idx="124">
                  <c:v>129927.0</c:v>
                </c:pt>
                <c:pt idx="125">
                  <c:v>130376.0</c:v>
                </c:pt>
                <c:pt idx="126">
                  <c:v>130462.0</c:v>
                </c:pt>
                <c:pt idx="127">
                  <c:v>130624.0</c:v>
                </c:pt>
                <c:pt idx="128">
                  <c:v>131302.0</c:v>
                </c:pt>
                <c:pt idx="129">
                  <c:v>131473.0</c:v>
                </c:pt>
                <c:pt idx="130">
                  <c:v>131593.0</c:v>
                </c:pt>
                <c:pt idx="131">
                  <c:v>134242.0</c:v>
                </c:pt>
                <c:pt idx="132">
                  <c:v>135162.0</c:v>
                </c:pt>
                <c:pt idx="133">
                  <c:v>136237.0</c:v>
                </c:pt>
                <c:pt idx="134">
                  <c:v>136319.0</c:v>
                </c:pt>
                <c:pt idx="135">
                  <c:v>136747.0</c:v>
                </c:pt>
                <c:pt idx="136">
                  <c:v>137110.0</c:v>
                </c:pt>
                <c:pt idx="137">
                  <c:v>137280.0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'Filtered data by first of month'!$F$1</c:f>
              <c:strCache>
                <c:ptCount val="1"/>
                <c:pt idx="0">
                  <c:v>totcy</c:v>
                </c:pt>
              </c:strCache>
            </c:strRef>
          </c:tx>
          <c:marker>
            <c:symbol val="none"/>
          </c:marker>
          <c:cat>
            <c:numRef>
              <c:f>'Filtered data by first of month'!$A$2:$A$139</c:f>
              <c:numCache>
                <c:formatCode>m/d/yy\ h:mm</c:formatCode>
                <c:ptCount val="138"/>
                <c:pt idx="0">
                  <c:v>36329.61041666667</c:v>
                </c:pt>
                <c:pt idx="1">
                  <c:v>36329.81527777777</c:v>
                </c:pt>
                <c:pt idx="2">
                  <c:v>36343.59861111111</c:v>
                </c:pt>
                <c:pt idx="3">
                  <c:v>36373.425</c:v>
                </c:pt>
                <c:pt idx="4">
                  <c:v>36410.77152777778</c:v>
                </c:pt>
                <c:pt idx="5">
                  <c:v>36434.55416666667</c:v>
                </c:pt>
                <c:pt idx="6">
                  <c:v>36465.24305555555</c:v>
                </c:pt>
                <c:pt idx="7">
                  <c:v>36496.45833333333</c:v>
                </c:pt>
                <c:pt idx="8">
                  <c:v>36529.58402777777</c:v>
                </c:pt>
                <c:pt idx="9">
                  <c:v>36559.60972222222</c:v>
                </c:pt>
                <c:pt idx="10">
                  <c:v>36586.47291666667</c:v>
                </c:pt>
                <c:pt idx="11">
                  <c:v>36618.59374999999</c:v>
                </c:pt>
                <c:pt idx="12">
                  <c:v>36647.44444444444</c:v>
                </c:pt>
                <c:pt idx="13">
                  <c:v>36678.12430555555</c:v>
                </c:pt>
                <c:pt idx="14">
                  <c:v>36909.66944444444</c:v>
                </c:pt>
                <c:pt idx="15">
                  <c:v>36923.20763888889</c:v>
                </c:pt>
                <c:pt idx="16">
                  <c:v>36952.03472222222</c:v>
                </c:pt>
                <c:pt idx="17">
                  <c:v>36982.90972222222</c:v>
                </c:pt>
                <c:pt idx="18">
                  <c:v>37012.30347222222</c:v>
                </c:pt>
                <c:pt idx="19">
                  <c:v>37043.55972222222</c:v>
                </c:pt>
                <c:pt idx="20">
                  <c:v>37073.78402777778</c:v>
                </c:pt>
                <c:pt idx="21">
                  <c:v>37104.00555555556</c:v>
                </c:pt>
                <c:pt idx="22">
                  <c:v>37135.05625</c:v>
                </c:pt>
                <c:pt idx="23">
                  <c:v>37165.48958333334</c:v>
                </c:pt>
                <c:pt idx="24">
                  <c:v>37196.4625</c:v>
                </c:pt>
                <c:pt idx="25">
                  <c:v>37226.02638888889</c:v>
                </c:pt>
                <c:pt idx="26">
                  <c:v>37257.58402777777</c:v>
                </c:pt>
                <c:pt idx="27">
                  <c:v>37288.51527777777</c:v>
                </c:pt>
                <c:pt idx="28">
                  <c:v>37316.01666666667</c:v>
                </c:pt>
                <c:pt idx="29">
                  <c:v>37347.14375</c:v>
                </c:pt>
                <c:pt idx="30">
                  <c:v>37377.11180555556</c:v>
                </c:pt>
                <c:pt idx="31">
                  <c:v>37409.6798611111</c:v>
                </c:pt>
                <c:pt idx="32">
                  <c:v>37438.0451388889</c:v>
                </c:pt>
                <c:pt idx="33">
                  <c:v>37469.80972222222</c:v>
                </c:pt>
                <c:pt idx="34">
                  <c:v>37500.01805555555</c:v>
                </c:pt>
                <c:pt idx="35">
                  <c:v>37530.51666666667</c:v>
                </c:pt>
                <c:pt idx="36">
                  <c:v>37561.14930555555</c:v>
                </c:pt>
                <c:pt idx="37">
                  <c:v>37591.72777777777</c:v>
                </c:pt>
                <c:pt idx="38">
                  <c:v>37622.48611111111</c:v>
                </c:pt>
                <c:pt idx="39">
                  <c:v>37653.38055555555</c:v>
                </c:pt>
                <c:pt idx="40">
                  <c:v>37681.56597222222</c:v>
                </c:pt>
                <c:pt idx="41">
                  <c:v>37713.99583333333</c:v>
                </c:pt>
                <c:pt idx="42">
                  <c:v>37742.40625</c:v>
                </c:pt>
                <c:pt idx="43">
                  <c:v>37773.46527777778</c:v>
                </c:pt>
                <c:pt idx="44">
                  <c:v>37803.30625</c:v>
                </c:pt>
                <c:pt idx="45">
                  <c:v>37834.20625</c:v>
                </c:pt>
                <c:pt idx="46">
                  <c:v>37867.64375</c:v>
                </c:pt>
                <c:pt idx="47">
                  <c:v>37896.33194444444</c:v>
                </c:pt>
                <c:pt idx="48">
                  <c:v>37926.7125</c:v>
                </c:pt>
                <c:pt idx="49">
                  <c:v>37957.19513888888</c:v>
                </c:pt>
                <c:pt idx="50">
                  <c:v>37987.3513888889</c:v>
                </c:pt>
                <c:pt idx="51">
                  <c:v>38019.7326388889</c:v>
                </c:pt>
                <c:pt idx="52">
                  <c:v>38047.45208333333</c:v>
                </c:pt>
                <c:pt idx="53">
                  <c:v>38079.76180555555</c:v>
                </c:pt>
                <c:pt idx="54">
                  <c:v>38110.76527777778</c:v>
                </c:pt>
                <c:pt idx="55">
                  <c:v>38139.37916666667</c:v>
                </c:pt>
                <c:pt idx="56">
                  <c:v>38171.35069444445</c:v>
                </c:pt>
                <c:pt idx="57">
                  <c:v>38201.55</c:v>
                </c:pt>
                <c:pt idx="58">
                  <c:v>38231.35</c:v>
                </c:pt>
                <c:pt idx="59">
                  <c:v>38261.50208333333</c:v>
                </c:pt>
                <c:pt idx="60">
                  <c:v>38292.20833333334</c:v>
                </c:pt>
                <c:pt idx="61">
                  <c:v>38322.15555555555</c:v>
                </c:pt>
                <c:pt idx="62">
                  <c:v>38353.43263888888</c:v>
                </c:pt>
                <c:pt idx="63">
                  <c:v>38384.50625</c:v>
                </c:pt>
                <c:pt idx="64">
                  <c:v>38412.73472222222</c:v>
                </c:pt>
                <c:pt idx="65">
                  <c:v>38443.1875</c:v>
                </c:pt>
                <c:pt idx="66">
                  <c:v>38475.65347222222</c:v>
                </c:pt>
                <c:pt idx="67">
                  <c:v>38504.04166666665</c:v>
                </c:pt>
                <c:pt idx="68">
                  <c:v>38534.65208333333</c:v>
                </c:pt>
                <c:pt idx="69">
                  <c:v>38565.34097222222</c:v>
                </c:pt>
                <c:pt idx="70">
                  <c:v>38596.3298611111</c:v>
                </c:pt>
                <c:pt idx="71">
                  <c:v>38627.43888888888</c:v>
                </c:pt>
                <c:pt idx="72">
                  <c:v>38657.46875</c:v>
                </c:pt>
                <c:pt idx="73">
                  <c:v>38687.36805555555</c:v>
                </c:pt>
                <c:pt idx="74">
                  <c:v>38719.48541666667</c:v>
                </c:pt>
                <c:pt idx="75">
                  <c:v>38752.68402777778</c:v>
                </c:pt>
                <c:pt idx="76">
                  <c:v>38777.65277777778</c:v>
                </c:pt>
                <c:pt idx="77">
                  <c:v>38809.81666666667</c:v>
                </c:pt>
                <c:pt idx="78">
                  <c:v>38839.85416666666</c:v>
                </c:pt>
                <c:pt idx="79">
                  <c:v>38870.75069444444</c:v>
                </c:pt>
                <c:pt idx="80">
                  <c:v>38907.51319444444</c:v>
                </c:pt>
                <c:pt idx="81">
                  <c:v>38930.7875</c:v>
                </c:pt>
                <c:pt idx="82">
                  <c:v>38964.29722222222</c:v>
                </c:pt>
                <c:pt idx="83">
                  <c:v>38992.12916666666</c:v>
                </c:pt>
                <c:pt idx="84">
                  <c:v>39022.33472222222</c:v>
                </c:pt>
                <c:pt idx="85">
                  <c:v>39053.05902777778</c:v>
                </c:pt>
                <c:pt idx="86">
                  <c:v>39083.84652777777</c:v>
                </c:pt>
                <c:pt idx="87">
                  <c:v>39114.68611111111</c:v>
                </c:pt>
                <c:pt idx="88">
                  <c:v>39146.76458333332</c:v>
                </c:pt>
                <c:pt idx="89">
                  <c:v>39176.60902777778</c:v>
                </c:pt>
                <c:pt idx="90">
                  <c:v>39203.34513888888</c:v>
                </c:pt>
                <c:pt idx="91">
                  <c:v>39234.49305555555</c:v>
                </c:pt>
                <c:pt idx="92">
                  <c:v>39266.5923611111</c:v>
                </c:pt>
                <c:pt idx="93">
                  <c:v>39295.34722222222</c:v>
                </c:pt>
                <c:pt idx="94">
                  <c:v>39326.39305555556</c:v>
                </c:pt>
                <c:pt idx="95">
                  <c:v>39356.58888888888</c:v>
                </c:pt>
                <c:pt idx="96">
                  <c:v>39388.50833333333</c:v>
                </c:pt>
                <c:pt idx="97">
                  <c:v>39417.46805555555</c:v>
                </c:pt>
                <c:pt idx="98">
                  <c:v>39448.34722222222</c:v>
                </c:pt>
                <c:pt idx="99">
                  <c:v>39479.15972222222</c:v>
                </c:pt>
                <c:pt idx="100">
                  <c:v>39509.20694444444</c:v>
                </c:pt>
                <c:pt idx="101">
                  <c:v>39540.7048611111</c:v>
                </c:pt>
                <c:pt idx="102">
                  <c:v>39569.5923611111</c:v>
                </c:pt>
                <c:pt idx="103">
                  <c:v>39602.45069444445</c:v>
                </c:pt>
                <c:pt idx="104">
                  <c:v>39633.2875</c:v>
                </c:pt>
                <c:pt idx="105">
                  <c:v>39664.37013888888</c:v>
                </c:pt>
                <c:pt idx="106">
                  <c:v>39693.7923611111</c:v>
                </c:pt>
                <c:pt idx="107">
                  <c:v>39729.39722222222</c:v>
                </c:pt>
                <c:pt idx="108">
                  <c:v>39753.08472222222</c:v>
                </c:pt>
                <c:pt idx="109">
                  <c:v>39783.00833333333</c:v>
                </c:pt>
                <c:pt idx="110">
                  <c:v>39814.63680555556</c:v>
                </c:pt>
                <c:pt idx="111">
                  <c:v>39845.70277777778</c:v>
                </c:pt>
                <c:pt idx="112">
                  <c:v>39874.67847222222</c:v>
                </c:pt>
                <c:pt idx="113">
                  <c:v>39904.32847222222</c:v>
                </c:pt>
                <c:pt idx="114">
                  <c:v>39935.15763888888</c:v>
                </c:pt>
                <c:pt idx="115">
                  <c:v>39965.40069444444</c:v>
                </c:pt>
                <c:pt idx="116">
                  <c:v>39995.45902777777</c:v>
                </c:pt>
                <c:pt idx="117">
                  <c:v>40028.325</c:v>
                </c:pt>
                <c:pt idx="118">
                  <c:v>40057.21458333333</c:v>
                </c:pt>
                <c:pt idx="119">
                  <c:v>40087.63680555556</c:v>
                </c:pt>
                <c:pt idx="120">
                  <c:v>40119.48055555555</c:v>
                </c:pt>
                <c:pt idx="121">
                  <c:v>40148.15555555555</c:v>
                </c:pt>
                <c:pt idx="122">
                  <c:v>40181.68819444444</c:v>
                </c:pt>
                <c:pt idx="123">
                  <c:v>40210.65486111111</c:v>
                </c:pt>
                <c:pt idx="124">
                  <c:v>40238.5375</c:v>
                </c:pt>
                <c:pt idx="125">
                  <c:v>40269.61597222222</c:v>
                </c:pt>
                <c:pt idx="126">
                  <c:v>40299.32152777778</c:v>
                </c:pt>
                <c:pt idx="127">
                  <c:v>40330.72152777777</c:v>
                </c:pt>
                <c:pt idx="128">
                  <c:v>40361.58333333334</c:v>
                </c:pt>
                <c:pt idx="129">
                  <c:v>40393.65</c:v>
                </c:pt>
                <c:pt idx="130">
                  <c:v>40422.34027777778</c:v>
                </c:pt>
                <c:pt idx="131">
                  <c:v>40452.64791666667</c:v>
                </c:pt>
                <c:pt idx="132">
                  <c:v>40484.84444444444</c:v>
                </c:pt>
                <c:pt idx="133">
                  <c:v>40513.60069444444</c:v>
                </c:pt>
                <c:pt idx="134">
                  <c:v>40544.7888888889</c:v>
                </c:pt>
                <c:pt idx="135">
                  <c:v>40575.45833333333</c:v>
                </c:pt>
                <c:pt idx="136">
                  <c:v>40604.67777777778</c:v>
                </c:pt>
                <c:pt idx="137">
                  <c:v>40631.72847222222</c:v>
                </c:pt>
              </c:numCache>
            </c:numRef>
          </c:cat>
          <c:val>
            <c:numRef>
              <c:f>'Filtered data by first of month'!$F$2:$F$139</c:f>
              <c:numCache>
                <c:formatCode>General</c:formatCode>
                <c:ptCount val="138"/>
                <c:pt idx="0">
                  <c:v>1545.0</c:v>
                </c:pt>
                <c:pt idx="1">
                  <c:v>1545.0</c:v>
                </c:pt>
                <c:pt idx="2">
                  <c:v>2134.0</c:v>
                </c:pt>
                <c:pt idx="3">
                  <c:v>2606.0</c:v>
                </c:pt>
                <c:pt idx="4">
                  <c:v>9254.0</c:v>
                </c:pt>
                <c:pt idx="5">
                  <c:v>9262.0</c:v>
                </c:pt>
                <c:pt idx="6">
                  <c:v>9459.0</c:v>
                </c:pt>
                <c:pt idx="7">
                  <c:v>9648.0</c:v>
                </c:pt>
                <c:pt idx="8">
                  <c:v>9614.0</c:v>
                </c:pt>
                <c:pt idx="9">
                  <c:v>9600.0</c:v>
                </c:pt>
                <c:pt idx="10">
                  <c:v>9550.0</c:v>
                </c:pt>
                <c:pt idx="11">
                  <c:v>9676.0</c:v>
                </c:pt>
                <c:pt idx="12">
                  <c:v>9671.0</c:v>
                </c:pt>
                <c:pt idx="13">
                  <c:v>10857.0</c:v>
                </c:pt>
                <c:pt idx="14">
                  <c:v>13705.0</c:v>
                </c:pt>
                <c:pt idx="15">
                  <c:v>13809.0</c:v>
                </c:pt>
                <c:pt idx="16">
                  <c:v>13210.0</c:v>
                </c:pt>
                <c:pt idx="17">
                  <c:v>11502.0</c:v>
                </c:pt>
                <c:pt idx="18">
                  <c:v>11690.0</c:v>
                </c:pt>
                <c:pt idx="19">
                  <c:v>13475.0</c:v>
                </c:pt>
                <c:pt idx="20">
                  <c:v>13572.0</c:v>
                </c:pt>
                <c:pt idx="21">
                  <c:v>13888.0</c:v>
                </c:pt>
                <c:pt idx="22">
                  <c:v>14424.0</c:v>
                </c:pt>
                <c:pt idx="23">
                  <c:v>14363.0</c:v>
                </c:pt>
                <c:pt idx="24">
                  <c:v>14558.0</c:v>
                </c:pt>
                <c:pt idx="25">
                  <c:v>14667.0</c:v>
                </c:pt>
                <c:pt idx="26">
                  <c:v>14767.0</c:v>
                </c:pt>
                <c:pt idx="27">
                  <c:v>14794.0</c:v>
                </c:pt>
                <c:pt idx="28">
                  <c:v>15016.0</c:v>
                </c:pt>
                <c:pt idx="29">
                  <c:v>15247.0</c:v>
                </c:pt>
                <c:pt idx="30">
                  <c:v>15631.0</c:v>
                </c:pt>
                <c:pt idx="31">
                  <c:v>15891.0</c:v>
                </c:pt>
                <c:pt idx="32">
                  <c:v>16031.0</c:v>
                </c:pt>
                <c:pt idx="33">
                  <c:v>16046.0</c:v>
                </c:pt>
                <c:pt idx="34">
                  <c:v>16086.0</c:v>
                </c:pt>
                <c:pt idx="35">
                  <c:v>16187.0</c:v>
                </c:pt>
                <c:pt idx="36">
                  <c:v>16229.0</c:v>
                </c:pt>
                <c:pt idx="37">
                  <c:v>16356.0</c:v>
                </c:pt>
                <c:pt idx="38">
                  <c:v>16409.0</c:v>
                </c:pt>
                <c:pt idx="39">
                  <c:v>16607.0</c:v>
                </c:pt>
                <c:pt idx="40">
                  <c:v>16704.0</c:v>
                </c:pt>
                <c:pt idx="41">
                  <c:v>16748.0</c:v>
                </c:pt>
                <c:pt idx="42">
                  <c:v>16735.0</c:v>
                </c:pt>
                <c:pt idx="43">
                  <c:v>16757.0</c:v>
                </c:pt>
                <c:pt idx="44">
                  <c:v>16775.0</c:v>
                </c:pt>
                <c:pt idx="45">
                  <c:v>16826.0</c:v>
                </c:pt>
                <c:pt idx="46">
                  <c:v>16850.0</c:v>
                </c:pt>
                <c:pt idx="47">
                  <c:v>16879.0</c:v>
                </c:pt>
                <c:pt idx="48">
                  <c:v>16885.0</c:v>
                </c:pt>
                <c:pt idx="49">
                  <c:v>16593.0</c:v>
                </c:pt>
                <c:pt idx="50">
                  <c:v>16628.0</c:v>
                </c:pt>
                <c:pt idx="51">
                  <c:v>16709.0</c:v>
                </c:pt>
                <c:pt idx="52">
                  <c:v>16733.0</c:v>
                </c:pt>
                <c:pt idx="53">
                  <c:v>16845.0</c:v>
                </c:pt>
                <c:pt idx="54">
                  <c:v>16965.0</c:v>
                </c:pt>
                <c:pt idx="55">
                  <c:v>16986.0</c:v>
                </c:pt>
                <c:pt idx="56">
                  <c:v>17106.0</c:v>
                </c:pt>
                <c:pt idx="57">
                  <c:v>17205.0</c:v>
                </c:pt>
                <c:pt idx="58">
                  <c:v>17675.0</c:v>
                </c:pt>
                <c:pt idx="59">
                  <c:v>17861.0</c:v>
                </c:pt>
                <c:pt idx="60">
                  <c:v>17887.0</c:v>
                </c:pt>
                <c:pt idx="61">
                  <c:v>19258.0</c:v>
                </c:pt>
                <c:pt idx="62">
                  <c:v>19294.0</c:v>
                </c:pt>
                <c:pt idx="63">
                  <c:v>19352.0</c:v>
                </c:pt>
                <c:pt idx="64">
                  <c:v>19359.0</c:v>
                </c:pt>
                <c:pt idx="65">
                  <c:v>19390.0</c:v>
                </c:pt>
                <c:pt idx="66">
                  <c:v>19417.0</c:v>
                </c:pt>
                <c:pt idx="67">
                  <c:v>19492.0</c:v>
                </c:pt>
                <c:pt idx="68">
                  <c:v>19546.0</c:v>
                </c:pt>
                <c:pt idx="69">
                  <c:v>19672.0</c:v>
                </c:pt>
                <c:pt idx="70">
                  <c:v>19751.0</c:v>
                </c:pt>
                <c:pt idx="71">
                  <c:v>19773.0</c:v>
                </c:pt>
                <c:pt idx="72">
                  <c:v>19805.0</c:v>
                </c:pt>
                <c:pt idx="73">
                  <c:v>19863.0</c:v>
                </c:pt>
                <c:pt idx="74">
                  <c:v>19902.0</c:v>
                </c:pt>
                <c:pt idx="75">
                  <c:v>19988.0</c:v>
                </c:pt>
                <c:pt idx="76">
                  <c:v>19966.0</c:v>
                </c:pt>
                <c:pt idx="77">
                  <c:v>19977.0</c:v>
                </c:pt>
                <c:pt idx="78">
                  <c:v>20124.0</c:v>
                </c:pt>
                <c:pt idx="79">
                  <c:v>20042.0</c:v>
                </c:pt>
                <c:pt idx="80">
                  <c:v>20041.0</c:v>
                </c:pt>
                <c:pt idx="81">
                  <c:v>20163.0</c:v>
                </c:pt>
                <c:pt idx="82">
                  <c:v>20278.0</c:v>
                </c:pt>
                <c:pt idx="83">
                  <c:v>20317.0</c:v>
                </c:pt>
                <c:pt idx="84">
                  <c:v>20449.0</c:v>
                </c:pt>
                <c:pt idx="85">
                  <c:v>20464.0</c:v>
                </c:pt>
                <c:pt idx="86">
                  <c:v>20480.0</c:v>
                </c:pt>
                <c:pt idx="87">
                  <c:v>20387.0</c:v>
                </c:pt>
                <c:pt idx="88">
                  <c:v>20407.0</c:v>
                </c:pt>
                <c:pt idx="89">
                  <c:v>20477.0</c:v>
                </c:pt>
                <c:pt idx="90">
                  <c:v>20490.0</c:v>
                </c:pt>
                <c:pt idx="91">
                  <c:v>20514.0</c:v>
                </c:pt>
                <c:pt idx="92">
                  <c:v>20541.0</c:v>
                </c:pt>
                <c:pt idx="93">
                  <c:v>20609.0</c:v>
                </c:pt>
                <c:pt idx="94">
                  <c:v>20661.0</c:v>
                </c:pt>
                <c:pt idx="95">
                  <c:v>20733.0</c:v>
                </c:pt>
                <c:pt idx="96">
                  <c:v>20775.0</c:v>
                </c:pt>
                <c:pt idx="97">
                  <c:v>20999.0</c:v>
                </c:pt>
                <c:pt idx="98">
                  <c:v>21063.0</c:v>
                </c:pt>
                <c:pt idx="99">
                  <c:v>21108.0</c:v>
                </c:pt>
                <c:pt idx="100">
                  <c:v>21115.0</c:v>
                </c:pt>
                <c:pt idx="101">
                  <c:v>21152.0</c:v>
                </c:pt>
                <c:pt idx="102">
                  <c:v>21503.0</c:v>
                </c:pt>
                <c:pt idx="103">
                  <c:v>21521.0</c:v>
                </c:pt>
                <c:pt idx="104">
                  <c:v>21647.0</c:v>
                </c:pt>
                <c:pt idx="105">
                  <c:v>21644.0</c:v>
                </c:pt>
                <c:pt idx="106">
                  <c:v>22272.0</c:v>
                </c:pt>
                <c:pt idx="107">
                  <c:v>22346.0</c:v>
                </c:pt>
                <c:pt idx="108">
                  <c:v>22565.0</c:v>
                </c:pt>
                <c:pt idx="109">
                  <c:v>20464.0</c:v>
                </c:pt>
                <c:pt idx="110">
                  <c:v>20997.0</c:v>
                </c:pt>
                <c:pt idx="111">
                  <c:v>20861.0</c:v>
                </c:pt>
                <c:pt idx="112">
                  <c:v>20959.0</c:v>
                </c:pt>
                <c:pt idx="113">
                  <c:v>20073.0</c:v>
                </c:pt>
                <c:pt idx="114">
                  <c:v>20170.0</c:v>
                </c:pt>
                <c:pt idx="115">
                  <c:v>20228.0</c:v>
                </c:pt>
                <c:pt idx="116">
                  <c:v>20262.0</c:v>
                </c:pt>
                <c:pt idx="117">
                  <c:v>20324.0</c:v>
                </c:pt>
                <c:pt idx="118">
                  <c:v>20590.0</c:v>
                </c:pt>
                <c:pt idx="119">
                  <c:v>20653.0</c:v>
                </c:pt>
                <c:pt idx="120">
                  <c:v>20887.0</c:v>
                </c:pt>
                <c:pt idx="121">
                  <c:v>20914.0</c:v>
                </c:pt>
                <c:pt idx="122">
                  <c:v>20953.0</c:v>
                </c:pt>
                <c:pt idx="123">
                  <c:v>21007.0</c:v>
                </c:pt>
                <c:pt idx="124">
                  <c:v>21070.0</c:v>
                </c:pt>
                <c:pt idx="125">
                  <c:v>21169.0</c:v>
                </c:pt>
                <c:pt idx="126">
                  <c:v>21184.0</c:v>
                </c:pt>
                <c:pt idx="127">
                  <c:v>21204.0</c:v>
                </c:pt>
                <c:pt idx="128">
                  <c:v>21290.0</c:v>
                </c:pt>
                <c:pt idx="129">
                  <c:v>21348.0</c:v>
                </c:pt>
                <c:pt idx="130">
                  <c:v>21358.0</c:v>
                </c:pt>
                <c:pt idx="131">
                  <c:v>21774.0</c:v>
                </c:pt>
                <c:pt idx="132">
                  <c:v>21952.0</c:v>
                </c:pt>
                <c:pt idx="133">
                  <c:v>22094.0</c:v>
                </c:pt>
                <c:pt idx="134">
                  <c:v>22150.0</c:v>
                </c:pt>
                <c:pt idx="135">
                  <c:v>22211.0</c:v>
                </c:pt>
                <c:pt idx="136">
                  <c:v>22263.0</c:v>
                </c:pt>
                <c:pt idx="137">
                  <c:v>22321.0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'Filtered data by first of month'!$G$1</c:f>
              <c:strCache>
                <c:ptCount val="1"/>
                <c:pt idx="0">
                  <c:v>hlen</c:v>
                </c:pt>
              </c:strCache>
            </c:strRef>
          </c:tx>
          <c:marker>
            <c:symbol val="none"/>
          </c:marker>
          <c:cat>
            <c:numRef>
              <c:f>'Filtered data by first of month'!$A$2:$A$139</c:f>
              <c:numCache>
                <c:formatCode>m/d/yy\ h:mm</c:formatCode>
                <c:ptCount val="138"/>
                <c:pt idx="0">
                  <c:v>36329.61041666667</c:v>
                </c:pt>
                <c:pt idx="1">
                  <c:v>36329.81527777777</c:v>
                </c:pt>
                <c:pt idx="2">
                  <c:v>36343.59861111111</c:v>
                </c:pt>
                <c:pt idx="3">
                  <c:v>36373.425</c:v>
                </c:pt>
                <c:pt idx="4">
                  <c:v>36410.77152777778</c:v>
                </c:pt>
                <c:pt idx="5">
                  <c:v>36434.55416666667</c:v>
                </c:pt>
                <c:pt idx="6">
                  <c:v>36465.24305555555</c:v>
                </c:pt>
                <c:pt idx="7">
                  <c:v>36496.45833333333</c:v>
                </c:pt>
                <c:pt idx="8">
                  <c:v>36529.58402777777</c:v>
                </c:pt>
                <c:pt idx="9">
                  <c:v>36559.60972222222</c:v>
                </c:pt>
                <c:pt idx="10">
                  <c:v>36586.47291666667</c:v>
                </c:pt>
                <c:pt idx="11">
                  <c:v>36618.59374999999</c:v>
                </c:pt>
                <c:pt idx="12">
                  <c:v>36647.44444444444</c:v>
                </c:pt>
                <c:pt idx="13">
                  <c:v>36678.12430555555</c:v>
                </c:pt>
                <c:pt idx="14">
                  <c:v>36909.66944444444</c:v>
                </c:pt>
                <c:pt idx="15">
                  <c:v>36923.20763888889</c:v>
                </c:pt>
                <c:pt idx="16">
                  <c:v>36952.03472222222</c:v>
                </c:pt>
                <c:pt idx="17">
                  <c:v>36982.90972222222</c:v>
                </c:pt>
                <c:pt idx="18">
                  <c:v>37012.30347222222</c:v>
                </c:pt>
                <c:pt idx="19">
                  <c:v>37043.55972222222</c:v>
                </c:pt>
                <c:pt idx="20">
                  <c:v>37073.78402777778</c:v>
                </c:pt>
                <c:pt idx="21">
                  <c:v>37104.00555555556</c:v>
                </c:pt>
                <c:pt idx="22">
                  <c:v>37135.05625</c:v>
                </c:pt>
                <c:pt idx="23">
                  <c:v>37165.48958333334</c:v>
                </c:pt>
                <c:pt idx="24">
                  <c:v>37196.4625</c:v>
                </c:pt>
                <c:pt idx="25">
                  <c:v>37226.02638888889</c:v>
                </c:pt>
                <c:pt idx="26">
                  <c:v>37257.58402777777</c:v>
                </c:pt>
                <c:pt idx="27">
                  <c:v>37288.51527777777</c:v>
                </c:pt>
                <c:pt idx="28">
                  <c:v>37316.01666666667</c:v>
                </c:pt>
                <c:pt idx="29">
                  <c:v>37347.14375</c:v>
                </c:pt>
                <c:pt idx="30">
                  <c:v>37377.11180555556</c:v>
                </c:pt>
                <c:pt idx="31">
                  <c:v>37409.6798611111</c:v>
                </c:pt>
                <c:pt idx="32">
                  <c:v>37438.0451388889</c:v>
                </c:pt>
                <c:pt idx="33">
                  <c:v>37469.80972222222</c:v>
                </c:pt>
                <c:pt idx="34">
                  <c:v>37500.01805555555</c:v>
                </c:pt>
                <c:pt idx="35">
                  <c:v>37530.51666666667</c:v>
                </c:pt>
                <c:pt idx="36">
                  <c:v>37561.14930555555</c:v>
                </c:pt>
                <c:pt idx="37">
                  <c:v>37591.72777777777</c:v>
                </c:pt>
                <c:pt idx="38">
                  <c:v>37622.48611111111</c:v>
                </c:pt>
                <c:pt idx="39">
                  <c:v>37653.38055555555</c:v>
                </c:pt>
                <c:pt idx="40">
                  <c:v>37681.56597222222</c:v>
                </c:pt>
                <c:pt idx="41">
                  <c:v>37713.99583333333</c:v>
                </c:pt>
                <c:pt idx="42">
                  <c:v>37742.40625</c:v>
                </c:pt>
                <c:pt idx="43">
                  <c:v>37773.46527777778</c:v>
                </c:pt>
                <c:pt idx="44">
                  <c:v>37803.30625</c:v>
                </c:pt>
                <c:pt idx="45">
                  <c:v>37834.20625</c:v>
                </c:pt>
                <c:pt idx="46">
                  <c:v>37867.64375</c:v>
                </c:pt>
                <c:pt idx="47">
                  <c:v>37896.33194444444</c:v>
                </c:pt>
                <c:pt idx="48">
                  <c:v>37926.7125</c:v>
                </c:pt>
                <c:pt idx="49">
                  <c:v>37957.19513888888</c:v>
                </c:pt>
                <c:pt idx="50">
                  <c:v>37987.3513888889</c:v>
                </c:pt>
                <c:pt idx="51">
                  <c:v>38019.7326388889</c:v>
                </c:pt>
                <c:pt idx="52">
                  <c:v>38047.45208333333</c:v>
                </c:pt>
                <c:pt idx="53">
                  <c:v>38079.76180555555</c:v>
                </c:pt>
                <c:pt idx="54">
                  <c:v>38110.76527777778</c:v>
                </c:pt>
                <c:pt idx="55">
                  <c:v>38139.37916666667</c:v>
                </c:pt>
                <c:pt idx="56">
                  <c:v>38171.35069444445</c:v>
                </c:pt>
                <c:pt idx="57">
                  <c:v>38201.55</c:v>
                </c:pt>
                <c:pt idx="58">
                  <c:v>38231.35</c:v>
                </c:pt>
                <c:pt idx="59">
                  <c:v>38261.50208333333</c:v>
                </c:pt>
                <c:pt idx="60">
                  <c:v>38292.20833333334</c:v>
                </c:pt>
                <c:pt idx="61">
                  <c:v>38322.15555555555</c:v>
                </c:pt>
                <c:pt idx="62">
                  <c:v>38353.43263888888</c:v>
                </c:pt>
                <c:pt idx="63">
                  <c:v>38384.50625</c:v>
                </c:pt>
                <c:pt idx="64">
                  <c:v>38412.73472222222</c:v>
                </c:pt>
                <c:pt idx="65">
                  <c:v>38443.1875</c:v>
                </c:pt>
                <c:pt idx="66">
                  <c:v>38475.65347222222</c:v>
                </c:pt>
                <c:pt idx="67">
                  <c:v>38504.04166666665</c:v>
                </c:pt>
                <c:pt idx="68">
                  <c:v>38534.65208333333</c:v>
                </c:pt>
                <c:pt idx="69">
                  <c:v>38565.34097222222</c:v>
                </c:pt>
                <c:pt idx="70">
                  <c:v>38596.3298611111</c:v>
                </c:pt>
                <c:pt idx="71">
                  <c:v>38627.43888888888</c:v>
                </c:pt>
                <c:pt idx="72">
                  <c:v>38657.46875</c:v>
                </c:pt>
                <c:pt idx="73">
                  <c:v>38687.36805555555</c:v>
                </c:pt>
                <c:pt idx="74">
                  <c:v>38719.48541666667</c:v>
                </c:pt>
                <c:pt idx="75">
                  <c:v>38752.68402777778</c:v>
                </c:pt>
                <c:pt idx="76">
                  <c:v>38777.65277777778</c:v>
                </c:pt>
                <c:pt idx="77">
                  <c:v>38809.81666666667</c:v>
                </c:pt>
                <c:pt idx="78">
                  <c:v>38839.85416666666</c:v>
                </c:pt>
                <c:pt idx="79">
                  <c:v>38870.75069444444</c:v>
                </c:pt>
                <c:pt idx="80">
                  <c:v>38907.51319444444</c:v>
                </c:pt>
                <c:pt idx="81">
                  <c:v>38930.7875</c:v>
                </c:pt>
                <c:pt idx="82">
                  <c:v>38964.29722222222</c:v>
                </c:pt>
                <c:pt idx="83">
                  <c:v>38992.12916666666</c:v>
                </c:pt>
                <c:pt idx="84">
                  <c:v>39022.33472222222</c:v>
                </c:pt>
                <c:pt idx="85">
                  <c:v>39053.05902777778</c:v>
                </c:pt>
                <c:pt idx="86">
                  <c:v>39083.84652777777</c:v>
                </c:pt>
                <c:pt idx="87">
                  <c:v>39114.68611111111</c:v>
                </c:pt>
                <c:pt idx="88">
                  <c:v>39146.76458333332</c:v>
                </c:pt>
                <c:pt idx="89">
                  <c:v>39176.60902777778</c:v>
                </c:pt>
                <c:pt idx="90">
                  <c:v>39203.34513888888</c:v>
                </c:pt>
                <c:pt idx="91">
                  <c:v>39234.49305555555</c:v>
                </c:pt>
                <c:pt idx="92">
                  <c:v>39266.5923611111</c:v>
                </c:pt>
                <c:pt idx="93">
                  <c:v>39295.34722222222</c:v>
                </c:pt>
                <c:pt idx="94">
                  <c:v>39326.39305555556</c:v>
                </c:pt>
                <c:pt idx="95">
                  <c:v>39356.58888888888</c:v>
                </c:pt>
                <c:pt idx="96">
                  <c:v>39388.50833333333</c:v>
                </c:pt>
                <c:pt idx="97">
                  <c:v>39417.46805555555</c:v>
                </c:pt>
                <c:pt idx="98">
                  <c:v>39448.34722222222</c:v>
                </c:pt>
                <c:pt idx="99">
                  <c:v>39479.15972222222</c:v>
                </c:pt>
                <c:pt idx="100">
                  <c:v>39509.20694444444</c:v>
                </c:pt>
                <c:pt idx="101">
                  <c:v>39540.7048611111</c:v>
                </c:pt>
                <c:pt idx="102">
                  <c:v>39569.5923611111</c:v>
                </c:pt>
                <c:pt idx="103">
                  <c:v>39602.45069444445</c:v>
                </c:pt>
                <c:pt idx="104">
                  <c:v>39633.2875</c:v>
                </c:pt>
                <c:pt idx="105">
                  <c:v>39664.37013888888</c:v>
                </c:pt>
                <c:pt idx="106">
                  <c:v>39693.7923611111</c:v>
                </c:pt>
                <c:pt idx="107">
                  <c:v>39729.39722222222</c:v>
                </c:pt>
                <c:pt idx="108">
                  <c:v>39753.08472222222</c:v>
                </c:pt>
                <c:pt idx="109">
                  <c:v>39783.00833333333</c:v>
                </c:pt>
                <c:pt idx="110">
                  <c:v>39814.63680555556</c:v>
                </c:pt>
                <c:pt idx="111">
                  <c:v>39845.70277777778</c:v>
                </c:pt>
                <c:pt idx="112">
                  <c:v>39874.67847222222</c:v>
                </c:pt>
                <c:pt idx="113">
                  <c:v>39904.32847222222</c:v>
                </c:pt>
                <c:pt idx="114">
                  <c:v>39935.15763888888</c:v>
                </c:pt>
                <c:pt idx="115">
                  <c:v>39965.40069444444</c:v>
                </c:pt>
                <c:pt idx="116">
                  <c:v>39995.45902777777</c:v>
                </c:pt>
                <c:pt idx="117">
                  <c:v>40028.325</c:v>
                </c:pt>
                <c:pt idx="118">
                  <c:v>40057.21458333333</c:v>
                </c:pt>
                <c:pt idx="119">
                  <c:v>40087.63680555556</c:v>
                </c:pt>
                <c:pt idx="120">
                  <c:v>40119.48055555555</c:v>
                </c:pt>
                <c:pt idx="121">
                  <c:v>40148.15555555555</c:v>
                </c:pt>
                <c:pt idx="122">
                  <c:v>40181.68819444444</c:v>
                </c:pt>
                <c:pt idx="123">
                  <c:v>40210.65486111111</c:v>
                </c:pt>
                <c:pt idx="124">
                  <c:v>40238.5375</c:v>
                </c:pt>
                <c:pt idx="125">
                  <c:v>40269.61597222222</c:v>
                </c:pt>
                <c:pt idx="126">
                  <c:v>40299.32152777778</c:v>
                </c:pt>
                <c:pt idx="127">
                  <c:v>40330.72152777777</c:v>
                </c:pt>
                <c:pt idx="128">
                  <c:v>40361.58333333334</c:v>
                </c:pt>
                <c:pt idx="129">
                  <c:v>40393.65</c:v>
                </c:pt>
                <c:pt idx="130">
                  <c:v>40422.34027777778</c:v>
                </c:pt>
                <c:pt idx="131">
                  <c:v>40452.64791666667</c:v>
                </c:pt>
                <c:pt idx="132">
                  <c:v>40484.84444444444</c:v>
                </c:pt>
                <c:pt idx="133">
                  <c:v>40513.60069444444</c:v>
                </c:pt>
                <c:pt idx="134">
                  <c:v>40544.7888888889</c:v>
                </c:pt>
                <c:pt idx="135">
                  <c:v>40575.45833333333</c:v>
                </c:pt>
                <c:pt idx="136">
                  <c:v>40604.67777777778</c:v>
                </c:pt>
                <c:pt idx="137">
                  <c:v>40631.72847222222</c:v>
                </c:pt>
              </c:numCache>
            </c:numRef>
          </c:cat>
          <c:val>
            <c:numRef>
              <c:f>'Filtered data by first of month'!$G$2:$G$139</c:f>
              <c:numCache>
                <c:formatCode>General</c:formatCode>
                <c:ptCount val="138"/>
                <c:pt idx="0">
                  <c:v>34526.0</c:v>
                </c:pt>
                <c:pt idx="1">
                  <c:v>34528.0</c:v>
                </c:pt>
                <c:pt idx="2">
                  <c:v>53458.0</c:v>
                </c:pt>
                <c:pt idx="3">
                  <c:v>65733.0</c:v>
                </c:pt>
                <c:pt idx="4">
                  <c:v>269689.0</c:v>
                </c:pt>
                <c:pt idx="5">
                  <c:v>269857.0</c:v>
                </c:pt>
                <c:pt idx="6">
                  <c:v>276505.0</c:v>
                </c:pt>
                <c:pt idx="7">
                  <c:v>283113.0</c:v>
                </c:pt>
                <c:pt idx="8">
                  <c:v>282411.0</c:v>
                </c:pt>
                <c:pt idx="9">
                  <c:v>281962.0</c:v>
                </c:pt>
                <c:pt idx="10">
                  <c:v>278858.0</c:v>
                </c:pt>
                <c:pt idx="11">
                  <c:v>281874.0</c:v>
                </c:pt>
                <c:pt idx="12">
                  <c:v>281777.0</c:v>
                </c:pt>
                <c:pt idx="13">
                  <c:v>309162.0</c:v>
                </c:pt>
                <c:pt idx="14">
                  <c:v>394533.0</c:v>
                </c:pt>
                <c:pt idx="15">
                  <c:v>397412.0</c:v>
                </c:pt>
                <c:pt idx="16">
                  <c:v>380708.0</c:v>
                </c:pt>
                <c:pt idx="17">
                  <c:v>343376.0</c:v>
                </c:pt>
                <c:pt idx="18">
                  <c:v>349806.0</c:v>
                </c:pt>
                <c:pt idx="19">
                  <c:v>407341.0</c:v>
                </c:pt>
                <c:pt idx="20">
                  <c:v>408783.0</c:v>
                </c:pt>
                <c:pt idx="21">
                  <c:v>418960.0</c:v>
                </c:pt>
                <c:pt idx="22">
                  <c:v>434815.0</c:v>
                </c:pt>
                <c:pt idx="23">
                  <c:v>434494.0</c:v>
                </c:pt>
                <c:pt idx="24">
                  <c:v>440314.0</c:v>
                </c:pt>
                <c:pt idx="25">
                  <c:v>444159.0</c:v>
                </c:pt>
                <c:pt idx="26">
                  <c:v>447871.0</c:v>
                </c:pt>
                <c:pt idx="27">
                  <c:v>447419.0</c:v>
                </c:pt>
                <c:pt idx="28">
                  <c:v>455840.0</c:v>
                </c:pt>
                <c:pt idx="29">
                  <c:v>463367.0</c:v>
                </c:pt>
                <c:pt idx="30">
                  <c:v>473022.0</c:v>
                </c:pt>
                <c:pt idx="31">
                  <c:v>480260.0</c:v>
                </c:pt>
                <c:pt idx="32">
                  <c:v>485622.0</c:v>
                </c:pt>
                <c:pt idx="33">
                  <c:v>487361.0</c:v>
                </c:pt>
                <c:pt idx="34">
                  <c:v>488847.0</c:v>
                </c:pt>
                <c:pt idx="35">
                  <c:v>496829.0</c:v>
                </c:pt>
                <c:pt idx="36">
                  <c:v>497116.0</c:v>
                </c:pt>
                <c:pt idx="37">
                  <c:v>498733.0</c:v>
                </c:pt>
                <c:pt idx="38">
                  <c:v>500487.0</c:v>
                </c:pt>
                <c:pt idx="39">
                  <c:v>506964.0</c:v>
                </c:pt>
                <c:pt idx="40">
                  <c:v>509404.0</c:v>
                </c:pt>
                <c:pt idx="41">
                  <c:v>511293.0</c:v>
                </c:pt>
                <c:pt idx="42">
                  <c:v>510946.0</c:v>
                </c:pt>
                <c:pt idx="43">
                  <c:v>511745.0</c:v>
                </c:pt>
                <c:pt idx="44">
                  <c:v>512584.0</c:v>
                </c:pt>
                <c:pt idx="45">
                  <c:v>511827.0</c:v>
                </c:pt>
                <c:pt idx="46">
                  <c:v>512453.0</c:v>
                </c:pt>
                <c:pt idx="47">
                  <c:v>513312.0</c:v>
                </c:pt>
                <c:pt idx="48">
                  <c:v>513568.0</c:v>
                </c:pt>
                <c:pt idx="49">
                  <c:v>507093.0</c:v>
                </c:pt>
                <c:pt idx="50">
                  <c:v>508126.0</c:v>
                </c:pt>
                <c:pt idx="51">
                  <c:v>510369.0</c:v>
                </c:pt>
                <c:pt idx="52">
                  <c:v>511095.0</c:v>
                </c:pt>
                <c:pt idx="53">
                  <c:v>513507.0</c:v>
                </c:pt>
                <c:pt idx="54">
                  <c:v>516883.0</c:v>
                </c:pt>
                <c:pt idx="55">
                  <c:v>516919.0</c:v>
                </c:pt>
                <c:pt idx="56">
                  <c:v>520565.0</c:v>
                </c:pt>
                <c:pt idx="57">
                  <c:v>523310.0</c:v>
                </c:pt>
                <c:pt idx="58">
                  <c:v>537251.0</c:v>
                </c:pt>
                <c:pt idx="59">
                  <c:v>542593.0</c:v>
                </c:pt>
                <c:pt idx="60">
                  <c:v>543214.0</c:v>
                </c:pt>
                <c:pt idx="61">
                  <c:v>712113.0</c:v>
                </c:pt>
                <c:pt idx="62">
                  <c:v>712492.0</c:v>
                </c:pt>
                <c:pt idx="63">
                  <c:v>714260.0</c:v>
                </c:pt>
                <c:pt idx="64">
                  <c:v>715348.0</c:v>
                </c:pt>
                <c:pt idx="65">
                  <c:v>716479.0</c:v>
                </c:pt>
                <c:pt idx="66">
                  <c:v>716828.0</c:v>
                </c:pt>
                <c:pt idx="67">
                  <c:v>720320.0</c:v>
                </c:pt>
                <c:pt idx="68">
                  <c:v>722975.0</c:v>
                </c:pt>
                <c:pt idx="69">
                  <c:v>725476.0</c:v>
                </c:pt>
                <c:pt idx="70">
                  <c:v>727689.0</c:v>
                </c:pt>
                <c:pt idx="71">
                  <c:v>728677.0</c:v>
                </c:pt>
                <c:pt idx="72">
                  <c:v>730119.0</c:v>
                </c:pt>
                <c:pt idx="73">
                  <c:v>732514.0</c:v>
                </c:pt>
                <c:pt idx="74">
                  <c:v>733114.0</c:v>
                </c:pt>
                <c:pt idx="75">
                  <c:v>737176.0</c:v>
                </c:pt>
                <c:pt idx="76">
                  <c:v>737141.0</c:v>
                </c:pt>
                <c:pt idx="77">
                  <c:v>737370.0</c:v>
                </c:pt>
                <c:pt idx="78">
                  <c:v>741661.0</c:v>
                </c:pt>
                <c:pt idx="79">
                  <c:v>738108.0</c:v>
                </c:pt>
                <c:pt idx="80">
                  <c:v>738165.0</c:v>
                </c:pt>
                <c:pt idx="81">
                  <c:v>741211.0</c:v>
                </c:pt>
                <c:pt idx="82">
                  <c:v>743096.0</c:v>
                </c:pt>
                <c:pt idx="83">
                  <c:v>744131.0</c:v>
                </c:pt>
                <c:pt idx="84">
                  <c:v>748287.0</c:v>
                </c:pt>
                <c:pt idx="85">
                  <c:v>748845.0</c:v>
                </c:pt>
                <c:pt idx="86">
                  <c:v>749221.0</c:v>
                </c:pt>
                <c:pt idx="87">
                  <c:v>746359.0</c:v>
                </c:pt>
                <c:pt idx="88">
                  <c:v>747244.0</c:v>
                </c:pt>
                <c:pt idx="89">
                  <c:v>749264.0</c:v>
                </c:pt>
                <c:pt idx="90">
                  <c:v>749490.0</c:v>
                </c:pt>
                <c:pt idx="91">
                  <c:v>749987.0</c:v>
                </c:pt>
                <c:pt idx="92">
                  <c:v>751157.0</c:v>
                </c:pt>
                <c:pt idx="93">
                  <c:v>752781.0</c:v>
                </c:pt>
                <c:pt idx="94">
                  <c:v>753523.0</c:v>
                </c:pt>
                <c:pt idx="95">
                  <c:v>754917.0</c:v>
                </c:pt>
                <c:pt idx="96">
                  <c:v>756044.0</c:v>
                </c:pt>
                <c:pt idx="97">
                  <c:v>762357.0</c:v>
                </c:pt>
                <c:pt idx="98">
                  <c:v>763898.0</c:v>
                </c:pt>
                <c:pt idx="99">
                  <c:v>765362.0</c:v>
                </c:pt>
                <c:pt idx="100">
                  <c:v>766006.0</c:v>
                </c:pt>
                <c:pt idx="101">
                  <c:v>767587.0</c:v>
                </c:pt>
                <c:pt idx="102">
                  <c:v>783166.0</c:v>
                </c:pt>
                <c:pt idx="103">
                  <c:v>783864.0</c:v>
                </c:pt>
                <c:pt idx="104">
                  <c:v>784319.0</c:v>
                </c:pt>
                <c:pt idx="105">
                  <c:v>784197.0</c:v>
                </c:pt>
                <c:pt idx="106">
                  <c:v>798169.0</c:v>
                </c:pt>
                <c:pt idx="107">
                  <c:v>800421.0</c:v>
                </c:pt>
                <c:pt idx="108">
                  <c:v>806042.0</c:v>
                </c:pt>
                <c:pt idx="109">
                  <c:v>626397.0</c:v>
                </c:pt>
                <c:pt idx="110">
                  <c:v>645122.0</c:v>
                </c:pt>
                <c:pt idx="111">
                  <c:v>641738.0</c:v>
                </c:pt>
                <c:pt idx="112">
                  <c:v>644424.0</c:v>
                </c:pt>
                <c:pt idx="113">
                  <c:v>617740.0</c:v>
                </c:pt>
                <c:pt idx="114">
                  <c:v>621128.0</c:v>
                </c:pt>
                <c:pt idx="115">
                  <c:v>622761.0</c:v>
                </c:pt>
                <c:pt idx="116">
                  <c:v>623859.0</c:v>
                </c:pt>
                <c:pt idx="117">
                  <c:v>625920.0</c:v>
                </c:pt>
                <c:pt idx="118">
                  <c:v>632964.0</c:v>
                </c:pt>
                <c:pt idx="119">
                  <c:v>635049.0</c:v>
                </c:pt>
                <c:pt idx="120">
                  <c:v>642102.0</c:v>
                </c:pt>
                <c:pt idx="121">
                  <c:v>643175.0</c:v>
                </c:pt>
                <c:pt idx="122">
                  <c:v>644106.0</c:v>
                </c:pt>
                <c:pt idx="123">
                  <c:v>645242.0</c:v>
                </c:pt>
                <c:pt idx="124">
                  <c:v>647865.0</c:v>
                </c:pt>
                <c:pt idx="125">
                  <c:v>650186.0</c:v>
                </c:pt>
                <c:pt idx="126">
                  <c:v>650652.0</c:v>
                </c:pt>
                <c:pt idx="127">
                  <c:v>651462.0</c:v>
                </c:pt>
                <c:pt idx="128">
                  <c:v>654847.0</c:v>
                </c:pt>
                <c:pt idx="129">
                  <c:v>655588.0</c:v>
                </c:pt>
                <c:pt idx="130">
                  <c:v>656352.0</c:v>
                </c:pt>
                <c:pt idx="131">
                  <c:v>670041.0</c:v>
                </c:pt>
                <c:pt idx="132">
                  <c:v>674418.0</c:v>
                </c:pt>
                <c:pt idx="133">
                  <c:v>680406.0</c:v>
                </c:pt>
                <c:pt idx="134">
                  <c:v>680823.0</c:v>
                </c:pt>
                <c:pt idx="135">
                  <c:v>684083.0</c:v>
                </c:pt>
                <c:pt idx="136">
                  <c:v>686025.0</c:v>
                </c:pt>
                <c:pt idx="137">
                  <c:v>686989.0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33353912"/>
        <c:axId val="-2033350872"/>
      </c:lineChart>
      <c:dateAx>
        <c:axId val="-2033353912"/>
        <c:scaling>
          <c:orientation val="minMax"/>
        </c:scaling>
        <c:delete val="0"/>
        <c:axPos val="b"/>
        <c:numFmt formatCode="m/d/yy\ h:mm" sourceLinked="1"/>
        <c:majorTickMark val="out"/>
        <c:minorTickMark val="none"/>
        <c:tickLblPos val="nextTo"/>
        <c:crossAx val="-2033350872"/>
        <c:crosses val="autoZero"/>
        <c:auto val="1"/>
        <c:lblOffset val="100"/>
        <c:baseTimeUnit val="days"/>
      </c:dateAx>
      <c:valAx>
        <c:axId val="-2033350872"/>
        <c:scaling>
          <c:logBase val="10.0"/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333539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Change Complexity Measures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'Filtered data by first of month'!$B$1</c:f>
              <c:strCache>
                <c:ptCount val="1"/>
                <c:pt idx="0">
                  <c:v>mods</c:v>
                </c:pt>
              </c:strCache>
            </c:strRef>
          </c:tx>
          <c:marker>
            <c:symbol val="none"/>
          </c:marker>
          <c:cat>
            <c:numRef>
              <c:f>'Filtered data by first of month'!$A$2:$A$139</c:f>
              <c:numCache>
                <c:formatCode>m/d/yy\ h:mm</c:formatCode>
                <c:ptCount val="138"/>
                <c:pt idx="0">
                  <c:v>36329.61041666667</c:v>
                </c:pt>
                <c:pt idx="1">
                  <c:v>36329.81527777777</c:v>
                </c:pt>
                <c:pt idx="2">
                  <c:v>36343.59861111111</c:v>
                </c:pt>
                <c:pt idx="3">
                  <c:v>36373.425</c:v>
                </c:pt>
                <c:pt idx="4">
                  <c:v>36410.77152777778</c:v>
                </c:pt>
                <c:pt idx="5">
                  <c:v>36434.55416666667</c:v>
                </c:pt>
                <c:pt idx="6">
                  <c:v>36465.24305555555</c:v>
                </c:pt>
                <c:pt idx="7">
                  <c:v>36496.45833333333</c:v>
                </c:pt>
                <c:pt idx="8">
                  <c:v>36529.58402777777</c:v>
                </c:pt>
                <c:pt idx="9">
                  <c:v>36559.60972222222</c:v>
                </c:pt>
                <c:pt idx="10">
                  <c:v>36586.47291666667</c:v>
                </c:pt>
                <c:pt idx="11">
                  <c:v>36618.59374999999</c:v>
                </c:pt>
                <c:pt idx="12">
                  <c:v>36647.44444444444</c:v>
                </c:pt>
                <c:pt idx="13">
                  <c:v>36678.12430555555</c:v>
                </c:pt>
                <c:pt idx="14">
                  <c:v>36909.66944444444</c:v>
                </c:pt>
                <c:pt idx="15">
                  <c:v>36923.20763888889</c:v>
                </c:pt>
                <c:pt idx="16">
                  <c:v>36952.03472222222</c:v>
                </c:pt>
                <c:pt idx="17">
                  <c:v>36982.90972222222</c:v>
                </c:pt>
                <c:pt idx="18">
                  <c:v>37012.30347222222</c:v>
                </c:pt>
                <c:pt idx="19">
                  <c:v>37043.55972222222</c:v>
                </c:pt>
                <c:pt idx="20">
                  <c:v>37073.78402777778</c:v>
                </c:pt>
                <c:pt idx="21">
                  <c:v>37104.00555555556</c:v>
                </c:pt>
                <c:pt idx="22">
                  <c:v>37135.05625</c:v>
                </c:pt>
                <c:pt idx="23">
                  <c:v>37165.48958333334</c:v>
                </c:pt>
                <c:pt idx="24">
                  <c:v>37196.4625</c:v>
                </c:pt>
                <c:pt idx="25">
                  <c:v>37226.02638888889</c:v>
                </c:pt>
                <c:pt idx="26">
                  <c:v>37257.58402777777</c:v>
                </c:pt>
                <c:pt idx="27">
                  <c:v>37288.51527777777</c:v>
                </c:pt>
                <c:pt idx="28">
                  <c:v>37316.01666666667</c:v>
                </c:pt>
                <c:pt idx="29">
                  <c:v>37347.14375</c:v>
                </c:pt>
                <c:pt idx="30">
                  <c:v>37377.11180555556</c:v>
                </c:pt>
                <c:pt idx="31">
                  <c:v>37409.6798611111</c:v>
                </c:pt>
                <c:pt idx="32">
                  <c:v>37438.0451388889</c:v>
                </c:pt>
                <c:pt idx="33">
                  <c:v>37469.80972222222</c:v>
                </c:pt>
                <c:pt idx="34">
                  <c:v>37500.01805555555</c:v>
                </c:pt>
                <c:pt idx="35">
                  <c:v>37530.51666666667</c:v>
                </c:pt>
                <c:pt idx="36">
                  <c:v>37561.14930555555</c:v>
                </c:pt>
                <c:pt idx="37">
                  <c:v>37591.72777777777</c:v>
                </c:pt>
                <c:pt idx="38">
                  <c:v>37622.48611111111</c:v>
                </c:pt>
                <c:pt idx="39">
                  <c:v>37653.38055555555</c:v>
                </c:pt>
                <c:pt idx="40">
                  <c:v>37681.56597222222</c:v>
                </c:pt>
                <c:pt idx="41">
                  <c:v>37713.99583333333</c:v>
                </c:pt>
                <c:pt idx="42">
                  <c:v>37742.40625</c:v>
                </c:pt>
                <c:pt idx="43">
                  <c:v>37773.46527777778</c:v>
                </c:pt>
                <c:pt idx="44">
                  <c:v>37803.30625</c:v>
                </c:pt>
                <c:pt idx="45">
                  <c:v>37834.20625</c:v>
                </c:pt>
                <c:pt idx="46">
                  <c:v>37867.64375</c:v>
                </c:pt>
                <c:pt idx="47">
                  <c:v>37896.33194444444</c:v>
                </c:pt>
                <c:pt idx="48">
                  <c:v>37926.7125</c:v>
                </c:pt>
                <c:pt idx="49">
                  <c:v>37957.19513888888</c:v>
                </c:pt>
                <c:pt idx="50">
                  <c:v>37987.3513888889</c:v>
                </c:pt>
                <c:pt idx="51">
                  <c:v>38019.7326388889</c:v>
                </c:pt>
                <c:pt idx="52">
                  <c:v>38047.45208333333</c:v>
                </c:pt>
                <c:pt idx="53">
                  <c:v>38079.76180555555</c:v>
                </c:pt>
                <c:pt idx="54">
                  <c:v>38110.76527777778</c:v>
                </c:pt>
                <c:pt idx="55">
                  <c:v>38139.37916666667</c:v>
                </c:pt>
                <c:pt idx="56">
                  <c:v>38171.35069444445</c:v>
                </c:pt>
                <c:pt idx="57">
                  <c:v>38201.55</c:v>
                </c:pt>
                <c:pt idx="58">
                  <c:v>38231.35</c:v>
                </c:pt>
                <c:pt idx="59">
                  <c:v>38261.50208333333</c:v>
                </c:pt>
                <c:pt idx="60">
                  <c:v>38292.20833333334</c:v>
                </c:pt>
                <c:pt idx="61">
                  <c:v>38322.15555555555</c:v>
                </c:pt>
                <c:pt idx="62">
                  <c:v>38353.43263888888</c:v>
                </c:pt>
                <c:pt idx="63">
                  <c:v>38384.50625</c:v>
                </c:pt>
                <c:pt idx="64">
                  <c:v>38412.73472222222</c:v>
                </c:pt>
                <c:pt idx="65">
                  <c:v>38443.1875</c:v>
                </c:pt>
                <c:pt idx="66">
                  <c:v>38475.65347222222</c:v>
                </c:pt>
                <c:pt idx="67">
                  <c:v>38504.04166666665</c:v>
                </c:pt>
                <c:pt idx="68">
                  <c:v>38534.65208333333</c:v>
                </c:pt>
                <c:pt idx="69">
                  <c:v>38565.34097222222</c:v>
                </c:pt>
                <c:pt idx="70">
                  <c:v>38596.3298611111</c:v>
                </c:pt>
                <c:pt idx="71">
                  <c:v>38627.43888888888</c:v>
                </c:pt>
                <c:pt idx="72">
                  <c:v>38657.46875</c:v>
                </c:pt>
                <c:pt idx="73">
                  <c:v>38687.36805555555</c:v>
                </c:pt>
                <c:pt idx="74">
                  <c:v>38719.48541666667</c:v>
                </c:pt>
                <c:pt idx="75">
                  <c:v>38752.68402777778</c:v>
                </c:pt>
                <c:pt idx="76">
                  <c:v>38777.65277777778</c:v>
                </c:pt>
                <c:pt idx="77">
                  <c:v>38809.81666666667</c:v>
                </c:pt>
                <c:pt idx="78">
                  <c:v>38839.85416666666</c:v>
                </c:pt>
                <c:pt idx="79">
                  <c:v>38870.75069444444</c:v>
                </c:pt>
                <c:pt idx="80">
                  <c:v>38907.51319444444</c:v>
                </c:pt>
                <c:pt idx="81">
                  <c:v>38930.7875</c:v>
                </c:pt>
                <c:pt idx="82">
                  <c:v>38964.29722222222</c:v>
                </c:pt>
                <c:pt idx="83">
                  <c:v>38992.12916666666</c:v>
                </c:pt>
                <c:pt idx="84">
                  <c:v>39022.33472222222</c:v>
                </c:pt>
                <c:pt idx="85">
                  <c:v>39053.05902777778</c:v>
                </c:pt>
                <c:pt idx="86">
                  <c:v>39083.84652777777</c:v>
                </c:pt>
                <c:pt idx="87">
                  <c:v>39114.68611111111</c:v>
                </c:pt>
                <c:pt idx="88">
                  <c:v>39146.76458333332</c:v>
                </c:pt>
                <c:pt idx="89">
                  <c:v>39176.60902777778</c:v>
                </c:pt>
                <c:pt idx="90">
                  <c:v>39203.34513888888</c:v>
                </c:pt>
                <c:pt idx="91">
                  <c:v>39234.49305555555</c:v>
                </c:pt>
                <c:pt idx="92">
                  <c:v>39266.5923611111</c:v>
                </c:pt>
                <c:pt idx="93">
                  <c:v>39295.34722222222</c:v>
                </c:pt>
                <c:pt idx="94">
                  <c:v>39326.39305555556</c:v>
                </c:pt>
                <c:pt idx="95">
                  <c:v>39356.58888888888</c:v>
                </c:pt>
                <c:pt idx="96">
                  <c:v>39388.50833333333</c:v>
                </c:pt>
                <c:pt idx="97">
                  <c:v>39417.46805555555</c:v>
                </c:pt>
                <c:pt idx="98">
                  <c:v>39448.34722222222</c:v>
                </c:pt>
                <c:pt idx="99">
                  <c:v>39479.15972222222</c:v>
                </c:pt>
                <c:pt idx="100">
                  <c:v>39509.20694444444</c:v>
                </c:pt>
                <c:pt idx="101">
                  <c:v>39540.7048611111</c:v>
                </c:pt>
                <c:pt idx="102">
                  <c:v>39569.5923611111</c:v>
                </c:pt>
                <c:pt idx="103">
                  <c:v>39602.45069444445</c:v>
                </c:pt>
                <c:pt idx="104">
                  <c:v>39633.2875</c:v>
                </c:pt>
                <c:pt idx="105">
                  <c:v>39664.37013888888</c:v>
                </c:pt>
                <c:pt idx="106">
                  <c:v>39693.7923611111</c:v>
                </c:pt>
                <c:pt idx="107">
                  <c:v>39729.39722222222</c:v>
                </c:pt>
                <c:pt idx="108">
                  <c:v>39753.08472222222</c:v>
                </c:pt>
                <c:pt idx="109">
                  <c:v>39783.00833333333</c:v>
                </c:pt>
                <c:pt idx="110">
                  <c:v>39814.63680555556</c:v>
                </c:pt>
                <c:pt idx="111">
                  <c:v>39845.70277777778</c:v>
                </c:pt>
                <c:pt idx="112">
                  <c:v>39874.67847222222</c:v>
                </c:pt>
                <c:pt idx="113">
                  <c:v>39904.32847222222</c:v>
                </c:pt>
                <c:pt idx="114">
                  <c:v>39935.15763888888</c:v>
                </c:pt>
                <c:pt idx="115">
                  <c:v>39965.40069444444</c:v>
                </c:pt>
                <c:pt idx="116">
                  <c:v>39995.45902777777</c:v>
                </c:pt>
                <c:pt idx="117">
                  <c:v>40028.325</c:v>
                </c:pt>
                <c:pt idx="118">
                  <c:v>40057.21458333333</c:v>
                </c:pt>
                <c:pt idx="119">
                  <c:v>40087.63680555556</c:v>
                </c:pt>
                <c:pt idx="120">
                  <c:v>40119.48055555555</c:v>
                </c:pt>
                <c:pt idx="121">
                  <c:v>40148.15555555555</c:v>
                </c:pt>
                <c:pt idx="122">
                  <c:v>40181.68819444444</c:v>
                </c:pt>
                <c:pt idx="123">
                  <c:v>40210.65486111111</c:v>
                </c:pt>
                <c:pt idx="124">
                  <c:v>40238.5375</c:v>
                </c:pt>
                <c:pt idx="125">
                  <c:v>40269.61597222222</c:v>
                </c:pt>
                <c:pt idx="126">
                  <c:v>40299.32152777778</c:v>
                </c:pt>
                <c:pt idx="127">
                  <c:v>40330.72152777777</c:v>
                </c:pt>
                <c:pt idx="128">
                  <c:v>40361.58333333334</c:v>
                </c:pt>
                <c:pt idx="129">
                  <c:v>40393.65</c:v>
                </c:pt>
                <c:pt idx="130">
                  <c:v>40422.34027777778</c:v>
                </c:pt>
                <c:pt idx="131">
                  <c:v>40452.64791666667</c:v>
                </c:pt>
                <c:pt idx="132">
                  <c:v>40484.84444444444</c:v>
                </c:pt>
                <c:pt idx="133">
                  <c:v>40513.60069444444</c:v>
                </c:pt>
                <c:pt idx="134">
                  <c:v>40544.7888888889</c:v>
                </c:pt>
                <c:pt idx="135">
                  <c:v>40575.45833333333</c:v>
                </c:pt>
                <c:pt idx="136">
                  <c:v>40604.67777777778</c:v>
                </c:pt>
                <c:pt idx="137">
                  <c:v>40631.72847222222</c:v>
                </c:pt>
              </c:numCache>
            </c:numRef>
          </c:cat>
          <c:val>
            <c:numRef>
              <c:f>'Filtered data by first of month'!$B$2:$B$139</c:f>
              <c:numCache>
                <c:formatCode>General</c:formatCode>
                <c:ptCount val="138"/>
                <c:pt idx="0">
                  <c:v>8125.0</c:v>
                </c:pt>
                <c:pt idx="1">
                  <c:v>3.0</c:v>
                </c:pt>
                <c:pt idx="2">
                  <c:v>38.0</c:v>
                </c:pt>
                <c:pt idx="3">
                  <c:v>2.0</c:v>
                </c:pt>
                <c:pt idx="4">
                  <c:v>53.0</c:v>
                </c:pt>
                <c:pt idx="5">
                  <c:v>2.0</c:v>
                </c:pt>
                <c:pt idx="6">
                  <c:v>2.0</c:v>
                </c:pt>
                <c:pt idx="7">
                  <c:v>198.0</c:v>
                </c:pt>
                <c:pt idx="8">
                  <c:v>57.0</c:v>
                </c:pt>
                <c:pt idx="9">
                  <c:v>2.0</c:v>
                </c:pt>
                <c:pt idx="10">
                  <c:v>6.0</c:v>
                </c:pt>
                <c:pt idx="11">
                  <c:v>58.0</c:v>
                </c:pt>
                <c:pt idx="12">
                  <c:v>11.0</c:v>
                </c:pt>
                <c:pt idx="13">
                  <c:v>38.0</c:v>
                </c:pt>
                <c:pt idx="14">
                  <c:v>2.0</c:v>
                </c:pt>
                <c:pt idx="15">
                  <c:v>2.0</c:v>
                </c:pt>
                <c:pt idx="16">
                  <c:v>3.0</c:v>
                </c:pt>
                <c:pt idx="17">
                  <c:v>1162.0</c:v>
                </c:pt>
                <c:pt idx="18">
                  <c:v>2.0</c:v>
                </c:pt>
                <c:pt idx="19">
                  <c:v>17.0</c:v>
                </c:pt>
                <c:pt idx="20">
                  <c:v>4.0</c:v>
                </c:pt>
                <c:pt idx="21">
                  <c:v>5.0</c:v>
                </c:pt>
                <c:pt idx="22">
                  <c:v>11.0</c:v>
                </c:pt>
                <c:pt idx="23">
                  <c:v>4.0</c:v>
                </c:pt>
                <c:pt idx="24">
                  <c:v>166.0</c:v>
                </c:pt>
                <c:pt idx="25">
                  <c:v>30.0</c:v>
                </c:pt>
                <c:pt idx="26">
                  <c:v>11.0</c:v>
                </c:pt>
                <c:pt idx="27">
                  <c:v>25.0</c:v>
                </c:pt>
                <c:pt idx="28">
                  <c:v>6.0</c:v>
                </c:pt>
                <c:pt idx="29">
                  <c:v>740.0</c:v>
                </c:pt>
                <c:pt idx="30">
                  <c:v>4.0</c:v>
                </c:pt>
                <c:pt idx="31">
                  <c:v>3.0</c:v>
                </c:pt>
                <c:pt idx="32">
                  <c:v>32.0</c:v>
                </c:pt>
                <c:pt idx="33">
                  <c:v>37.0</c:v>
                </c:pt>
                <c:pt idx="34">
                  <c:v>77.0</c:v>
                </c:pt>
                <c:pt idx="35">
                  <c:v>8.0</c:v>
                </c:pt>
                <c:pt idx="36">
                  <c:v>326.0</c:v>
                </c:pt>
                <c:pt idx="37">
                  <c:v>12.0</c:v>
                </c:pt>
                <c:pt idx="38">
                  <c:v>4.0</c:v>
                </c:pt>
                <c:pt idx="39">
                  <c:v>2.0</c:v>
                </c:pt>
                <c:pt idx="40">
                  <c:v>127.0</c:v>
                </c:pt>
                <c:pt idx="41">
                  <c:v>61.0</c:v>
                </c:pt>
                <c:pt idx="42">
                  <c:v>4.0</c:v>
                </c:pt>
                <c:pt idx="43">
                  <c:v>43.0</c:v>
                </c:pt>
                <c:pt idx="44">
                  <c:v>152.0</c:v>
                </c:pt>
                <c:pt idx="45">
                  <c:v>6.0</c:v>
                </c:pt>
                <c:pt idx="46">
                  <c:v>265.0</c:v>
                </c:pt>
                <c:pt idx="47">
                  <c:v>21.0</c:v>
                </c:pt>
                <c:pt idx="48">
                  <c:v>26.0</c:v>
                </c:pt>
                <c:pt idx="49">
                  <c:v>13.0</c:v>
                </c:pt>
                <c:pt idx="50">
                  <c:v>356.0</c:v>
                </c:pt>
                <c:pt idx="51">
                  <c:v>4.0</c:v>
                </c:pt>
                <c:pt idx="52">
                  <c:v>7.0</c:v>
                </c:pt>
                <c:pt idx="53">
                  <c:v>44.0</c:v>
                </c:pt>
                <c:pt idx="54">
                  <c:v>19.0</c:v>
                </c:pt>
                <c:pt idx="55">
                  <c:v>12.0</c:v>
                </c:pt>
                <c:pt idx="56">
                  <c:v>7.0</c:v>
                </c:pt>
                <c:pt idx="57">
                  <c:v>12.0</c:v>
                </c:pt>
                <c:pt idx="58">
                  <c:v>5.0</c:v>
                </c:pt>
                <c:pt idx="59">
                  <c:v>130.0</c:v>
                </c:pt>
                <c:pt idx="60">
                  <c:v>25.0</c:v>
                </c:pt>
                <c:pt idx="61">
                  <c:v>31.0</c:v>
                </c:pt>
                <c:pt idx="62">
                  <c:v>10.0</c:v>
                </c:pt>
                <c:pt idx="63">
                  <c:v>7.0</c:v>
                </c:pt>
                <c:pt idx="64">
                  <c:v>48.0</c:v>
                </c:pt>
                <c:pt idx="65">
                  <c:v>2.0</c:v>
                </c:pt>
                <c:pt idx="66">
                  <c:v>10.0</c:v>
                </c:pt>
                <c:pt idx="67">
                  <c:v>2.0</c:v>
                </c:pt>
                <c:pt idx="68">
                  <c:v>33.0</c:v>
                </c:pt>
                <c:pt idx="69">
                  <c:v>1.0</c:v>
                </c:pt>
                <c:pt idx="70">
                  <c:v>2.0</c:v>
                </c:pt>
                <c:pt idx="71">
                  <c:v>18.0</c:v>
                </c:pt>
                <c:pt idx="72">
                  <c:v>36.0</c:v>
                </c:pt>
                <c:pt idx="73">
                  <c:v>12.0</c:v>
                </c:pt>
                <c:pt idx="74">
                  <c:v>65.0</c:v>
                </c:pt>
                <c:pt idx="75">
                  <c:v>11.0</c:v>
                </c:pt>
                <c:pt idx="76">
                  <c:v>2.0</c:v>
                </c:pt>
                <c:pt idx="77">
                  <c:v>14.0</c:v>
                </c:pt>
                <c:pt idx="78">
                  <c:v>4.0</c:v>
                </c:pt>
                <c:pt idx="79">
                  <c:v>9.0</c:v>
                </c:pt>
                <c:pt idx="80">
                  <c:v>4.0</c:v>
                </c:pt>
                <c:pt idx="81">
                  <c:v>282.0</c:v>
                </c:pt>
                <c:pt idx="82">
                  <c:v>14.0</c:v>
                </c:pt>
                <c:pt idx="83">
                  <c:v>18.0</c:v>
                </c:pt>
                <c:pt idx="84">
                  <c:v>9.0</c:v>
                </c:pt>
                <c:pt idx="85">
                  <c:v>26.0</c:v>
                </c:pt>
                <c:pt idx="86">
                  <c:v>543.0</c:v>
                </c:pt>
                <c:pt idx="87">
                  <c:v>1549.0</c:v>
                </c:pt>
                <c:pt idx="88">
                  <c:v>2.0</c:v>
                </c:pt>
                <c:pt idx="89">
                  <c:v>4.0</c:v>
                </c:pt>
                <c:pt idx="90">
                  <c:v>82.0</c:v>
                </c:pt>
                <c:pt idx="91">
                  <c:v>24.0</c:v>
                </c:pt>
                <c:pt idx="92">
                  <c:v>16.0</c:v>
                </c:pt>
                <c:pt idx="93">
                  <c:v>17.0</c:v>
                </c:pt>
                <c:pt idx="94">
                  <c:v>11.0</c:v>
                </c:pt>
                <c:pt idx="95">
                  <c:v>20.0</c:v>
                </c:pt>
                <c:pt idx="96">
                  <c:v>66.0</c:v>
                </c:pt>
                <c:pt idx="97">
                  <c:v>38.0</c:v>
                </c:pt>
                <c:pt idx="98">
                  <c:v>29.0</c:v>
                </c:pt>
                <c:pt idx="99">
                  <c:v>7.0</c:v>
                </c:pt>
                <c:pt idx="100">
                  <c:v>24.0</c:v>
                </c:pt>
                <c:pt idx="101">
                  <c:v>5.0</c:v>
                </c:pt>
                <c:pt idx="102">
                  <c:v>4.0</c:v>
                </c:pt>
                <c:pt idx="103">
                  <c:v>10.0</c:v>
                </c:pt>
                <c:pt idx="104">
                  <c:v>37.0</c:v>
                </c:pt>
                <c:pt idx="105">
                  <c:v>1.0</c:v>
                </c:pt>
                <c:pt idx="106">
                  <c:v>3021.0</c:v>
                </c:pt>
                <c:pt idx="107">
                  <c:v>12.0</c:v>
                </c:pt>
                <c:pt idx="108">
                  <c:v>34.0</c:v>
                </c:pt>
                <c:pt idx="109">
                  <c:v>308.0</c:v>
                </c:pt>
                <c:pt idx="110">
                  <c:v>37.0</c:v>
                </c:pt>
                <c:pt idx="111">
                  <c:v>2.0</c:v>
                </c:pt>
                <c:pt idx="112">
                  <c:v>149.0</c:v>
                </c:pt>
                <c:pt idx="113">
                  <c:v>189.0</c:v>
                </c:pt>
                <c:pt idx="114">
                  <c:v>10.0</c:v>
                </c:pt>
                <c:pt idx="115">
                  <c:v>9.0</c:v>
                </c:pt>
                <c:pt idx="116">
                  <c:v>245.0</c:v>
                </c:pt>
                <c:pt idx="117">
                  <c:v>9.0</c:v>
                </c:pt>
                <c:pt idx="118">
                  <c:v>2.0</c:v>
                </c:pt>
                <c:pt idx="119">
                  <c:v>15.0</c:v>
                </c:pt>
                <c:pt idx="120">
                  <c:v>23.0</c:v>
                </c:pt>
                <c:pt idx="121">
                  <c:v>27.0</c:v>
                </c:pt>
                <c:pt idx="122">
                  <c:v>2.0</c:v>
                </c:pt>
                <c:pt idx="123">
                  <c:v>49.0</c:v>
                </c:pt>
                <c:pt idx="124">
                  <c:v>2.0</c:v>
                </c:pt>
                <c:pt idx="125">
                  <c:v>4.0</c:v>
                </c:pt>
                <c:pt idx="126">
                  <c:v>4.0</c:v>
                </c:pt>
                <c:pt idx="127">
                  <c:v>83.0</c:v>
                </c:pt>
                <c:pt idx="128">
                  <c:v>6.0</c:v>
                </c:pt>
                <c:pt idx="129">
                  <c:v>4.0</c:v>
                </c:pt>
                <c:pt idx="130">
                  <c:v>4.0</c:v>
                </c:pt>
                <c:pt idx="131">
                  <c:v>39.0</c:v>
                </c:pt>
                <c:pt idx="132">
                  <c:v>24.0</c:v>
                </c:pt>
                <c:pt idx="133">
                  <c:v>2.0</c:v>
                </c:pt>
                <c:pt idx="134">
                  <c:v>139.0</c:v>
                </c:pt>
                <c:pt idx="135">
                  <c:v>72.0</c:v>
                </c:pt>
                <c:pt idx="136">
                  <c:v>1.0</c:v>
                </c:pt>
                <c:pt idx="137">
                  <c:v>287.0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'Filtered data by first of month'!$C$1</c:f>
              <c:strCache>
                <c:ptCount val="1"/>
                <c:pt idx="0">
                  <c:v>hunk_dist</c:v>
                </c:pt>
              </c:strCache>
            </c:strRef>
          </c:tx>
          <c:marker>
            <c:symbol val="none"/>
          </c:marker>
          <c:cat>
            <c:numRef>
              <c:f>'Filtered data by first of month'!$A$2:$A$139</c:f>
              <c:numCache>
                <c:formatCode>m/d/yy\ h:mm</c:formatCode>
                <c:ptCount val="138"/>
                <c:pt idx="0">
                  <c:v>36329.61041666667</c:v>
                </c:pt>
                <c:pt idx="1">
                  <c:v>36329.81527777777</c:v>
                </c:pt>
                <c:pt idx="2">
                  <c:v>36343.59861111111</c:v>
                </c:pt>
                <c:pt idx="3">
                  <c:v>36373.425</c:v>
                </c:pt>
                <c:pt idx="4">
                  <c:v>36410.77152777778</c:v>
                </c:pt>
                <c:pt idx="5">
                  <c:v>36434.55416666667</c:v>
                </c:pt>
                <c:pt idx="6">
                  <c:v>36465.24305555555</c:v>
                </c:pt>
                <c:pt idx="7">
                  <c:v>36496.45833333333</c:v>
                </c:pt>
                <c:pt idx="8">
                  <c:v>36529.58402777777</c:v>
                </c:pt>
                <c:pt idx="9">
                  <c:v>36559.60972222222</c:v>
                </c:pt>
                <c:pt idx="10">
                  <c:v>36586.47291666667</c:v>
                </c:pt>
                <c:pt idx="11">
                  <c:v>36618.59374999999</c:v>
                </c:pt>
                <c:pt idx="12">
                  <c:v>36647.44444444444</c:v>
                </c:pt>
                <c:pt idx="13">
                  <c:v>36678.12430555555</c:v>
                </c:pt>
                <c:pt idx="14">
                  <c:v>36909.66944444444</c:v>
                </c:pt>
                <c:pt idx="15">
                  <c:v>36923.20763888889</c:v>
                </c:pt>
                <c:pt idx="16">
                  <c:v>36952.03472222222</c:v>
                </c:pt>
                <c:pt idx="17">
                  <c:v>36982.90972222222</c:v>
                </c:pt>
                <c:pt idx="18">
                  <c:v>37012.30347222222</c:v>
                </c:pt>
                <c:pt idx="19">
                  <c:v>37043.55972222222</c:v>
                </c:pt>
                <c:pt idx="20">
                  <c:v>37073.78402777778</c:v>
                </c:pt>
                <c:pt idx="21">
                  <c:v>37104.00555555556</c:v>
                </c:pt>
                <c:pt idx="22">
                  <c:v>37135.05625</c:v>
                </c:pt>
                <c:pt idx="23">
                  <c:v>37165.48958333334</c:v>
                </c:pt>
                <c:pt idx="24">
                  <c:v>37196.4625</c:v>
                </c:pt>
                <c:pt idx="25">
                  <c:v>37226.02638888889</c:v>
                </c:pt>
                <c:pt idx="26">
                  <c:v>37257.58402777777</c:v>
                </c:pt>
                <c:pt idx="27">
                  <c:v>37288.51527777777</c:v>
                </c:pt>
                <c:pt idx="28">
                  <c:v>37316.01666666667</c:v>
                </c:pt>
                <c:pt idx="29">
                  <c:v>37347.14375</c:v>
                </c:pt>
                <c:pt idx="30">
                  <c:v>37377.11180555556</c:v>
                </c:pt>
                <c:pt idx="31">
                  <c:v>37409.6798611111</c:v>
                </c:pt>
                <c:pt idx="32">
                  <c:v>37438.0451388889</c:v>
                </c:pt>
                <c:pt idx="33">
                  <c:v>37469.80972222222</c:v>
                </c:pt>
                <c:pt idx="34">
                  <c:v>37500.01805555555</c:v>
                </c:pt>
                <c:pt idx="35">
                  <c:v>37530.51666666667</c:v>
                </c:pt>
                <c:pt idx="36">
                  <c:v>37561.14930555555</c:v>
                </c:pt>
                <c:pt idx="37">
                  <c:v>37591.72777777777</c:v>
                </c:pt>
                <c:pt idx="38">
                  <c:v>37622.48611111111</c:v>
                </c:pt>
                <c:pt idx="39">
                  <c:v>37653.38055555555</c:v>
                </c:pt>
                <c:pt idx="40">
                  <c:v>37681.56597222222</c:v>
                </c:pt>
                <c:pt idx="41">
                  <c:v>37713.99583333333</c:v>
                </c:pt>
                <c:pt idx="42">
                  <c:v>37742.40625</c:v>
                </c:pt>
                <c:pt idx="43">
                  <c:v>37773.46527777778</c:v>
                </c:pt>
                <c:pt idx="44">
                  <c:v>37803.30625</c:v>
                </c:pt>
                <c:pt idx="45">
                  <c:v>37834.20625</c:v>
                </c:pt>
                <c:pt idx="46">
                  <c:v>37867.64375</c:v>
                </c:pt>
                <c:pt idx="47">
                  <c:v>37896.33194444444</c:v>
                </c:pt>
                <c:pt idx="48">
                  <c:v>37926.7125</c:v>
                </c:pt>
                <c:pt idx="49">
                  <c:v>37957.19513888888</c:v>
                </c:pt>
                <c:pt idx="50">
                  <c:v>37987.3513888889</c:v>
                </c:pt>
                <c:pt idx="51">
                  <c:v>38019.7326388889</c:v>
                </c:pt>
                <c:pt idx="52">
                  <c:v>38047.45208333333</c:v>
                </c:pt>
                <c:pt idx="53">
                  <c:v>38079.76180555555</c:v>
                </c:pt>
                <c:pt idx="54">
                  <c:v>38110.76527777778</c:v>
                </c:pt>
                <c:pt idx="55">
                  <c:v>38139.37916666667</c:v>
                </c:pt>
                <c:pt idx="56">
                  <c:v>38171.35069444445</c:v>
                </c:pt>
                <c:pt idx="57">
                  <c:v>38201.55</c:v>
                </c:pt>
                <c:pt idx="58">
                  <c:v>38231.35</c:v>
                </c:pt>
                <c:pt idx="59">
                  <c:v>38261.50208333333</c:v>
                </c:pt>
                <c:pt idx="60">
                  <c:v>38292.20833333334</c:v>
                </c:pt>
                <c:pt idx="61">
                  <c:v>38322.15555555555</c:v>
                </c:pt>
                <c:pt idx="62">
                  <c:v>38353.43263888888</c:v>
                </c:pt>
                <c:pt idx="63">
                  <c:v>38384.50625</c:v>
                </c:pt>
                <c:pt idx="64">
                  <c:v>38412.73472222222</c:v>
                </c:pt>
                <c:pt idx="65">
                  <c:v>38443.1875</c:v>
                </c:pt>
                <c:pt idx="66">
                  <c:v>38475.65347222222</c:v>
                </c:pt>
                <c:pt idx="67">
                  <c:v>38504.04166666665</c:v>
                </c:pt>
                <c:pt idx="68">
                  <c:v>38534.65208333333</c:v>
                </c:pt>
                <c:pt idx="69">
                  <c:v>38565.34097222222</c:v>
                </c:pt>
                <c:pt idx="70">
                  <c:v>38596.3298611111</c:v>
                </c:pt>
                <c:pt idx="71">
                  <c:v>38627.43888888888</c:v>
                </c:pt>
                <c:pt idx="72">
                  <c:v>38657.46875</c:v>
                </c:pt>
                <c:pt idx="73">
                  <c:v>38687.36805555555</c:v>
                </c:pt>
                <c:pt idx="74">
                  <c:v>38719.48541666667</c:v>
                </c:pt>
                <c:pt idx="75">
                  <c:v>38752.68402777778</c:v>
                </c:pt>
                <c:pt idx="76">
                  <c:v>38777.65277777778</c:v>
                </c:pt>
                <c:pt idx="77">
                  <c:v>38809.81666666667</c:v>
                </c:pt>
                <c:pt idx="78">
                  <c:v>38839.85416666666</c:v>
                </c:pt>
                <c:pt idx="79">
                  <c:v>38870.75069444444</c:v>
                </c:pt>
                <c:pt idx="80">
                  <c:v>38907.51319444444</c:v>
                </c:pt>
                <c:pt idx="81">
                  <c:v>38930.7875</c:v>
                </c:pt>
                <c:pt idx="82">
                  <c:v>38964.29722222222</c:v>
                </c:pt>
                <c:pt idx="83">
                  <c:v>38992.12916666666</c:v>
                </c:pt>
                <c:pt idx="84">
                  <c:v>39022.33472222222</c:v>
                </c:pt>
                <c:pt idx="85">
                  <c:v>39053.05902777778</c:v>
                </c:pt>
                <c:pt idx="86">
                  <c:v>39083.84652777777</c:v>
                </c:pt>
                <c:pt idx="87">
                  <c:v>39114.68611111111</c:v>
                </c:pt>
                <c:pt idx="88">
                  <c:v>39146.76458333332</c:v>
                </c:pt>
                <c:pt idx="89">
                  <c:v>39176.60902777778</c:v>
                </c:pt>
                <c:pt idx="90">
                  <c:v>39203.34513888888</c:v>
                </c:pt>
                <c:pt idx="91">
                  <c:v>39234.49305555555</c:v>
                </c:pt>
                <c:pt idx="92">
                  <c:v>39266.5923611111</c:v>
                </c:pt>
                <c:pt idx="93">
                  <c:v>39295.34722222222</c:v>
                </c:pt>
                <c:pt idx="94">
                  <c:v>39326.39305555556</c:v>
                </c:pt>
                <c:pt idx="95">
                  <c:v>39356.58888888888</c:v>
                </c:pt>
                <c:pt idx="96">
                  <c:v>39388.50833333333</c:v>
                </c:pt>
                <c:pt idx="97">
                  <c:v>39417.46805555555</c:v>
                </c:pt>
                <c:pt idx="98">
                  <c:v>39448.34722222222</c:v>
                </c:pt>
                <c:pt idx="99">
                  <c:v>39479.15972222222</c:v>
                </c:pt>
                <c:pt idx="100">
                  <c:v>39509.20694444444</c:v>
                </c:pt>
                <c:pt idx="101">
                  <c:v>39540.7048611111</c:v>
                </c:pt>
                <c:pt idx="102">
                  <c:v>39569.5923611111</c:v>
                </c:pt>
                <c:pt idx="103">
                  <c:v>39602.45069444445</c:v>
                </c:pt>
                <c:pt idx="104">
                  <c:v>39633.2875</c:v>
                </c:pt>
                <c:pt idx="105">
                  <c:v>39664.37013888888</c:v>
                </c:pt>
                <c:pt idx="106">
                  <c:v>39693.7923611111</c:v>
                </c:pt>
                <c:pt idx="107">
                  <c:v>39729.39722222222</c:v>
                </c:pt>
                <c:pt idx="108">
                  <c:v>39753.08472222222</c:v>
                </c:pt>
                <c:pt idx="109">
                  <c:v>39783.00833333333</c:v>
                </c:pt>
                <c:pt idx="110">
                  <c:v>39814.63680555556</c:v>
                </c:pt>
                <c:pt idx="111">
                  <c:v>39845.70277777778</c:v>
                </c:pt>
                <c:pt idx="112">
                  <c:v>39874.67847222222</c:v>
                </c:pt>
                <c:pt idx="113">
                  <c:v>39904.32847222222</c:v>
                </c:pt>
                <c:pt idx="114">
                  <c:v>39935.15763888888</c:v>
                </c:pt>
                <c:pt idx="115">
                  <c:v>39965.40069444444</c:v>
                </c:pt>
                <c:pt idx="116">
                  <c:v>39995.45902777777</c:v>
                </c:pt>
                <c:pt idx="117">
                  <c:v>40028.325</c:v>
                </c:pt>
                <c:pt idx="118">
                  <c:v>40057.21458333333</c:v>
                </c:pt>
                <c:pt idx="119">
                  <c:v>40087.63680555556</c:v>
                </c:pt>
                <c:pt idx="120">
                  <c:v>40119.48055555555</c:v>
                </c:pt>
                <c:pt idx="121">
                  <c:v>40148.15555555555</c:v>
                </c:pt>
                <c:pt idx="122">
                  <c:v>40181.68819444444</c:v>
                </c:pt>
                <c:pt idx="123">
                  <c:v>40210.65486111111</c:v>
                </c:pt>
                <c:pt idx="124">
                  <c:v>40238.5375</c:v>
                </c:pt>
                <c:pt idx="125">
                  <c:v>40269.61597222222</c:v>
                </c:pt>
                <c:pt idx="126">
                  <c:v>40299.32152777778</c:v>
                </c:pt>
                <c:pt idx="127">
                  <c:v>40330.72152777777</c:v>
                </c:pt>
                <c:pt idx="128">
                  <c:v>40361.58333333334</c:v>
                </c:pt>
                <c:pt idx="129">
                  <c:v>40393.65</c:v>
                </c:pt>
                <c:pt idx="130">
                  <c:v>40422.34027777778</c:v>
                </c:pt>
                <c:pt idx="131">
                  <c:v>40452.64791666667</c:v>
                </c:pt>
                <c:pt idx="132">
                  <c:v>40484.84444444444</c:v>
                </c:pt>
                <c:pt idx="133">
                  <c:v>40513.60069444444</c:v>
                </c:pt>
                <c:pt idx="134">
                  <c:v>40544.7888888889</c:v>
                </c:pt>
                <c:pt idx="135">
                  <c:v>40575.45833333333</c:v>
                </c:pt>
                <c:pt idx="136">
                  <c:v>40604.67777777778</c:v>
                </c:pt>
                <c:pt idx="137">
                  <c:v>40631.72847222222</c:v>
                </c:pt>
              </c:numCache>
            </c:numRef>
          </c:cat>
          <c:val>
            <c:numRef>
              <c:f>'Filtered data by first of month'!$C$2:$C$139</c:f>
              <c:numCache>
                <c:formatCode>General</c:formatCode>
                <c:ptCount val="138"/>
                <c:pt idx="0">
                  <c:v>0.0</c:v>
                </c:pt>
                <c:pt idx="1">
                  <c:v>0.0</c:v>
                </c:pt>
                <c:pt idx="2">
                  <c:v>72.0</c:v>
                </c:pt>
                <c:pt idx="3">
                  <c:v>0.0</c:v>
                </c:pt>
                <c:pt idx="4">
                  <c:v>63.0</c:v>
                </c:pt>
                <c:pt idx="5">
                  <c:v>96.0</c:v>
                </c:pt>
                <c:pt idx="6">
                  <c:v>0.0</c:v>
                </c:pt>
                <c:pt idx="7">
                  <c:v>2101.0</c:v>
                </c:pt>
                <c:pt idx="8">
                  <c:v>3532.0</c:v>
                </c:pt>
                <c:pt idx="9">
                  <c:v>0.0</c:v>
                </c:pt>
                <c:pt idx="10">
                  <c:v>0.0</c:v>
                </c:pt>
                <c:pt idx="11">
                  <c:v>141.0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234.0</c:v>
                </c:pt>
                <c:pt idx="18">
                  <c:v>0.0</c:v>
                </c:pt>
                <c:pt idx="19">
                  <c:v>4.0</c:v>
                </c:pt>
                <c:pt idx="20">
                  <c:v>2.0</c:v>
                </c:pt>
                <c:pt idx="21">
                  <c:v>0.0</c:v>
                </c:pt>
                <c:pt idx="22">
                  <c:v>101.0</c:v>
                </c:pt>
                <c:pt idx="23">
                  <c:v>750.0</c:v>
                </c:pt>
                <c:pt idx="24">
                  <c:v>1040.0</c:v>
                </c:pt>
                <c:pt idx="25">
                  <c:v>20.0</c:v>
                </c:pt>
                <c:pt idx="26">
                  <c:v>1241.0</c:v>
                </c:pt>
                <c:pt idx="27">
                  <c:v>6.0</c:v>
                </c:pt>
                <c:pt idx="28">
                  <c:v>28.0</c:v>
                </c:pt>
                <c:pt idx="29">
                  <c:v>2534.0</c:v>
                </c:pt>
                <c:pt idx="30">
                  <c:v>3.0</c:v>
                </c:pt>
                <c:pt idx="31">
                  <c:v>12.0</c:v>
                </c:pt>
                <c:pt idx="32">
                  <c:v>120.0</c:v>
                </c:pt>
                <c:pt idx="33">
                  <c:v>564.0</c:v>
                </c:pt>
                <c:pt idx="34">
                  <c:v>1289.0</c:v>
                </c:pt>
                <c:pt idx="35">
                  <c:v>0.0</c:v>
                </c:pt>
                <c:pt idx="36">
                  <c:v>385.0</c:v>
                </c:pt>
                <c:pt idx="37">
                  <c:v>401.0</c:v>
                </c:pt>
                <c:pt idx="38">
                  <c:v>0.0</c:v>
                </c:pt>
                <c:pt idx="39">
                  <c:v>0.0</c:v>
                </c:pt>
                <c:pt idx="40">
                  <c:v>1630.0</c:v>
                </c:pt>
                <c:pt idx="41">
                  <c:v>2320.0</c:v>
                </c:pt>
                <c:pt idx="42">
                  <c:v>0.0</c:v>
                </c:pt>
                <c:pt idx="43">
                  <c:v>278.0</c:v>
                </c:pt>
                <c:pt idx="44">
                  <c:v>627.0</c:v>
                </c:pt>
                <c:pt idx="45">
                  <c:v>1000.0</c:v>
                </c:pt>
                <c:pt idx="46">
                  <c:v>7536.0</c:v>
                </c:pt>
                <c:pt idx="47">
                  <c:v>0.0</c:v>
                </c:pt>
                <c:pt idx="48">
                  <c:v>0.0</c:v>
                </c:pt>
                <c:pt idx="49">
                  <c:v>367.0</c:v>
                </c:pt>
                <c:pt idx="50">
                  <c:v>2341.0</c:v>
                </c:pt>
                <c:pt idx="51">
                  <c:v>302.0</c:v>
                </c:pt>
                <c:pt idx="52">
                  <c:v>0.0</c:v>
                </c:pt>
                <c:pt idx="53">
                  <c:v>4.0</c:v>
                </c:pt>
                <c:pt idx="54">
                  <c:v>1021.0</c:v>
                </c:pt>
                <c:pt idx="55">
                  <c:v>135.0</c:v>
                </c:pt>
                <c:pt idx="56">
                  <c:v>2.0</c:v>
                </c:pt>
                <c:pt idx="57">
                  <c:v>0.0</c:v>
                </c:pt>
                <c:pt idx="58">
                  <c:v>0.0</c:v>
                </c:pt>
                <c:pt idx="59">
                  <c:v>118.0</c:v>
                </c:pt>
                <c:pt idx="60">
                  <c:v>37.0</c:v>
                </c:pt>
                <c:pt idx="61">
                  <c:v>992.0</c:v>
                </c:pt>
                <c:pt idx="62">
                  <c:v>0.0</c:v>
                </c:pt>
                <c:pt idx="63">
                  <c:v>203.0</c:v>
                </c:pt>
                <c:pt idx="64">
                  <c:v>40.0</c:v>
                </c:pt>
                <c:pt idx="65">
                  <c:v>0.0</c:v>
                </c:pt>
                <c:pt idx="66">
                  <c:v>59.0</c:v>
                </c:pt>
                <c:pt idx="67">
                  <c:v>0.0</c:v>
                </c:pt>
                <c:pt idx="68">
                  <c:v>2843.0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3.0</c:v>
                </c:pt>
                <c:pt idx="73">
                  <c:v>2.0</c:v>
                </c:pt>
                <c:pt idx="74">
                  <c:v>594.0</c:v>
                </c:pt>
                <c:pt idx="75">
                  <c:v>0.0</c:v>
                </c:pt>
                <c:pt idx="76">
                  <c:v>110.0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544.0</c:v>
                </c:pt>
                <c:pt idx="82">
                  <c:v>5.0</c:v>
                </c:pt>
                <c:pt idx="83">
                  <c:v>23.0</c:v>
                </c:pt>
                <c:pt idx="84">
                  <c:v>789.0</c:v>
                </c:pt>
                <c:pt idx="85">
                  <c:v>41.0</c:v>
                </c:pt>
                <c:pt idx="86">
                  <c:v>140.0</c:v>
                </c:pt>
                <c:pt idx="87">
                  <c:v>1723.0</c:v>
                </c:pt>
                <c:pt idx="88">
                  <c:v>0.0</c:v>
                </c:pt>
                <c:pt idx="89">
                  <c:v>254.0</c:v>
                </c:pt>
                <c:pt idx="90">
                  <c:v>222.0</c:v>
                </c:pt>
                <c:pt idx="91">
                  <c:v>44.0</c:v>
                </c:pt>
                <c:pt idx="92">
                  <c:v>618.0</c:v>
                </c:pt>
                <c:pt idx="93">
                  <c:v>27.0</c:v>
                </c:pt>
                <c:pt idx="94">
                  <c:v>485.0</c:v>
                </c:pt>
                <c:pt idx="95">
                  <c:v>49.0</c:v>
                </c:pt>
                <c:pt idx="96">
                  <c:v>555.0</c:v>
                </c:pt>
                <c:pt idx="97">
                  <c:v>100.0</c:v>
                </c:pt>
                <c:pt idx="98">
                  <c:v>12.0</c:v>
                </c:pt>
                <c:pt idx="99">
                  <c:v>295.0</c:v>
                </c:pt>
                <c:pt idx="100">
                  <c:v>2770.0</c:v>
                </c:pt>
                <c:pt idx="101">
                  <c:v>0.0</c:v>
                </c:pt>
                <c:pt idx="102">
                  <c:v>52.0</c:v>
                </c:pt>
                <c:pt idx="103">
                  <c:v>24.0</c:v>
                </c:pt>
                <c:pt idx="104">
                  <c:v>526.0</c:v>
                </c:pt>
                <c:pt idx="105">
                  <c:v>0.0</c:v>
                </c:pt>
                <c:pt idx="106">
                  <c:v>0.0</c:v>
                </c:pt>
                <c:pt idx="107">
                  <c:v>5.0</c:v>
                </c:pt>
                <c:pt idx="108">
                  <c:v>25.0</c:v>
                </c:pt>
                <c:pt idx="109">
                  <c:v>0.0</c:v>
                </c:pt>
                <c:pt idx="110">
                  <c:v>582.0</c:v>
                </c:pt>
                <c:pt idx="111">
                  <c:v>0.0</c:v>
                </c:pt>
                <c:pt idx="112">
                  <c:v>1415.0</c:v>
                </c:pt>
                <c:pt idx="113">
                  <c:v>312.0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72.0</c:v>
                </c:pt>
                <c:pt idx="118">
                  <c:v>0.0</c:v>
                </c:pt>
                <c:pt idx="119">
                  <c:v>9.0</c:v>
                </c:pt>
                <c:pt idx="120">
                  <c:v>958.0</c:v>
                </c:pt>
                <c:pt idx="121">
                  <c:v>93.0</c:v>
                </c:pt>
                <c:pt idx="122">
                  <c:v>0.0</c:v>
                </c:pt>
                <c:pt idx="123">
                  <c:v>3166.0</c:v>
                </c:pt>
                <c:pt idx="124">
                  <c:v>0.0</c:v>
                </c:pt>
                <c:pt idx="125">
                  <c:v>0.0</c:v>
                </c:pt>
                <c:pt idx="126">
                  <c:v>17.0</c:v>
                </c:pt>
                <c:pt idx="127">
                  <c:v>2701.0</c:v>
                </c:pt>
                <c:pt idx="128">
                  <c:v>12.0</c:v>
                </c:pt>
                <c:pt idx="129">
                  <c:v>3.0</c:v>
                </c:pt>
                <c:pt idx="130">
                  <c:v>39.0</c:v>
                </c:pt>
                <c:pt idx="131">
                  <c:v>97.0</c:v>
                </c:pt>
                <c:pt idx="132">
                  <c:v>11.0</c:v>
                </c:pt>
                <c:pt idx="133">
                  <c:v>0.0</c:v>
                </c:pt>
                <c:pt idx="134">
                  <c:v>1717.0</c:v>
                </c:pt>
                <c:pt idx="135">
                  <c:v>1529.0</c:v>
                </c:pt>
                <c:pt idx="136">
                  <c:v>0.0</c:v>
                </c:pt>
                <c:pt idx="137">
                  <c:v>1282.0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'Filtered data by first of month'!$D$1</c:f>
              <c:strCache>
                <c:ptCount val="1"/>
                <c:pt idx="0">
                  <c:v>indent_sum</c:v>
                </c:pt>
              </c:strCache>
            </c:strRef>
          </c:tx>
          <c:marker>
            <c:symbol val="none"/>
          </c:marker>
          <c:cat>
            <c:numRef>
              <c:f>'Filtered data by first of month'!$A$2:$A$139</c:f>
              <c:numCache>
                <c:formatCode>m/d/yy\ h:mm</c:formatCode>
                <c:ptCount val="138"/>
                <c:pt idx="0">
                  <c:v>36329.61041666667</c:v>
                </c:pt>
                <c:pt idx="1">
                  <c:v>36329.81527777777</c:v>
                </c:pt>
                <c:pt idx="2">
                  <c:v>36343.59861111111</c:v>
                </c:pt>
                <c:pt idx="3">
                  <c:v>36373.425</c:v>
                </c:pt>
                <c:pt idx="4">
                  <c:v>36410.77152777778</c:v>
                </c:pt>
                <c:pt idx="5">
                  <c:v>36434.55416666667</c:v>
                </c:pt>
                <c:pt idx="6">
                  <c:v>36465.24305555555</c:v>
                </c:pt>
                <c:pt idx="7">
                  <c:v>36496.45833333333</c:v>
                </c:pt>
                <c:pt idx="8">
                  <c:v>36529.58402777777</c:v>
                </c:pt>
                <c:pt idx="9">
                  <c:v>36559.60972222222</c:v>
                </c:pt>
                <c:pt idx="10">
                  <c:v>36586.47291666667</c:v>
                </c:pt>
                <c:pt idx="11">
                  <c:v>36618.59374999999</c:v>
                </c:pt>
                <c:pt idx="12">
                  <c:v>36647.44444444444</c:v>
                </c:pt>
                <c:pt idx="13">
                  <c:v>36678.12430555555</c:v>
                </c:pt>
                <c:pt idx="14">
                  <c:v>36909.66944444444</c:v>
                </c:pt>
                <c:pt idx="15">
                  <c:v>36923.20763888889</c:v>
                </c:pt>
                <c:pt idx="16">
                  <c:v>36952.03472222222</c:v>
                </c:pt>
                <c:pt idx="17">
                  <c:v>36982.90972222222</c:v>
                </c:pt>
                <c:pt idx="18">
                  <c:v>37012.30347222222</c:v>
                </c:pt>
                <c:pt idx="19">
                  <c:v>37043.55972222222</c:v>
                </c:pt>
                <c:pt idx="20">
                  <c:v>37073.78402777778</c:v>
                </c:pt>
                <c:pt idx="21">
                  <c:v>37104.00555555556</c:v>
                </c:pt>
                <c:pt idx="22">
                  <c:v>37135.05625</c:v>
                </c:pt>
                <c:pt idx="23">
                  <c:v>37165.48958333334</c:v>
                </c:pt>
                <c:pt idx="24">
                  <c:v>37196.4625</c:v>
                </c:pt>
                <c:pt idx="25">
                  <c:v>37226.02638888889</c:v>
                </c:pt>
                <c:pt idx="26">
                  <c:v>37257.58402777777</c:v>
                </c:pt>
                <c:pt idx="27">
                  <c:v>37288.51527777777</c:v>
                </c:pt>
                <c:pt idx="28">
                  <c:v>37316.01666666667</c:v>
                </c:pt>
                <c:pt idx="29">
                  <c:v>37347.14375</c:v>
                </c:pt>
                <c:pt idx="30">
                  <c:v>37377.11180555556</c:v>
                </c:pt>
                <c:pt idx="31">
                  <c:v>37409.6798611111</c:v>
                </c:pt>
                <c:pt idx="32">
                  <c:v>37438.0451388889</c:v>
                </c:pt>
                <c:pt idx="33">
                  <c:v>37469.80972222222</c:v>
                </c:pt>
                <c:pt idx="34">
                  <c:v>37500.01805555555</c:v>
                </c:pt>
                <c:pt idx="35">
                  <c:v>37530.51666666667</c:v>
                </c:pt>
                <c:pt idx="36">
                  <c:v>37561.14930555555</c:v>
                </c:pt>
                <c:pt idx="37">
                  <c:v>37591.72777777777</c:v>
                </c:pt>
                <c:pt idx="38">
                  <c:v>37622.48611111111</c:v>
                </c:pt>
                <c:pt idx="39">
                  <c:v>37653.38055555555</c:v>
                </c:pt>
                <c:pt idx="40">
                  <c:v>37681.56597222222</c:v>
                </c:pt>
                <c:pt idx="41">
                  <c:v>37713.99583333333</c:v>
                </c:pt>
                <c:pt idx="42">
                  <c:v>37742.40625</c:v>
                </c:pt>
                <c:pt idx="43">
                  <c:v>37773.46527777778</c:v>
                </c:pt>
                <c:pt idx="44">
                  <c:v>37803.30625</c:v>
                </c:pt>
                <c:pt idx="45">
                  <c:v>37834.20625</c:v>
                </c:pt>
                <c:pt idx="46">
                  <c:v>37867.64375</c:v>
                </c:pt>
                <c:pt idx="47">
                  <c:v>37896.33194444444</c:v>
                </c:pt>
                <c:pt idx="48">
                  <c:v>37926.7125</c:v>
                </c:pt>
                <c:pt idx="49">
                  <c:v>37957.19513888888</c:v>
                </c:pt>
                <c:pt idx="50">
                  <c:v>37987.3513888889</c:v>
                </c:pt>
                <c:pt idx="51">
                  <c:v>38019.7326388889</c:v>
                </c:pt>
                <c:pt idx="52">
                  <c:v>38047.45208333333</c:v>
                </c:pt>
                <c:pt idx="53">
                  <c:v>38079.76180555555</c:v>
                </c:pt>
                <c:pt idx="54">
                  <c:v>38110.76527777778</c:v>
                </c:pt>
                <c:pt idx="55">
                  <c:v>38139.37916666667</c:v>
                </c:pt>
                <c:pt idx="56">
                  <c:v>38171.35069444445</c:v>
                </c:pt>
                <c:pt idx="57">
                  <c:v>38201.55</c:v>
                </c:pt>
                <c:pt idx="58">
                  <c:v>38231.35</c:v>
                </c:pt>
                <c:pt idx="59">
                  <c:v>38261.50208333333</c:v>
                </c:pt>
                <c:pt idx="60">
                  <c:v>38292.20833333334</c:v>
                </c:pt>
                <c:pt idx="61">
                  <c:v>38322.15555555555</c:v>
                </c:pt>
                <c:pt idx="62">
                  <c:v>38353.43263888888</c:v>
                </c:pt>
                <c:pt idx="63">
                  <c:v>38384.50625</c:v>
                </c:pt>
                <c:pt idx="64">
                  <c:v>38412.73472222222</c:v>
                </c:pt>
                <c:pt idx="65">
                  <c:v>38443.1875</c:v>
                </c:pt>
                <c:pt idx="66">
                  <c:v>38475.65347222222</c:v>
                </c:pt>
                <c:pt idx="67">
                  <c:v>38504.04166666665</c:v>
                </c:pt>
                <c:pt idx="68">
                  <c:v>38534.65208333333</c:v>
                </c:pt>
                <c:pt idx="69">
                  <c:v>38565.34097222222</c:v>
                </c:pt>
                <c:pt idx="70">
                  <c:v>38596.3298611111</c:v>
                </c:pt>
                <c:pt idx="71">
                  <c:v>38627.43888888888</c:v>
                </c:pt>
                <c:pt idx="72">
                  <c:v>38657.46875</c:v>
                </c:pt>
                <c:pt idx="73">
                  <c:v>38687.36805555555</c:v>
                </c:pt>
                <c:pt idx="74">
                  <c:v>38719.48541666667</c:v>
                </c:pt>
                <c:pt idx="75">
                  <c:v>38752.68402777778</c:v>
                </c:pt>
                <c:pt idx="76">
                  <c:v>38777.65277777778</c:v>
                </c:pt>
                <c:pt idx="77">
                  <c:v>38809.81666666667</c:v>
                </c:pt>
                <c:pt idx="78">
                  <c:v>38839.85416666666</c:v>
                </c:pt>
                <c:pt idx="79">
                  <c:v>38870.75069444444</c:v>
                </c:pt>
                <c:pt idx="80">
                  <c:v>38907.51319444444</c:v>
                </c:pt>
                <c:pt idx="81">
                  <c:v>38930.7875</c:v>
                </c:pt>
                <c:pt idx="82">
                  <c:v>38964.29722222222</c:v>
                </c:pt>
                <c:pt idx="83">
                  <c:v>38992.12916666666</c:v>
                </c:pt>
                <c:pt idx="84">
                  <c:v>39022.33472222222</c:v>
                </c:pt>
                <c:pt idx="85">
                  <c:v>39053.05902777778</c:v>
                </c:pt>
                <c:pt idx="86">
                  <c:v>39083.84652777777</c:v>
                </c:pt>
                <c:pt idx="87">
                  <c:v>39114.68611111111</c:v>
                </c:pt>
                <c:pt idx="88">
                  <c:v>39146.76458333332</c:v>
                </c:pt>
                <c:pt idx="89">
                  <c:v>39176.60902777778</c:v>
                </c:pt>
                <c:pt idx="90">
                  <c:v>39203.34513888888</c:v>
                </c:pt>
                <c:pt idx="91">
                  <c:v>39234.49305555555</c:v>
                </c:pt>
                <c:pt idx="92">
                  <c:v>39266.5923611111</c:v>
                </c:pt>
                <c:pt idx="93">
                  <c:v>39295.34722222222</c:v>
                </c:pt>
                <c:pt idx="94">
                  <c:v>39326.39305555556</c:v>
                </c:pt>
                <c:pt idx="95">
                  <c:v>39356.58888888888</c:v>
                </c:pt>
                <c:pt idx="96">
                  <c:v>39388.50833333333</c:v>
                </c:pt>
                <c:pt idx="97">
                  <c:v>39417.46805555555</c:v>
                </c:pt>
                <c:pt idx="98">
                  <c:v>39448.34722222222</c:v>
                </c:pt>
                <c:pt idx="99">
                  <c:v>39479.15972222222</c:v>
                </c:pt>
                <c:pt idx="100">
                  <c:v>39509.20694444444</c:v>
                </c:pt>
                <c:pt idx="101">
                  <c:v>39540.7048611111</c:v>
                </c:pt>
                <c:pt idx="102">
                  <c:v>39569.5923611111</c:v>
                </c:pt>
                <c:pt idx="103">
                  <c:v>39602.45069444445</c:v>
                </c:pt>
                <c:pt idx="104">
                  <c:v>39633.2875</c:v>
                </c:pt>
                <c:pt idx="105">
                  <c:v>39664.37013888888</c:v>
                </c:pt>
                <c:pt idx="106">
                  <c:v>39693.7923611111</c:v>
                </c:pt>
                <c:pt idx="107">
                  <c:v>39729.39722222222</c:v>
                </c:pt>
                <c:pt idx="108">
                  <c:v>39753.08472222222</c:v>
                </c:pt>
                <c:pt idx="109">
                  <c:v>39783.00833333333</c:v>
                </c:pt>
                <c:pt idx="110">
                  <c:v>39814.63680555556</c:v>
                </c:pt>
                <c:pt idx="111">
                  <c:v>39845.70277777778</c:v>
                </c:pt>
                <c:pt idx="112">
                  <c:v>39874.67847222222</c:v>
                </c:pt>
                <c:pt idx="113">
                  <c:v>39904.32847222222</c:v>
                </c:pt>
                <c:pt idx="114">
                  <c:v>39935.15763888888</c:v>
                </c:pt>
                <c:pt idx="115">
                  <c:v>39965.40069444444</c:v>
                </c:pt>
                <c:pt idx="116">
                  <c:v>39995.45902777777</c:v>
                </c:pt>
                <c:pt idx="117">
                  <c:v>40028.325</c:v>
                </c:pt>
                <c:pt idx="118">
                  <c:v>40057.21458333333</c:v>
                </c:pt>
                <c:pt idx="119">
                  <c:v>40087.63680555556</c:v>
                </c:pt>
                <c:pt idx="120">
                  <c:v>40119.48055555555</c:v>
                </c:pt>
                <c:pt idx="121">
                  <c:v>40148.15555555555</c:v>
                </c:pt>
                <c:pt idx="122">
                  <c:v>40181.68819444444</c:v>
                </c:pt>
                <c:pt idx="123">
                  <c:v>40210.65486111111</c:v>
                </c:pt>
                <c:pt idx="124">
                  <c:v>40238.5375</c:v>
                </c:pt>
                <c:pt idx="125">
                  <c:v>40269.61597222222</c:v>
                </c:pt>
                <c:pt idx="126">
                  <c:v>40299.32152777778</c:v>
                </c:pt>
                <c:pt idx="127">
                  <c:v>40330.72152777777</c:v>
                </c:pt>
                <c:pt idx="128">
                  <c:v>40361.58333333334</c:v>
                </c:pt>
                <c:pt idx="129">
                  <c:v>40393.65</c:v>
                </c:pt>
                <c:pt idx="130">
                  <c:v>40422.34027777778</c:v>
                </c:pt>
                <c:pt idx="131">
                  <c:v>40452.64791666667</c:v>
                </c:pt>
                <c:pt idx="132">
                  <c:v>40484.84444444444</c:v>
                </c:pt>
                <c:pt idx="133">
                  <c:v>40513.60069444444</c:v>
                </c:pt>
                <c:pt idx="134">
                  <c:v>40544.7888888889</c:v>
                </c:pt>
                <c:pt idx="135">
                  <c:v>40575.45833333333</c:v>
                </c:pt>
                <c:pt idx="136">
                  <c:v>40604.67777777778</c:v>
                </c:pt>
                <c:pt idx="137">
                  <c:v>40631.72847222222</c:v>
                </c:pt>
              </c:numCache>
            </c:numRef>
          </c:cat>
          <c:val>
            <c:numRef>
              <c:f>'Filtered data by first of month'!$D$2:$D$139</c:f>
              <c:numCache>
                <c:formatCode>General</c:formatCode>
                <c:ptCount val="138"/>
                <c:pt idx="0">
                  <c:v>29301.0</c:v>
                </c:pt>
                <c:pt idx="1">
                  <c:v>2.0</c:v>
                </c:pt>
                <c:pt idx="2">
                  <c:v>459.0</c:v>
                </c:pt>
                <c:pt idx="3">
                  <c:v>48.0</c:v>
                </c:pt>
                <c:pt idx="4">
                  <c:v>436.0</c:v>
                </c:pt>
                <c:pt idx="5">
                  <c:v>226.0</c:v>
                </c:pt>
                <c:pt idx="6">
                  <c:v>88.0</c:v>
                </c:pt>
                <c:pt idx="7">
                  <c:v>1967.0</c:v>
                </c:pt>
                <c:pt idx="8">
                  <c:v>668.0</c:v>
                </c:pt>
                <c:pt idx="9">
                  <c:v>16.0</c:v>
                </c:pt>
                <c:pt idx="10">
                  <c:v>265.0</c:v>
                </c:pt>
                <c:pt idx="11">
                  <c:v>525.0</c:v>
                </c:pt>
                <c:pt idx="12">
                  <c:v>7.0</c:v>
                </c:pt>
                <c:pt idx="13">
                  <c:v>36.0</c:v>
                </c:pt>
                <c:pt idx="14">
                  <c:v>98.0</c:v>
                </c:pt>
                <c:pt idx="15">
                  <c:v>100.0</c:v>
                </c:pt>
                <c:pt idx="16">
                  <c:v>76.0</c:v>
                </c:pt>
                <c:pt idx="17">
                  <c:v>10314.0</c:v>
                </c:pt>
                <c:pt idx="18">
                  <c:v>28.0</c:v>
                </c:pt>
                <c:pt idx="19">
                  <c:v>185.0</c:v>
                </c:pt>
                <c:pt idx="20">
                  <c:v>92.0</c:v>
                </c:pt>
                <c:pt idx="21">
                  <c:v>176.0</c:v>
                </c:pt>
                <c:pt idx="22">
                  <c:v>151.0</c:v>
                </c:pt>
                <c:pt idx="23">
                  <c:v>178.0</c:v>
                </c:pt>
                <c:pt idx="24">
                  <c:v>4927.0</c:v>
                </c:pt>
                <c:pt idx="25">
                  <c:v>876.0</c:v>
                </c:pt>
                <c:pt idx="26">
                  <c:v>259.0</c:v>
                </c:pt>
                <c:pt idx="27">
                  <c:v>334.0</c:v>
                </c:pt>
                <c:pt idx="28">
                  <c:v>234.0</c:v>
                </c:pt>
                <c:pt idx="29">
                  <c:v>10882.0</c:v>
                </c:pt>
                <c:pt idx="30">
                  <c:v>93.0</c:v>
                </c:pt>
                <c:pt idx="31">
                  <c:v>40.0</c:v>
                </c:pt>
                <c:pt idx="32">
                  <c:v>903.0</c:v>
                </c:pt>
                <c:pt idx="33">
                  <c:v>469.0</c:v>
                </c:pt>
                <c:pt idx="34">
                  <c:v>1127.0</c:v>
                </c:pt>
                <c:pt idx="35">
                  <c:v>161.0</c:v>
                </c:pt>
                <c:pt idx="36">
                  <c:v>3405.0</c:v>
                </c:pt>
                <c:pt idx="37">
                  <c:v>128.0</c:v>
                </c:pt>
                <c:pt idx="38">
                  <c:v>96.0</c:v>
                </c:pt>
                <c:pt idx="39">
                  <c:v>32.0</c:v>
                </c:pt>
                <c:pt idx="40">
                  <c:v>1398.0</c:v>
                </c:pt>
                <c:pt idx="41">
                  <c:v>763.0</c:v>
                </c:pt>
                <c:pt idx="42">
                  <c:v>36.0</c:v>
                </c:pt>
                <c:pt idx="43">
                  <c:v>798.0</c:v>
                </c:pt>
                <c:pt idx="44">
                  <c:v>1809.0</c:v>
                </c:pt>
                <c:pt idx="45">
                  <c:v>117.0</c:v>
                </c:pt>
                <c:pt idx="46">
                  <c:v>9503.0</c:v>
                </c:pt>
                <c:pt idx="47">
                  <c:v>443.0</c:v>
                </c:pt>
                <c:pt idx="48">
                  <c:v>386.0</c:v>
                </c:pt>
                <c:pt idx="49">
                  <c:v>211.0</c:v>
                </c:pt>
                <c:pt idx="50">
                  <c:v>1277.0</c:v>
                </c:pt>
                <c:pt idx="51">
                  <c:v>112.0</c:v>
                </c:pt>
                <c:pt idx="52">
                  <c:v>60.0</c:v>
                </c:pt>
                <c:pt idx="53">
                  <c:v>585.0</c:v>
                </c:pt>
                <c:pt idx="54">
                  <c:v>773.0</c:v>
                </c:pt>
                <c:pt idx="55">
                  <c:v>258.0</c:v>
                </c:pt>
                <c:pt idx="56">
                  <c:v>144.0</c:v>
                </c:pt>
                <c:pt idx="57">
                  <c:v>120.0</c:v>
                </c:pt>
                <c:pt idx="58">
                  <c:v>55.0</c:v>
                </c:pt>
                <c:pt idx="59">
                  <c:v>563.0</c:v>
                </c:pt>
                <c:pt idx="60">
                  <c:v>316.0</c:v>
                </c:pt>
                <c:pt idx="61">
                  <c:v>699.0</c:v>
                </c:pt>
                <c:pt idx="62">
                  <c:v>191.0</c:v>
                </c:pt>
                <c:pt idx="63">
                  <c:v>187.0</c:v>
                </c:pt>
                <c:pt idx="64">
                  <c:v>478.0</c:v>
                </c:pt>
                <c:pt idx="65">
                  <c:v>98.0</c:v>
                </c:pt>
                <c:pt idx="66">
                  <c:v>183.0</c:v>
                </c:pt>
                <c:pt idx="67">
                  <c:v>191.0</c:v>
                </c:pt>
                <c:pt idx="68">
                  <c:v>390.0</c:v>
                </c:pt>
                <c:pt idx="69">
                  <c:v>12.0</c:v>
                </c:pt>
                <c:pt idx="70">
                  <c:v>128.0</c:v>
                </c:pt>
                <c:pt idx="71">
                  <c:v>271.0</c:v>
                </c:pt>
                <c:pt idx="72">
                  <c:v>417.0</c:v>
                </c:pt>
                <c:pt idx="73">
                  <c:v>194.0</c:v>
                </c:pt>
                <c:pt idx="74">
                  <c:v>1208.0</c:v>
                </c:pt>
                <c:pt idx="75">
                  <c:v>225.0</c:v>
                </c:pt>
                <c:pt idx="76">
                  <c:v>244.0</c:v>
                </c:pt>
                <c:pt idx="77">
                  <c:v>196.0</c:v>
                </c:pt>
                <c:pt idx="78">
                  <c:v>312.0</c:v>
                </c:pt>
                <c:pt idx="79">
                  <c:v>114.0</c:v>
                </c:pt>
                <c:pt idx="80">
                  <c:v>108.0</c:v>
                </c:pt>
                <c:pt idx="81">
                  <c:v>3757.0</c:v>
                </c:pt>
                <c:pt idx="82">
                  <c:v>194.0</c:v>
                </c:pt>
                <c:pt idx="83">
                  <c:v>198.0</c:v>
                </c:pt>
                <c:pt idx="84">
                  <c:v>58.0</c:v>
                </c:pt>
                <c:pt idx="85">
                  <c:v>200.0</c:v>
                </c:pt>
                <c:pt idx="86">
                  <c:v>5222.0</c:v>
                </c:pt>
                <c:pt idx="87">
                  <c:v>15246.0</c:v>
                </c:pt>
                <c:pt idx="88">
                  <c:v>92.0</c:v>
                </c:pt>
                <c:pt idx="89">
                  <c:v>56.0</c:v>
                </c:pt>
                <c:pt idx="90">
                  <c:v>2526.0</c:v>
                </c:pt>
                <c:pt idx="91">
                  <c:v>139.0</c:v>
                </c:pt>
                <c:pt idx="92">
                  <c:v>300.0</c:v>
                </c:pt>
                <c:pt idx="93">
                  <c:v>286.0</c:v>
                </c:pt>
                <c:pt idx="94">
                  <c:v>548.0</c:v>
                </c:pt>
                <c:pt idx="95">
                  <c:v>228.0</c:v>
                </c:pt>
                <c:pt idx="96">
                  <c:v>537.0</c:v>
                </c:pt>
                <c:pt idx="97">
                  <c:v>586.0</c:v>
                </c:pt>
                <c:pt idx="98">
                  <c:v>284.0</c:v>
                </c:pt>
                <c:pt idx="99">
                  <c:v>109.0</c:v>
                </c:pt>
                <c:pt idx="100">
                  <c:v>916.0</c:v>
                </c:pt>
                <c:pt idx="101">
                  <c:v>123.0</c:v>
                </c:pt>
                <c:pt idx="102">
                  <c:v>60.0</c:v>
                </c:pt>
                <c:pt idx="103">
                  <c:v>134.0</c:v>
                </c:pt>
                <c:pt idx="104">
                  <c:v>376.0</c:v>
                </c:pt>
                <c:pt idx="105">
                  <c:v>32.0</c:v>
                </c:pt>
                <c:pt idx="106">
                  <c:v>23948.0</c:v>
                </c:pt>
                <c:pt idx="107">
                  <c:v>245.0</c:v>
                </c:pt>
                <c:pt idx="108">
                  <c:v>268.0</c:v>
                </c:pt>
                <c:pt idx="109">
                  <c:v>2244.0</c:v>
                </c:pt>
                <c:pt idx="110">
                  <c:v>122.0</c:v>
                </c:pt>
                <c:pt idx="111">
                  <c:v>148.0</c:v>
                </c:pt>
                <c:pt idx="112">
                  <c:v>2244.0</c:v>
                </c:pt>
                <c:pt idx="113">
                  <c:v>2970.0</c:v>
                </c:pt>
                <c:pt idx="114">
                  <c:v>107.0</c:v>
                </c:pt>
                <c:pt idx="115">
                  <c:v>100.0</c:v>
                </c:pt>
                <c:pt idx="116">
                  <c:v>1041.0</c:v>
                </c:pt>
                <c:pt idx="117">
                  <c:v>388.0</c:v>
                </c:pt>
                <c:pt idx="118">
                  <c:v>29.0</c:v>
                </c:pt>
                <c:pt idx="119">
                  <c:v>266.0</c:v>
                </c:pt>
                <c:pt idx="120">
                  <c:v>135.0</c:v>
                </c:pt>
                <c:pt idx="121">
                  <c:v>733.0</c:v>
                </c:pt>
                <c:pt idx="122">
                  <c:v>66.0</c:v>
                </c:pt>
                <c:pt idx="123">
                  <c:v>558.0</c:v>
                </c:pt>
                <c:pt idx="124">
                  <c:v>109.0</c:v>
                </c:pt>
                <c:pt idx="125">
                  <c:v>80.0</c:v>
                </c:pt>
                <c:pt idx="126">
                  <c:v>68.0</c:v>
                </c:pt>
                <c:pt idx="127">
                  <c:v>1824.0</c:v>
                </c:pt>
                <c:pt idx="128">
                  <c:v>233.0</c:v>
                </c:pt>
                <c:pt idx="129">
                  <c:v>133.0</c:v>
                </c:pt>
                <c:pt idx="130">
                  <c:v>84.0</c:v>
                </c:pt>
                <c:pt idx="131">
                  <c:v>407.0</c:v>
                </c:pt>
                <c:pt idx="132">
                  <c:v>899.0</c:v>
                </c:pt>
                <c:pt idx="133">
                  <c:v>76.0</c:v>
                </c:pt>
                <c:pt idx="134">
                  <c:v>1760.0</c:v>
                </c:pt>
                <c:pt idx="135">
                  <c:v>1211.0</c:v>
                </c:pt>
                <c:pt idx="136">
                  <c:v>44.0</c:v>
                </c:pt>
                <c:pt idx="137">
                  <c:v>4096.0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33553544"/>
        <c:axId val="-2033550536"/>
      </c:lineChart>
      <c:dateAx>
        <c:axId val="-2033553544"/>
        <c:scaling>
          <c:orientation val="minMax"/>
        </c:scaling>
        <c:delete val="0"/>
        <c:axPos val="b"/>
        <c:numFmt formatCode="m/d/yy\ h:mm" sourceLinked="1"/>
        <c:majorTickMark val="out"/>
        <c:minorTickMark val="none"/>
        <c:tickLblPos val="nextTo"/>
        <c:crossAx val="-2033550536"/>
        <c:crosses val="autoZero"/>
        <c:auto val="1"/>
        <c:lblOffset val="100"/>
        <c:baseTimeUnit val="days"/>
      </c:dateAx>
      <c:valAx>
        <c:axId val="-20335505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335535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Hunk_dist</a:t>
            </a:r>
            <a:r>
              <a:rPr lang="en-US" baseline="0"/>
              <a:t> and Totcy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'Filtered data by first of month'!$C$1</c:f>
              <c:strCache>
                <c:ptCount val="1"/>
                <c:pt idx="0">
                  <c:v>hunk_dist</c:v>
                </c:pt>
              </c:strCache>
            </c:strRef>
          </c:tx>
          <c:marker>
            <c:symbol val="none"/>
          </c:marker>
          <c:cat>
            <c:numRef>
              <c:f>'Filtered data by first of month'!$A$2:$A$139</c:f>
              <c:numCache>
                <c:formatCode>m/d/yy\ h:mm</c:formatCode>
                <c:ptCount val="138"/>
                <c:pt idx="0">
                  <c:v>36329.61041666667</c:v>
                </c:pt>
                <c:pt idx="1">
                  <c:v>36329.81527777777</c:v>
                </c:pt>
                <c:pt idx="2">
                  <c:v>36343.59861111111</c:v>
                </c:pt>
                <c:pt idx="3">
                  <c:v>36373.425</c:v>
                </c:pt>
                <c:pt idx="4">
                  <c:v>36410.77152777778</c:v>
                </c:pt>
                <c:pt idx="5">
                  <c:v>36434.55416666667</c:v>
                </c:pt>
                <c:pt idx="6">
                  <c:v>36465.24305555555</c:v>
                </c:pt>
                <c:pt idx="7">
                  <c:v>36496.45833333333</c:v>
                </c:pt>
                <c:pt idx="8">
                  <c:v>36529.58402777777</c:v>
                </c:pt>
                <c:pt idx="9">
                  <c:v>36559.60972222222</c:v>
                </c:pt>
                <c:pt idx="10">
                  <c:v>36586.47291666667</c:v>
                </c:pt>
                <c:pt idx="11">
                  <c:v>36618.59374999999</c:v>
                </c:pt>
                <c:pt idx="12">
                  <c:v>36647.44444444444</c:v>
                </c:pt>
                <c:pt idx="13">
                  <c:v>36678.12430555555</c:v>
                </c:pt>
                <c:pt idx="14">
                  <c:v>36909.66944444444</c:v>
                </c:pt>
                <c:pt idx="15">
                  <c:v>36923.20763888889</c:v>
                </c:pt>
                <c:pt idx="16">
                  <c:v>36952.03472222222</c:v>
                </c:pt>
                <c:pt idx="17">
                  <c:v>36982.90972222222</c:v>
                </c:pt>
                <c:pt idx="18">
                  <c:v>37012.30347222222</c:v>
                </c:pt>
                <c:pt idx="19">
                  <c:v>37043.55972222222</c:v>
                </c:pt>
                <c:pt idx="20">
                  <c:v>37073.78402777778</c:v>
                </c:pt>
                <c:pt idx="21">
                  <c:v>37104.00555555556</c:v>
                </c:pt>
                <c:pt idx="22">
                  <c:v>37135.05625</c:v>
                </c:pt>
                <c:pt idx="23">
                  <c:v>37165.48958333334</c:v>
                </c:pt>
                <c:pt idx="24">
                  <c:v>37196.4625</c:v>
                </c:pt>
                <c:pt idx="25">
                  <c:v>37226.02638888889</c:v>
                </c:pt>
                <c:pt idx="26">
                  <c:v>37257.58402777777</c:v>
                </c:pt>
                <c:pt idx="27">
                  <c:v>37288.51527777777</c:v>
                </c:pt>
                <c:pt idx="28">
                  <c:v>37316.01666666667</c:v>
                </c:pt>
                <c:pt idx="29">
                  <c:v>37347.14375</c:v>
                </c:pt>
                <c:pt idx="30">
                  <c:v>37377.11180555556</c:v>
                </c:pt>
                <c:pt idx="31">
                  <c:v>37409.6798611111</c:v>
                </c:pt>
                <c:pt idx="32">
                  <c:v>37438.0451388889</c:v>
                </c:pt>
                <c:pt idx="33">
                  <c:v>37469.80972222222</c:v>
                </c:pt>
                <c:pt idx="34">
                  <c:v>37500.01805555555</c:v>
                </c:pt>
                <c:pt idx="35">
                  <c:v>37530.51666666667</c:v>
                </c:pt>
                <c:pt idx="36">
                  <c:v>37561.14930555555</c:v>
                </c:pt>
                <c:pt idx="37">
                  <c:v>37591.72777777777</c:v>
                </c:pt>
                <c:pt idx="38">
                  <c:v>37622.48611111111</c:v>
                </c:pt>
                <c:pt idx="39">
                  <c:v>37653.38055555555</c:v>
                </c:pt>
                <c:pt idx="40">
                  <c:v>37681.56597222222</c:v>
                </c:pt>
                <c:pt idx="41">
                  <c:v>37713.99583333333</c:v>
                </c:pt>
                <c:pt idx="42">
                  <c:v>37742.40625</c:v>
                </c:pt>
                <c:pt idx="43">
                  <c:v>37773.46527777778</c:v>
                </c:pt>
                <c:pt idx="44">
                  <c:v>37803.30625</c:v>
                </c:pt>
                <c:pt idx="45">
                  <c:v>37834.20625</c:v>
                </c:pt>
                <c:pt idx="46">
                  <c:v>37867.64375</c:v>
                </c:pt>
                <c:pt idx="47">
                  <c:v>37896.33194444444</c:v>
                </c:pt>
                <c:pt idx="48">
                  <c:v>37926.7125</c:v>
                </c:pt>
                <c:pt idx="49">
                  <c:v>37957.19513888888</c:v>
                </c:pt>
                <c:pt idx="50">
                  <c:v>37987.3513888889</c:v>
                </c:pt>
                <c:pt idx="51">
                  <c:v>38019.7326388889</c:v>
                </c:pt>
                <c:pt idx="52">
                  <c:v>38047.45208333333</c:v>
                </c:pt>
                <c:pt idx="53">
                  <c:v>38079.76180555555</c:v>
                </c:pt>
                <c:pt idx="54">
                  <c:v>38110.76527777778</c:v>
                </c:pt>
                <c:pt idx="55">
                  <c:v>38139.37916666667</c:v>
                </c:pt>
                <c:pt idx="56">
                  <c:v>38171.35069444445</c:v>
                </c:pt>
                <c:pt idx="57">
                  <c:v>38201.55</c:v>
                </c:pt>
                <c:pt idx="58">
                  <c:v>38231.35</c:v>
                </c:pt>
                <c:pt idx="59">
                  <c:v>38261.50208333333</c:v>
                </c:pt>
                <c:pt idx="60">
                  <c:v>38292.20833333334</c:v>
                </c:pt>
                <c:pt idx="61">
                  <c:v>38322.15555555555</c:v>
                </c:pt>
                <c:pt idx="62">
                  <c:v>38353.43263888888</c:v>
                </c:pt>
                <c:pt idx="63">
                  <c:v>38384.50625</c:v>
                </c:pt>
                <c:pt idx="64">
                  <c:v>38412.73472222222</c:v>
                </c:pt>
                <c:pt idx="65">
                  <c:v>38443.1875</c:v>
                </c:pt>
                <c:pt idx="66">
                  <c:v>38475.65347222222</c:v>
                </c:pt>
                <c:pt idx="67">
                  <c:v>38504.04166666665</c:v>
                </c:pt>
                <c:pt idx="68">
                  <c:v>38534.65208333333</c:v>
                </c:pt>
                <c:pt idx="69">
                  <c:v>38565.34097222222</c:v>
                </c:pt>
                <c:pt idx="70">
                  <c:v>38596.3298611111</c:v>
                </c:pt>
                <c:pt idx="71">
                  <c:v>38627.43888888888</c:v>
                </c:pt>
                <c:pt idx="72">
                  <c:v>38657.46875</c:v>
                </c:pt>
                <c:pt idx="73">
                  <c:v>38687.36805555555</c:v>
                </c:pt>
                <c:pt idx="74">
                  <c:v>38719.48541666667</c:v>
                </c:pt>
                <c:pt idx="75">
                  <c:v>38752.68402777778</c:v>
                </c:pt>
                <c:pt idx="76">
                  <c:v>38777.65277777778</c:v>
                </c:pt>
                <c:pt idx="77">
                  <c:v>38809.81666666667</c:v>
                </c:pt>
                <c:pt idx="78">
                  <c:v>38839.85416666666</c:v>
                </c:pt>
                <c:pt idx="79">
                  <c:v>38870.75069444444</c:v>
                </c:pt>
                <c:pt idx="80">
                  <c:v>38907.51319444444</c:v>
                </c:pt>
                <c:pt idx="81">
                  <c:v>38930.7875</c:v>
                </c:pt>
                <c:pt idx="82">
                  <c:v>38964.29722222222</c:v>
                </c:pt>
                <c:pt idx="83">
                  <c:v>38992.12916666666</c:v>
                </c:pt>
                <c:pt idx="84">
                  <c:v>39022.33472222222</c:v>
                </c:pt>
                <c:pt idx="85">
                  <c:v>39053.05902777778</c:v>
                </c:pt>
                <c:pt idx="86">
                  <c:v>39083.84652777777</c:v>
                </c:pt>
                <c:pt idx="87">
                  <c:v>39114.68611111111</c:v>
                </c:pt>
                <c:pt idx="88">
                  <c:v>39146.76458333332</c:v>
                </c:pt>
                <c:pt idx="89">
                  <c:v>39176.60902777778</c:v>
                </c:pt>
                <c:pt idx="90">
                  <c:v>39203.34513888888</c:v>
                </c:pt>
                <c:pt idx="91">
                  <c:v>39234.49305555555</c:v>
                </c:pt>
                <c:pt idx="92">
                  <c:v>39266.5923611111</c:v>
                </c:pt>
                <c:pt idx="93">
                  <c:v>39295.34722222222</c:v>
                </c:pt>
                <c:pt idx="94">
                  <c:v>39326.39305555556</c:v>
                </c:pt>
                <c:pt idx="95">
                  <c:v>39356.58888888888</c:v>
                </c:pt>
                <c:pt idx="96">
                  <c:v>39388.50833333333</c:v>
                </c:pt>
                <c:pt idx="97">
                  <c:v>39417.46805555555</c:v>
                </c:pt>
                <c:pt idx="98">
                  <c:v>39448.34722222222</c:v>
                </c:pt>
                <c:pt idx="99">
                  <c:v>39479.15972222222</c:v>
                </c:pt>
                <c:pt idx="100">
                  <c:v>39509.20694444444</c:v>
                </c:pt>
                <c:pt idx="101">
                  <c:v>39540.7048611111</c:v>
                </c:pt>
                <c:pt idx="102">
                  <c:v>39569.5923611111</c:v>
                </c:pt>
                <c:pt idx="103">
                  <c:v>39602.45069444445</c:v>
                </c:pt>
                <c:pt idx="104">
                  <c:v>39633.2875</c:v>
                </c:pt>
                <c:pt idx="105">
                  <c:v>39664.37013888888</c:v>
                </c:pt>
                <c:pt idx="106">
                  <c:v>39693.7923611111</c:v>
                </c:pt>
                <c:pt idx="107">
                  <c:v>39729.39722222222</c:v>
                </c:pt>
                <c:pt idx="108">
                  <c:v>39753.08472222222</c:v>
                </c:pt>
                <c:pt idx="109">
                  <c:v>39783.00833333333</c:v>
                </c:pt>
                <c:pt idx="110">
                  <c:v>39814.63680555556</c:v>
                </c:pt>
                <c:pt idx="111">
                  <c:v>39845.70277777778</c:v>
                </c:pt>
                <c:pt idx="112">
                  <c:v>39874.67847222222</c:v>
                </c:pt>
                <c:pt idx="113">
                  <c:v>39904.32847222222</c:v>
                </c:pt>
                <c:pt idx="114">
                  <c:v>39935.15763888888</c:v>
                </c:pt>
                <c:pt idx="115">
                  <c:v>39965.40069444444</c:v>
                </c:pt>
                <c:pt idx="116">
                  <c:v>39995.45902777777</c:v>
                </c:pt>
                <c:pt idx="117">
                  <c:v>40028.325</c:v>
                </c:pt>
                <c:pt idx="118">
                  <c:v>40057.21458333333</c:v>
                </c:pt>
                <c:pt idx="119">
                  <c:v>40087.63680555556</c:v>
                </c:pt>
                <c:pt idx="120">
                  <c:v>40119.48055555555</c:v>
                </c:pt>
                <c:pt idx="121">
                  <c:v>40148.15555555555</c:v>
                </c:pt>
                <c:pt idx="122">
                  <c:v>40181.68819444444</c:v>
                </c:pt>
                <c:pt idx="123">
                  <c:v>40210.65486111111</c:v>
                </c:pt>
                <c:pt idx="124">
                  <c:v>40238.5375</c:v>
                </c:pt>
                <c:pt idx="125">
                  <c:v>40269.61597222222</c:v>
                </c:pt>
                <c:pt idx="126">
                  <c:v>40299.32152777778</c:v>
                </c:pt>
                <c:pt idx="127">
                  <c:v>40330.72152777777</c:v>
                </c:pt>
                <c:pt idx="128">
                  <c:v>40361.58333333334</c:v>
                </c:pt>
                <c:pt idx="129">
                  <c:v>40393.65</c:v>
                </c:pt>
                <c:pt idx="130">
                  <c:v>40422.34027777778</c:v>
                </c:pt>
                <c:pt idx="131">
                  <c:v>40452.64791666667</c:v>
                </c:pt>
                <c:pt idx="132">
                  <c:v>40484.84444444444</c:v>
                </c:pt>
                <c:pt idx="133">
                  <c:v>40513.60069444444</c:v>
                </c:pt>
                <c:pt idx="134">
                  <c:v>40544.7888888889</c:v>
                </c:pt>
                <c:pt idx="135">
                  <c:v>40575.45833333333</c:v>
                </c:pt>
                <c:pt idx="136">
                  <c:v>40604.67777777778</c:v>
                </c:pt>
                <c:pt idx="137">
                  <c:v>40631.72847222222</c:v>
                </c:pt>
              </c:numCache>
            </c:numRef>
          </c:cat>
          <c:val>
            <c:numRef>
              <c:f>'Filtered data by first of month'!$C$2:$C$139</c:f>
              <c:numCache>
                <c:formatCode>General</c:formatCode>
                <c:ptCount val="138"/>
                <c:pt idx="0">
                  <c:v>0.0</c:v>
                </c:pt>
                <c:pt idx="1">
                  <c:v>0.0</c:v>
                </c:pt>
                <c:pt idx="2">
                  <c:v>72.0</c:v>
                </c:pt>
                <c:pt idx="3">
                  <c:v>0.0</c:v>
                </c:pt>
                <c:pt idx="4">
                  <c:v>63.0</c:v>
                </c:pt>
                <c:pt idx="5">
                  <c:v>96.0</c:v>
                </c:pt>
                <c:pt idx="6">
                  <c:v>0.0</c:v>
                </c:pt>
                <c:pt idx="7">
                  <c:v>2101.0</c:v>
                </c:pt>
                <c:pt idx="8">
                  <c:v>3532.0</c:v>
                </c:pt>
                <c:pt idx="9">
                  <c:v>0.0</c:v>
                </c:pt>
                <c:pt idx="10">
                  <c:v>0.0</c:v>
                </c:pt>
                <c:pt idx="11">
                  <c:v>141.0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234.0</c:v>
                </c:pt>
                <c:pt idx="18">
                  <c:v>0.0</c:v>
                </c:pt>
                <c:pt idx="19">
                  <c:v>4.0</c:v>
                </c:pt>
                <c:pt idx="20">
                  <c:v>2.0</c:v>
                </c:pt>
                <c:pt idx="21">
                  <c:v>0.0</c:v>
                </c:pt>
                <c:pt idx="22">
                  <c:v>101.0</c:v>
                </c:pt>
                <c:pt idx="23">
                  <c:v>750.0</c:v>
                </c:pt>
                <c:pt idx="24">
                  <c:v>1040.0</c:v>
                </c:pt>
                <c:pt idx="25">
                  <c:v>20.0</c:v>
                </c:pt>
                <c:pt idx="26">
                  <c:v>1241.0</c:v>
                </c:pt>
                <c:pt idx="27">
                  <c:v>6.0</c:v>
                </c:pt>
                <c:pt idx="28">
                  <c:v>28.0</c:v>
                </c:pt>
                <c:pt idx="29">
                  <c:v>2534.0</c:v>
                </c:pt>
                <c:pt idx="30">
                  <c:v>3.0</c:v>
                </c:pt>
                <c:pt idx="31">
                  <c:v>12.0</c:v>
                </c:pt>
                <c:pt idx="32">
                  <c:v>120.0</c:v>
                </c:pt>
                <c:pt idx="33">
                  <c:v>564.0</c:v>
                </c:pt>
                <c:pt idx="34">
                  <c:v>1289.0</c:v>
                </c:pt>
                <c:pt idx="35">
                  <c:v>0.0</c:v>
                </c:pt>
                <c:pt idx="36">
                  <c:v>385.0</c:v>
                </c:pt>
                <c:pt idx="37">
                  <c:v>401.0</c:v>
                </c:pt>
                <c:pt idx="38">
                  <c:v>0.0</c:v>
                </c:pt>
                <c:pt idx="39">
                  <c:v>0.0</c:v>
                </c:pt>
                <c:pt idx="40">
                  <c:v>1630.0</c:v>
                </c:pt>
                <c:pt idx="41">
                  <c:v>2320.0</c:v>
                </c:pt>
                <c:pt idx="42">
                  <c:v>0.0</c:v>
                </c:pt>
                <c:pt idx="43">
                  <c:v>278.0</c:v>
                </c:pt>
                <c:pt idx="44">
                  <c:v>627.0</c:v>
                </c:pt>
                <c:pt idx="45">
                  <c:v>1000.0</c:v>
                </c:pt>
                <c:pt idx="46">
                  <c:v>7536.0</c:v>
                </c:pt>
                <c:pt idx="47">
                  <c:v>0.0</c:v>
                </c:pt>
                <c:pt idx="48">
                  <c:v>0.0</c:v>
                </c:pt>
                <c:pt idx="49">
                  <c:v>367.0</c:v>
                </c:pt>
                <c:pt idx="50">
                  <c:v>2341.0</c:v>
                </c:pt>
                <c:pt idx="51">
                  <c:v>302.0</c:v>
                </c:pt>
                <c:pt idx="52">
                  <c:v>0.0</c:v>
                </c:pt>
                <c:pt idx="53">
                  <c:v>4.0</c:v>
                </c:pt>
                <c:pt idx="54">
                  <c:v>1021.0</c:v>
                </c:pt>
                <c:pt idx="55">
                  <c:v>135.0</c:v>
                </c:pt>
                <c:pt idx="56">
                  <c:v>2.0</c:v>
                </c:pt>
                <c:pt idx="57">
                  <c:v>0.0</c:v>
                </c:pt>
                <c:pt idx="58">
                  <c:v>0.0</c:v>
                </c:pt>
                <c:pt idx="59">
                  <c:v>118.0</c:v>
                </c:pt>
                <c:pt idx="60">
                  <c:v>37.0</c:v>
                </c:pt>
                <c:pt idx="61">
                  <c:v>992.0</c:v>
                </c:pt>
                <c:pt idx="62">
                  <c:v>0.0</c:v>
                </c:pt>
                <c:pt idx="63">
                  <c:v>203.0</c:v>
                </c:pt>
                <c:pt idx="64">
                  <c:v>40.0</c:v>
                </c:pt>
                <c:pt idx="65">
                  <c:v>0.0</c:v>
                </c:pt>
                <c:pt idx="66">
                  <c:v>59.0</c:v>
                </c:pt>
                <c:pt idx="67">
                  <c:v>0.0</c:v>
                </c:pt>
                <c:pt idx="68">
                  <c:v>2843.0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3.0</c:v>
                </c:pt>
                <c:pt idx="73">
                  <c:v>2.0</c:v>
                </c:pt>
                <c:pt idx="74">
                  <c:v>594.0</c:v>
                </c:pt>
                <c:pt idx="75">
                  <c:v>0.0</c:v>
                </c:pt>
                <c:pt idx="76">
                  <c:v>110.0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544.0</c:v>
                </c:pt>
                <c:pt idx="82">
                  <c:v>5.0</c:v>
                </c:pt>
                <c:pt idx="83">
                  <c:v>23.0</c:v>
                </c:pt>
                <c:pt idx="84">
                  <c:v>789.0</c:v>
                </c:pt>
                <c:pt idx="85">
                  <c:v>41.0</c:v>
                </c:pt>
                <c:pt idx="86">
                  <c:v>140.0</c:v>
                </c:pt>
                <c:pt idx="87">
                  <c:v>1723.0</c:v>
                </c:pt>
                <c:pt idx="88">
                  <c:v>0.0</c:v>
                </c:pt>
                <c:pt idx="89">
                  <c:v>254.0</c:v>
                </c:pt>
                <c:pt idx="90">
                  <c:v>222.0</c:v>
                </c:pt>
                <c:pt idx="91">
                  <c:v>44.0</c:v>
                </c:pt>
                <c:pt idx="92">
                  <c:v>618.0</c:v>
                </c:pt>
                <c:pt idx="93">
                  <c:v>27.0</c:v>
                </c:pt>
                <c:pt idx="94">
                  <c:v>485.0</c:v>
                </c:pt>
                <c:pt idx="95">
                  <c:v>49.0</c:v>
                </c:pt>
                <c:pt idx="96">
                  <c:v>555.0</c:v>
                </c:pt>
                <c:pt idx="97">
                  <c:v>100.0</c:v>
                </c:pt>
                <c:pt idx="98">
                  <c:v>12.0</c:v>
                </c:pt>
                <c:pt idx="99">
                  <c:v>295.0</c:v>
                </c:pt>
                <c:pt idx="100">
                  <c:v>2770.0</c:v>
                </c:pt>
                <c:pt idx="101">
                  <c:v>0.0</c:v>
                </c:pt>
                <c:pt idx="102">
                  <c:v>52.0</c:v>
                </c:pt>
                <c:pt idx="103">
                  <c:v>24.0</c:v>
                </c:pt>
                <c:pt idx="104">
                  <c:v>526.0</c:v>
                </c:pt>
                <c:pt idx="105">
                  <c:v>0.0</c:v>
                </c:pt>
                <c:pt idx="106">
                  <c:v>0.0</c:v>
                </c:pt>
                <c:pt idx="107">
                  <c:v>5.0</c:v>
                </c:pt>
                <c:pt idx="108">
                  <c:v>25.0</c:v>
                </c:pt>
                <c:pt idx="109">
                  <c:v>0.0</c:v>
                </c:pt>
                <c:pt idx="110">
                  <c:v>582.0</c:v>
                </c:pt>
                <c:pt idx="111">
                  <c:v>0.0</c:v>
                </c:pt>
                <c:pt idx="112">
                  <c:v>1415.0</c:v>
                </c:pt>
                <c:pt idx="113">
                  <c:v>312.0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72.0</c:v>
                </c:pt>
                <c:pt idx="118">
                  <c:v>0.0</c:v>
                </c:pt>
                <c:pt idx="119">
                  <c:v>9.0</c:v>
                </c:pt>
                <c:pt idx="120">
                  <c:v>958.0</c:v>
                </c:pt>
                <c:pt idx="121">
                  <c:v>93.0</c:v>
                </c:pt>
                <c:pt idx="122">
                  <c:v>0.0</c:v>
                </c:pt>
                <c:pt idx="123">
                  <c:v>3166.0</c:v>
                </c:pt>
                <c:pt idx="124">
                  <c:v>0.0</c:v>
                </c:pt>
                <c:pt idx="125">
                  <c:v>0.0</c:v>
                </c:pt>
                <c:pt idx="126">
                  <c:v>17.0</c:v>
                </c:pt>
                <c:pt idx="127">
                  <c:v>2701.0</c:v>
                </c:pt>
                <c:pt idx="128">
                  <c:v>12.0</c:v>
                </c:pt>
                <c:pt idx="129">
                  <c:v>3.0</c:v>
                </c:pt>
                <c:pt idx="130">
                  <c:v>39.0</c:v>
                </c:pt>
                <c:pt idx="131">
                  <c:v>97.0</c:v>
                </c:pt>
                <c:pt idx="132">
                  <c:v>11.0</c:v>
                </c:pt>
                <c:pt idx="133">
                  <c:v>0.0</c:v>
                </c:pt>
                <c:pt idx="134">
                  <c:v>1717.0</c:v>
                </c:pt>
                <c:pt idx="135">
                  <c:v>1529.0</c:v>
                </c:pt>
                <c:pt idx="136">
                  <c:v>0.0</c:v>
                </c:pt>
                <c:pt idx="137">
                  <c:v>1282.0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'Filtered data by first of month'!$F$1</c:f>
              <c:strCache>
                <c:ptCount val="1"/>
                <c:pt idx="0">
                  <c:v>totcy</c:v>
                </c:pt>
              </c:strCache>
            </c:strRef>
          </c:tx>
          <c:marker>
            <c:symbol val="none"/>
          </c:marker>
          <c:cat>
            <c:numRef>
              <c:f>'Filtered data by first of month'!$A$2:$A$139</c:f>
              <c:numCache>
                <c:formatCode>m/d/yy\ h:mm</c:formatCode>
                <c:ptCount val="138"/>
                <c:pt idx="0">
                  <c:v>36329.61041666667</c:v>
                </c:pt>
                <c:pt idx="1">
                  <c:v>36329.81527777777</c:v>
                </c:pt>
                <c:pt idx="2">
                  <c:v>36343.59861111111</c:v>
                </c:pt>
                <c:pt idx="3">
                  <c:v>36373.425</c:v>
                </c:pt>
                <c:pt idx="4">
                  <c:v>36410.77152777778</c:v>
                </c:pt>
                <c:pt idx="5">
                  <c:v>36434.55416666667</c:v>
                </c:pt>
                <c:pt idx="6">
                  <c:v>36465.24305555555</c:v>
                </c:pt>
                <c:pt idx="7">
                  <c:v>36496.45833333333</c:v>
                </c:pt>
                <c:pt idx="8">
                  <c:v>36529.58402777777</c:v>
                </c:pt>
                <c:pt idx="9">
                  <c:v>36559.60972222222</c:v>
                </c:pt>
                <c:pt idx="10">
                  <c:v>36586.47291666667</c:v>
                </c:pt>
                <c:pt idx="11">
                  <c:v>36618.59374999999</c:v>
                </c:pt>
                <c:pt idx="12">
                  <c:v>36647.44444444444</c:v>
                </c:pt>
                <c:pt idx="13">
                  <c:v>36678.12430555555</c:v>
                </c:pt>
                <c:pt idx="14">
                  <c:v>36909.66944444444</c:v>
                </c:pt>
                <c:pt idx="15">
                  <c:v>36923.20763888889</c:v>
                </c:pt>
                <c:pt idx="16">
                  <c:v>36952.03472222222</c:v>
                </c:pt>
                <c:pt idx="17">
                  <c:v>36982.90972222222</c:v>
                </c:pt>
                <c:pt idx="18">
                  <c:v>37012.30347222222</c:v>
                </c:pt>
                <c:pt idx="19">
                  <c:v>37043.55972222222</c:v>
                </c:pt>
                <c:pt idx="20">
                  <c:v>37073.78402777778</c:v>
                </c:pt>
                <c:pt idx="21">
                  <c:v>37104.00555555556</c:v>
                </c:pt>
                <c:pt idx="22">
                  <c:v>37135.05625</c:v>
                </c:pt>
                <c:pt idx="23">
                  <c:v>37165.48958333334</c:v>
                </c:pt>
                <c:pt idx="24">
                  <c:v>37196.4625</c:v>
                </c:pt>
                <c:pt idx="25">
                  <c:v>37226.02638888889</c:v>
                </c:pt>
                <c:pt idx="26">
                  <c:v>37257.58402777777</c:v>
                </c:pt>
                <c:pt idx="27">
                  <c:v>37288.51527777777</c:v>
                </c:pt>
                <c:pt idx="28">
                  <c:v>37316.01666666667</c:v>
                </c:pt>
                <c:pt idx="29">
                  <c:v>37347.14375</c:v>
                </c:pt>
                <c:pt idx="30">
                  <c:v>37377.11180555556</c:v>
                </c:pt>
                <c:pt idx="31">
                  <c:v>37409.6798611111</c:v>
                </c:pt>
                <c:pt idx="32">
                  <c:v>37438.0451388889</c:v>
                </c:pt>
                <c:pt idx="33">
                  <c:v>37469.80972222222</c:v>
                </c:pt>
                <c:pt idx="34">
                  <c:v>37500.01805555555</c:v>
                </c:pt>
                <c:pt idx="35">
                  <c:v>37530.51666666667</c:v>
                </c:pt>
                <c:pt idx="36">
                  <c:v>37561.14930555555</c:v>
                </c:pt>
                <c:pt idx="37">
                  <c:v>37591.72777777777</c:v>
                </c:pt>
                <c:pt idx="38">
                  <c:v>37622.48611111111</c:v>
                </c:pt>
                <c:pt idx="39">
                  <c:v>37653.38055555555</c:v>
                </c:pt>
                <c:pt idx="40">
                  <c:v>37681.56597222222</c:v>
                </c:pt>
                <c:pt idx="41">
                  <c:v>37713.99583333333</c:v>
                </c:pt>
                <c:pt idx="42">
                  <c:v>37742.40625</c:v>
                </c:pt>
                <c:pt idx="43">
                  <c:v>37773.46527777778</c:v>
                </c:pt>
                <c:pt idx="44">
                  <c:v>37803.30625</c:v>
                </c:pt>
                <c:pt idx="45">
                  <c:v>37834.20625</c:v>
                </c:pt>
                <c:pt idx="46">
                  <c:v>37867.64375</c:v>
                </c:pt>
                <c:pt idx="47">
                  <c:v>37896.33194444444</c:v>
                </c:pt>
                <c:pt idx="48">
                  <c:v>37926.7125</c:v>
                </c:pt>
                <c:pt idx="49">
                  <c:v>37957.19513888888</c:v>
                </c:pt>
                <c:pt idx="50">
                  <c:v>37987.3513888889</c:v>
                </c:pt>
                <c:pt idx="51">
                  <c:v>38019.7326388889</c:v>
                </c:pt>
                <c:pt idx="52">
                  <c:v>38047.45208333333</c:v>
                </c:pt>
                <c:pt idx="53">
                  <c:v>38079.76180555555</c:v>
                </c:pt>
                <c:pt idx="54">
                  <c:v>38110.76527777778</c:v>
                </c:pt>
                <c:pt idx="55">
                  <c:v>38139.37916666667</c:v>
                </c:pt>
                <c:pt idx="56">
                  <c:v>38171.35069444445</c:v>
                </c:pt>
                <c:pt idx="57">
                  <c:v>38201.55</c:v>
                </c:pt>
                <c:pt idx="58">
                  <c:v>38231.35</c:v>
                </c:pt>
                <c:pt idx="59">
                  <c:v>38261.50208333333</c:v>
                </c:pt>
                <c:pt idx="60">
                  <c:v>38292.20833333334</c:v>
                </c:pt>
                <c:pt idx="61">
                  <c:v>38322.15555555555</c:v>
                </c:pt>
                <c:pt idx="62">
                  <c:v>38353.43263888888</c:v>
                </c:pt>
                <c:pt idx="63">
                  <c:v>38384.50625</c:v>
                </c:pt>
                <c:pt idx="64">
                  <c:v>38412.73472222222</c:v>
                </c:pt>
                <c:pt idx="65">
                  <c:v>38443.1875</c:v>
                </c:pt>
                <c:pt idx="66">
                  <c:v>38475.65347222222</c:v>
                </c:pt>
                <c:pt idx="67">
                  <c:v>38504.04166666665</c:v>
                </c:pt>
                <c:pt idx="68">
                  <c:v>38534.65208333333</c:v>
                </c:pt>
                <c:pt idx="69">
                  <c:v>38565.34097222222</c:v>
                </c:pt>
                <c:pt idx="70">
                  <c:v>38596.3298611111</c:v>
                </c:pt>
                <c:pt idx="71">
                  <c:v>38627.43888888888</c:v>
                </c:pt>
                <c:pt idx="72">
                  <c:v>38657.46875</c:v>
                </c:pt>
                <c:pt idx="73">
                  <c:v>38687.36805555555</c:v>
                </c:pt>
                <c:pt idx="74">
                  <c:v>38719.48541666667</c:v>
                </c:pt>
                <c:pt idx="75">
                  <c:v>38752.68402777778</c:v>
                </c:pt>
                <c:pt idx="76">
                  <c:v>38777.65277777778</c:v>
                </c:pt>
                <c:pt idx="77">
                  <c:v>38809.81666666667</c:v>
                </c:pt>
                <c:pt idx="78">
                  <c:v>38839.85416666666</c:v>
                </c:pt>
                <c:pt idx="79">
                  <c:v>38870.75069444444</c:v>
                </c:pt>
                <c:pt idx="80">
                  <c:v>38907.51319444444</c:v>
                </c:pt>
                <c:pt idx="81">
                  <c:v>38930.7875</c:v>
                </c:pt>
                <c:pt idx="82">
                  <c:v>38964.29722222222</c:v>
                </c:pt>
                <c:pt idx="83">
                  <c:v>38992.12916666666</c:v>
                </c:pt>
                <c:pt idx="84">
                  <c:v>39022.33472222222</c:v>
                </c:pt>
                <c:pt idx="85">
                  <c:v>39053.05902777778</c:v>
                </c:pt>
                <c:pt idx="86">
                  <c:v>39083.84652777777</c:v>
                </c:pt>
                <c:pt idx="87">
                  <c:v>39114.68611111111</c:v>
                </c:pt>
                <c:pt idx="88">
                  <c:v>39146.76458333332</c:v>
                </c:pt>
                <c:pt idx="89">
                  <c:v>39176.60902777778</c:v>
                </c:pt>
                <c:pt idx="90">
                  <c:v>39203.34513888888</c:v>
                </c:pt>
                <c:pt idx="91">
                  <c:v>39234.49305555555</c:v>
                </c:pt>
                <c:pt idx="92">
                  <c:v>39266.5923611111</c:v>
                </c:pt>
                <c:pt idx="93">
                  <c:v>39295.34722222222</c:v>
                </c:pt>
                <c:pt idx="94">
                  <c:v>39326.39305555556</c:v>
                </c:pt>
                <c:pt idx="95">
                  <c:v>39356.58888888888</c:v>
                </c:pt>
                <c:pt idx="96">
                  <c:v>39388.50833333333</c:v>
                </c:pt>
                <c:pt idx="97">
                  <c:v>39417.46805555555</c:v>
                </c:pt>
                <c:pt idx="98">
                  <c:v>39448.34722222222</c:v>
                </c:pt>
                <c:pt idx="99">
                  <c:v>39479.15972222222</c:v>
                </c:pt>
                <c:pt idx="100">
                  <c:v>39509.20694444444</c:v>
                </c:pt>
                <c:pt idx="101">
                  <c:v>39540.7048611111</c:v>
                </c:pt>
                <c:pt idx="102">
                  <c:v>39569.5923611111</c:v>
                </c:pt>
                <c:pt idx="103">
                  <c:v>39602.45069444445</c:v>
                </c:pt>
                <c:pt idx="104">
                  <c:v>39633.2875</c:v>
                </c:pt>
                <c:pt idx="105">
                  <c:v>39664.37013888888</c:v>
                </c:pt>
                <c:pt idx="106">
                  <c:v>39693.7923611111</c:v>
                </c:pt>
                <c:pt idx="107">
                  <c:v>39729.39722222222</c:v>
                </c:pt>
                <c:pt idx="108">
                  <c:v>39753.08472222222</c:v>
                </c:pt>
                <c:pt idx="109">
                  <c:v>39783.00833333333</c:v>
                </c:pt>
                <c:pt idx="110">
                  <c:v>39814.63680555556</c:v>
                </c:pt>
                <c:pt idx="111">
                  <c:v>39845.70277777778</c:v>
                </c:pt>
                <c:pt idx="112">
                  <c:v>39874.67847222222</c:v>
                </c:pt>
                <c:pt idx="113">
                  <c:v>39904.32847222222</c:v>
                </c:pt>
                <c:pt idx="114">
                  <c:v>39935.15763888888</c:v>
                </c:pt>
                <c:pt idx="115">
                  <c:v>39965.40069444444</c:v>
                </c:pt>
                <c:pt idx="116">
                  <c:v>39995.45902777777</c:v>
                </c:pt>
                <c:pt idx="117">
                  <c:v>40028.325</c:v>
                </c:pt>
                <c:pt idx="118">
                  <c:v>40057.21458333333</c:v>
                </c:pt>
                <c:pt idx="119">
                  <c:v>40087.63680555556</c:v>
                </c:pt>
                <c:pt idx="120">
                  <c:v>40119.48055555555</c:v>
                </c:pt>
                <c:pt idx="121">
                  <c:v>40148.15555555555</c:v>
                </c:pt>
                <c:pt idx="122">
                  <c:v>40181.68819444444</c:v>
                </c:pt>
                <c:pt idx="123">
                  <c:v>40210.65486111111</c:v>
                </c:pt>
                <c:pt idx="124">
                  <c:v>40238.5375</c:v>
                </c:pt>
                <c:pt idx="125">
                  <c:v>40269.61597222222</c:v>
                </c:pt>
                <c:pt idx="126">
                  <c:v>40299.32152777778</c:v>
                </c:pt>
                <c:pt idx="127">
                  <c:v>40330.72152777777</c:v>
                </c:pt>
                <c:pt idx="128">
                  <c:v>40361.58333333334</c:v>
                </c:pt>
                <c:pt idx="129">
                  <c:v>40393.65</c:v>
                </c:pt>
                <c:pt idx="130">
                  <c:v>40422.34027777778</c:v>
                </c:pt>
                <c:pt idx="131">
                  <c:v>40452.64791666667</c:v>
                </c:pt>
                <c:pt idx="132">
                  <c:v>40484.84444444444</c:v>
                </c:pt>
                <c:pt idx="133">
                  <c:v>40513.60069444444</c:v>
                </c:pt>
                <c:pt idx="134">
                  <c:v>40544.7888888889</c:v>
                </c:pt>
                <c:pt idx="135">
                  <c:v>40575.45833333333</c:v>
                </c:pt>
                <c:pt idx="136">
                  <c:v>40604.67777777778</c:v>
                </c:pt>
                <c:pt idx="137">
                  <c:v>40631.72847222222</c:v>
                </c:pt>
              </c:numCache>
            </c:numRef>
          </c:cat>
          <c:val>
            <c:numRef>
              <c:f>'Filtered data by first of month'!$F$2:$F$139</c:f>
              <c:numCache>
                <c:formatCode>General</c:formatCode>
                <c:ptCount val="138"/>
                <c:pt idx="0">
                  <c:v>1545.0</c:v>
                </c:pt>
                <c:pt idx="1">
                  <c:v>1545.0</c:v>
                </c:pt>
                <c:pt idx="2">
                  <c:v>2134.0</c:v>
                </c:pt>
                <c:pt idx="3">
                  <c:v>2606.0</c:v>
                </c:pt>
                <c:pt idx="4">
                  <c:v>9254.0</c:v>
                </c:pt>
                <c:pt idx="5">
                  <c:v>9262.0</c:v>
                </c:pt>
                <c:pt idx="6">
                  <c:v>9459.0</c:v>
                </c:pt>
                <c:pt idx="7">
                  <c:v>9648.0</c:v>
                </c:pt>
                <c:pt idx="8">
                  <c:v>9614.0</c:v>
                </c:pt>
                <c:pt idx="9">
                  <c:v>9600.0</c:v>
                </c:pt>
                <c:pt idx="10">
                  <c:v>9550.0</c:v>
                </c:pt>
                <c:pt idx="11">
                  <c:v>9676.0</c:v>
                </c:pt>
                <c:pt idx="12">
                  <c:v>9671.0</c:v>
                </c:pt>
                <c:pt idx="13">
                  <c:v>10857.0</c:v>
                </c:pt>
                <c:pt idx="14">
                  <c:v>13705.0</c:v>
                </c:pt>
                <c:pt idx="15">
                  <c:v>13809.0</c:v>
                </c:pt>
                <c:pt idx="16">
                  <c:v>13210.0</c:v>
                </c:pt>
                <c:pt idx="17">
                  <c:v>11502.0</c:v>
                </c:pt>
                <c:pt idx="18">
                  <c:v>11690.0</c:v>
                </c:pt>
                <c:pt idx="19">
                  <c:v>13475.0</c:v>
                </c:pt>
                <c:pt idx="20">
                  <c:v>13572.0</c:v>
                </c:pt>
                <c:pt idx="21">
                  <c:v>13888.0</c:v>
                </c:pt>
                <c:pt idx="22">
                  <c:v>14424.0</c:v>
                </c:pt>
                <c:pt idx="23">
                  <c:v>14363.0</c:v>
                </c:pt>
                <c:pt idx="24">
                  <c:v>14558.0</c:v>
                </c:pt>
                <c:pt idx="25">
                  <c:v>14667.0</c:v>
                </c:pt>
                <c:pt idx="26">
                  <c:v>14767.0</c:v>
                </c:pt>
                <c:pt idx="27">
                  <c:v>14794.0</c:v>
                </c:pt>
                <c:pt idx="28">
                  <c:v>15016.0</c:v>
                </c:pt>
                <c:pt idx="29">
                  <c:v>15247.0</c:v>
                </c:pt>
                <c:pt idx="30">
                  <c:v>15631.0</c:v>
                </c:pt>
                <c:pt idx="31">
                  <c:v>15891.0</c:v>
                </c:pt>
                <c:pt idx="32">
                  <c:v>16031.0</c:v>
                </c:pt>
                <c:pt idx="33">
                  <c:v>16046.0</c:v>
                </c:pt>
                <c:pt idx="34">
                  <c:v>16086.0</c:v>
                </c:pt>
                <c:pt idx="35">
                  <c:v>16187.0</c:v>
                </c:pt>
                <c:pt idx="36">
                  <c:v>16229.0</c:v>
                </c:pt>
                <c:pt idx="37">
                  <c:v>16356.0</c:v>
                </c:pt>
                <c:pt idx="38">
                  <c:v>16409.0</c:v>
                </c:pt>
                <c:pt idx="39">
                  <c:v>16607.0</c:v>
                </c:pt>
                <c:pt idx="40">
                  <c:v>16704.0</c:v>
                </c:pt>
                <c:pt idx="41">
                  <c:v>16748.0</c:v>
                </c:pt>
                <c:pt idx="42">
                  <c:v>16735.0</c:v>
                </c:pt>
                <c:pt idx="43">
                  <c:v>16757.0</c:v>
                </c:pt>
                <c:pt idx="44">
                  <c:v>16775.0</c:v>
                </c:pt>
                <c:pt idx="45">
                  <c:v>16826.0</c:v>
                </c:pt>
                <c:pt idx="46">
                  <c:v>16850.0</c:v>
                </c:pt>
                <c:pt idx="47">
                  <c:v>16879.0</c:v>
                </c:pt>
                <c:pt idx="48">
                  <c:v>16885.0</c:v>
                </c:pt>
                <c:pt idx="49">
                  <c:v>16593.0</c:v>
                </c:pt>
                <c:pt idx="50">
                  <c:v>16628.0</c:v>
                </c:pt>
                <c:pt idx="51">
                  <c:v>16709.0</c:v>
                </c:pt>
                <c:pt idx="52">
                  <c:v>16733.0</c:v>
                </c:pt>
                <c:pt idx="53">
                  <c:v>16845.0</c:v>
                </c:pt>
                <c:pt idx="54">
                  <c:v>16965.0</c:v>
                </c:pt>
                <c:pt idx="55">
                  <c:v>16986.0</c:v>
                </c:pt>
                <c:pt idx="56">
                  <c:v>17106.0</c:v>
                </c:pt>
                <c:pt idx="57">
                  <c:v>17205.0</c:v>
                </c:pt>
                <c:pt idx="58">
                  <c:v>17675.0</c:v>
                </c:pt>
                <c:pt idx="59">
                  <c:v>17861.0</c:v>
                </c:pt>
                <c:pt idx="60">
                  <c:v>17887.0</c:v>
                </c:pt>
                <c:pt idx="61">
                  <c:v>19258.0</c:v>
                </c:pt>
                <c:pt idx="62">
                  <c:v>19294.0</c:v>
                </c:pt>
                <c:pt idx="63">
                  <c:v>19352.0</c:v>
                </c:pt>
                <c:pt idx="64">
                  <c:v>19359.0</c:v>
                </c:pt>
                <c:pt idx="65">
                  <c:v>19390.0</c:v>
                </c:pt>
                <c:pt idx="66">
                  <c:v>19417.0</c:v>
                </c:pt>
                <c:pt idx="67">
                  <c:v>19492.0</c:v>
                </c:pt>
                <c:pt idx="68">
                  <c:v>19546.0</c:v>
                </c:pt>
                <c:pt idx="69">
                  <c:v>19672.0</c:v>
                </c:pt>
                <c:pt idx="70">
                  <c:v>19751.0</c:v>
                </c:pt>
                <c:pt idx="71">
                  <c:v>19773.0</c:v>
                </c:pt>
                <c:pt idx="72">
                  <c:v>19805.0</c:v>
                </c:pt>
                <c:pt idx="73">
                  <c:v>19863.0</c:v>
                </c:pt>
                <c:pt idx="74">
                  <c:v>19902.0</c:v>
                </c:pt>
                <c:pt idx="75">
                  <c:v>19988.0</c:v>
                </c:pt>
                <c:pt idx="76">
                  <c:v>19966.0</c:v>
                </c:pt>
                <c:pt idx="77">
                  <c:v>19977.0</c:v>
                </c:pt>
                <c:pt idx="78">
                  <c:v>20124.0</c:v>
                </c:pt>
                <c:pt idx="79">
                  <c:v>20042.0</c:v>
                </c:pt>
                <c:pt idx="80">
                  <c:v>20041.0</c:v>
                </c:pt>
                <c:pt idx="81">
                  <c:v>20163.0</c:v>
                </c:pt>
                <c:pt idx="82">
                  <c:v>20278.0</c:v>
                </c:pt>
                <c:pt idx="83">
                  <c:v>20317.0</c:v>
                </c:pt>
                <c:pt idx="84">
                  <c:v>20449.0</c:v>
                </c:pt>
                <c:pt idx="85">
                  <c:v>20464.0</c:v>
                </c:pt>
                <c:pt idx="86">
                  <c:v>20480.0</c:v>
                </c:pt>
                <c:pt idx="87">
                  <c:v>20387.0</c:v>
                </c:pt>
                <c:pt idx="88">
                  <c:v>20407.0</c:v>
                </c:pt>
                <c:pt idx="89">
                  <c:v>20477.0</c:v>
                </c:pt>
                <c:pt idx="90">
                  <c:v>20490.0</c:v>
                </c:pt>
                <c:pt idx="91">
                  <c:v>20514.0</c:v>
                </c:pt>
                <c:pt idx="92">
                  <c:v>20541.0</c:v>
                </c:pt>
                <c:pt idx="93">
                  <c:v>20609.0</c:v>
                </c:pt>
                <c:pt idx="94">
                  <c:v>20661.0</c:v>
                </c:pt>
                <c:pt idx="95">
                  <c:v>20733.0</c:v>
                </c:pt>
                <c:pt idx="96">
                  <c:v>20775.0</c:v>
                </c:pt>
                <c:pt idx="97">
                  <c:v>20999.0</c:v>
                </c:pt>
                <c:pt idx="98">
                  <c:v>21063.0</c:v>
                </c:pt>
                <c:pt idx="99">
                  <c:v>21108.0</c:v>
                </c:pt>
                <c:pt idx="100">
                  <c:v>21115.0</c:v>
                </c:pt>
                <c:pt idx="101">
                  <c:v>21152.0</c:v>
                </c:pt>
                <c:pt idx="102">
                  <c:v>21503.0</c:v>
                </c:pt>
                <c:pt idx="103">
                  <c:v>21521.0</c:v>
                </c:pt>
                <c:pt idx="104">
                  <c:v>21647.0</c:v>
                </c:pt>
                <c:pt idx="105">
                  <c:v>21644.0</c:v>
                </c:pt>
                <c:pt idx="106">
                  <c:v>22272.0</c:v>
                </c:pt>
                <c:pt idx="107">
                  <c:v>22346.0</c:v>
                </c:pt>
                <c:pt idx="108">
                  <c:v>22565.0</c:v>
                </c:pt>
                <c:pt idx="109">
                  <c:v>20464.0</c:v>
                </c:pt>
                <c:pt idx="110">
                  <c:v>20997.0</c:v>
                </c:pt>
                <c:pt idx="111">
                  <c:v>20861.0</c:v>
                </c:pt>
                <c:pt idx="112">
                  <c:v>20959.0</c:v>
                </c:pt>
                <c:pt idx="113">
                  <c:v>20073.0</c:v>
                </c:pt>
                <c:pt idx="114">
                  <c:v>20170.0</c:v>
                </c:pt>
                <c:pt idx="115">
                  <c:v>20228.0</c:v>
                </c:pt>
                <c:pt idx="116">
                  <c:v>20262.0</c:v>
                </c:pt>
                <c:pt idx="117">
                  <c:v>20324.0</c:v>
                </c:pt>
                <c:pt idx="118">
                  <c:v>20590.0</c:v>
                </c:pt>
                <c:pt idx="119">
                  <c:v>20653.0</c:v>
                </c:pt>
                <c:pt idx="120">
                  <c:v>20887.0</c:v>
                </c:pt>
                <c:pt idx="121">
                  <c:v>20914.0</c:v>
                </c:pt>
                <c:pt idx="122">
                  <c:v>20953.0</c:v>
                </c:pt>
                <c:pt idx="123">
                  <c:v>21007.0</c:v>
                </c:pt>
                <c:pt idx="124">
                  <c:v>21070.0</c:v>
                </c:pt>
                <c:pt idx="125">
                  <c:v>21169.0</c:v>
                </c:pt>
                <c:pt idx="126">
                  <c:v>21184.0</c:v>
                </c:pt>
                <c:pt idx="127">
                  <c:v>21204.0</c:v>
                </c:pt>
                <c:pt idx="128">
                  <c:v>21290.0</c:v>
                </c:pt>
                <c:pt idx="129">
                  <c:v>21348.0</c:v>
                </c:pt>
                <c:pt idx="130">
                  <c:v>21358.0</c:v>
                </c:pt>
                <c:pt idx="131">
                  <c:v>21774.0</c:v>
                </c:pt>
                <c:pt idx="132">
                  <c:v>21952.0</c:v>
                </c:pt>
                <c:pt idx="133">
                  <c:v>22094.0</c:v>
                </c:pt>
                <c:pt idx="134">
                  <c:v>22150.0</c:v>
                </c:pt>
                <c:pt idx="135">
                  <c:v>22211.0</c:v>
                </c:pt>
                <c:pt idx="136">
                  <c:v>22263.0</c:v>
                </c:pt>
                <c:pt idx="137">
                  <c:v>22321.0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41306872"/>
        <c:axId val="-2034082600"/>
      </c:lineChart>
      <c:dateAx>
        <c:axId val="-2041306872"/>
        <c:scaling>
          <c:orientation val="minMax"/>
        </c:scaling>
        <c:delete val="0"/>
        <c:axPos val="b"/>
        <c:numFmt formatCode="m/d/yy\ h:mm" sourceLinked="1"/>
        <c:majorTickMark val="out"/>
        <c:minorTickMark val="none"/>
        <c:tickLblPos val="nextTo"/>
        <c:crossAx val="-2034082600"/>
        <c:crosses val="autoZero"/>
        <c:auto val="1"/>
        <c:lblOffset val="100"/>
        <c:baseTimeUnit val="days"/>
      </c:dateAx>
      <c:valAx>
        <c:axId val="-20340826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413068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E75FC-CBFE-1647-936E-0FAEDC1F115F}" type="datetimeFigureOut">
              <a:rPr lang="en-US" smtClean="0"/>
              <a:t>13-12-05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48A2E-9CA7-AC44-86BE-D18A2E6A8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414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EC89D-E8F1-8C47-B3F1-766CBCEA6003}" type="datetimeFigureOut">
              <a:rPr lang="en-US" smtClean="0"/>
              <a:t>13-12-05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5600B-5D0D-904F-936D-1004EF6F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613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59B64782-E8A9-1F41-91B4-46930899A3AF}" type="datetime1">
              <a:rPr lang="en-CA" smtClean="0"/>
              <a:t>13-12-05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C0BF-4505-AF4F-AFE5-3378DF45B23F}" type="datetime1">
              <a:rPr lang="en-CA" smtClean="0"/>
              <a:t>13-12-05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98E72-AB36-D64A-9B52-23DC6E120B02}" type="datetime1">
              <a:rPr lang="en-CA" smtClean="0"/>
              <a:t>13-12-05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3E22-FE16-064C-B2C9-FADCE0C6D231}" type="datetime1">
              <a:rPr lang="en-CA" smtClean="0"/>
              <a:t>13-12-05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DDC7-FD0B-9748-8028-32821F5E8659}" type="datetime1">
              <a:rPr lang="en-CA" smtClean="0"/>
              <a:t>13-12-05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83F6-728E-E440-B23B-B8F77889544E}" type="datetime1">
              <a:rPr lang="en-CA" smtClean="0"/>
              <a:t>13-12-05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22E2-5E87-8744-A36C-4A17B645A05B}" type="datetime1">
              <a:rPr lang="en-CA" smtClean="0"/>
              <a:t>13-12-05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EB4D2C2-A1BD-E14E-9DF4-4BB035F5CDC5}" type="datetime1">
              <a:rPr lang="en-CA" smtClean="0"/>
              <a:t>13-12-05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E256-8E6F-184C-A5A7-2798383977F6}" type="datetime1">
              <a:rPr lang="en-CA" smtClean="0"/>
              <a:t>13-12-05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9C19-4D02-6448-BA83-EC29B91BDACE}" type="datetime1">
              <a:rPr lang="en-CA" smtClean="0"/>
              <a:t>13-12-05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D79C-31F3-9941-8CBD-7976728C85C9}" type="datetime1">
              <a:rPr lang="en-CA" smtClean="0"/>
              <a:t>13-12-05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3F62-6C1D-C547-96C7-876D8B69E371}" type="datetime1">
              <a:rPr lang="en-CA" smtClean="0"/>
              <a:t>13-12-05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7B61-9493-A347-9FDA-F7B7A70EFFA8}" type="datetime1">
              <a:rPr lang="en-CA" smtClean="0"/>
              <a:t>13-12-05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3BC3-59DC-FD42-8922-A11F177E3C06}" type="datetime1">
              <a:rPr lang="en-CA" smtClean="0"/>
              <a:t>13-12-05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2506CB65-8BC1-0642-9901-B52256FE3C12}" type="datetime1">
              <a:rPr lang="en-CA" smtClean="0"/>
              <a:t>13-12-05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Software Complexities: Do Traditional and Change Complexity Relate?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Buthainah Aldosary</a:t>
            </a:r>
          </a:p>
          <a:p>
            <a:r>
              <a:rPr lang="en-US" dirty="0" smtClean="0"/>
              <a:t>Dec 6, 2013</a:t>
            </a:r>
          </a:p>
          <a:p>
            <a:endParaRPr lang="en-US" dirty="0"/>
          </a:p>
          <a:p>
            <a:r>
              <a:rPr lang="en-US" dirty="0" smtClean="0"/>
              <a:t>Concordia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06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900113" y="2133600"/>
          <a:ext cx="7345362" cy="3932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986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304119"/>
              </p:ext>
            </p:extLst>
          </p:nvPr>
        </p:nvGraphicFramePr>
        <p:xfrm>
          <a:off x="914400" y="1844824"/>
          <a:ext cx="7315200" cy="4231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8084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900113" y="2133600"/>
          <a:ext cx="7345362" cy="3932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1420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File level vs. System level.</a:t>
            </a:r>
          </a:p>
          <a:p>
            <a:endParaRPr lang="en-US" dirty="0" smtClean="0"/>
          </a:p>
          <a:p>
            <a:pPr marL="350838" lvl="1" indent="0">
              <a:buNone/>
            </a:pPr>
            <a:r>
              <a:rPr lang="en-US" sz="2400" dirty="0" smtClean="0"/>
              <a:t>[Israel </a:t>
            </a:r>
            <a:r>
              <a:rPr lang="en-US" sz="2400" dirty="0" err="1" smtClean="0"/>
              <a:t>Herraiz</a:t>
            </a:r>
            <a:r>
              <a:rPr lang="en-US" sz="2400" dirty="0" smtClean="0"/>
              <a:t>, 2010]’s study was done at a file level whereas this study was done at a system level.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6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conclusion, TCM and CCM do not correlate because they measure different things.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Future Work</a:t>
            </a:r>
          </a:p>
          <a:p>
            <a:pPr marL="350838" lvl="1" indent="0">
              <a:buNone/>
            </a:pPr>
            <a:r>
              <a:rPr lang="en-US" dirty="0" smtClean="0"/>
              <a:t>Relate productivity and number of bugs to TCM and CCM independently.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4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r>
              <a:rPr lang="en-US" sz="5400" dirty="0" smtClean="0"/>
              <a:t>Any Questions?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6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complexity of a change can be very different from the complexity of the files or system that contain a </a:t>
            </a:r>
            <a:r>
              <a:rPr lang="en-US" dirty="0" smtClean="0"/>
              <a:t>change.</a:t>
            </a:r>
          </a:p>
          <a:p>
            <a:r>
              <a:rPr lang="en-US" dirty="0"/>
              <a:t>Change complexity is related to</a:t>
            </a:r>
            <a:r>
              <a:rPr lang="en-US" dirty="0" smtClean="0"/>
              <a:t>, `</a:t>
            </a:r>
            <a:r>
              <a:rPr lang="en-US" dirty="0"/>
              <a:t>`how hard is it to understand and review a </a:t>
            </a:r>
            <a:r>
              <a:rPr lang="en-US" dirty="0" smtClean="0"/>
              <a:t>change”. </a:t>
            </a:r>
          </a:p>
          <a:p>
            <a:r>
              <a:rPr lang="en-US" dirty="0"/>
              <a:t>S</a:t>
            </a:r>
            <a:r>
              <a:rPr lang="en-US" dirty="0" smtClean="0"/>
              <a:t>ystem complexity</a:t>
            </a:r>
            <a:r>
              <a:rPr lang="en-US" dirty="0"/>
              <a:t> </a:t>
            </a:r>
            <a:r>
              <a:rPr lang="en-US" dirty="0" smtClean="0"/>
              <a:t>is related to, </a:t>
            </a:r>
            <a:r>
              <a:rPr lang="en-US" dirty="0"/>
              <a:t>"how hard is it to understand and potentially modify the system". </a:t>
            </a:r>
            <a:endParaRPr lang="en-US" dirty="0" smtClean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08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System Complexity Measures (Traditional)</a:t>
            </a:r>
          </a:p>
          <a:p>
            <a:pPr marL="236538" lvl="1" indent="0">
              <a:buNone/>
            </a:pPr>
            <a:endParaRPr lang="en-US" dirty="0"/>
          </a:p>
          <a:p>
            <a:pPr marL="465138" lvl="2" indent="0">
              <a:buNone/>
            </a:pPr>
            <a:r>
              <a:rPr lang="en-US" dirty="0" smtClean="0"/>
              <a:t>Lines of code, Halstead’s length, Total </a:t>
            </a:r>
            <a:r>
              <a:rPr lang="en-US" dirty="0"/>
              <a:t>c</a:t>
            </a:r>
            <a:r>
              <a:rPr lang="en-US" dirty="0" smtClean="0"/>
              <a:t>yclomatic complexity, Max cyclomatic complexity.</a:t>
            </a:r>
          </a:p>
          <a:p>
            <a:endParaRPr lang="en-US" b="1" dirty="0"/>
          </a:p>
          <a:p>
            <a:r>
              <a:rPr lang="en-US" b="1" dirty="0" smtClean="0"/>
              <a:t>Change Complexity Measures</a:t>
            </a:r>
          </a:p>
          <a:p>
            <a:pPr marL="236538" lvl="1" indent="0">
              <a:buNone/>
            </a:pPr>
            <a:endParaRPr lang="en-US" dirty="0" smtClean="0"/>
          </a:p>
          <a:p>
            <a:pPr marL="465138" lvl="2" indent="0">
              <a:buNone/>
            </a:pPr>
            <a:r>
              <a:rPr lang="en-US" dirty="0" smtClean="0"/>
              <a:t>Mods, Indentation sum, Hunk distance.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95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72121" y="1870955"/>
            <a:ext cx="6932701" cy="2998205"/>
            <a:chOff x="972121" y="2708920"/>
            <a:chExt cx="6932701" cy="2998205"/>
          </a:xfrm>
        </p:grpSpPr>
        <p:grpSp>
          <p:nvGrpSpPr>
            <p:cNvPr id="6" name="Group 5"/>
            <p:cNvGrpSpPr/>
            <p:nvPr/>
          </p:nvGrpSpPr>
          <p:grpSpPr>
            <a:xfrm>
              <a:off x="1114450" y="3174700"/>
              <a:ext cx="6790372" cy="2008484"/>
              <a:chOff x="1114450" y="3174700"/>
              <a:chExt cx="6790372" cy="2008484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 flipV="1">
                <a:off x="1114450" y="5157268"/>
                <a:ext cx="6790372" cy="1295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114450" y="3200616"/>
                <a:ext cx="0" cy="198256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588224" y="3174700"/>
                <a:ext cx="0" cy="198256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466390" y="3174700"/>
                <a:ext cx="0" cy="198256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220072" y="3187658"/>
                <a:ext cx="0" cy="198256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7904822" y="3182043"/>
                <a:ext cx="0" cy="198256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972121" y="2718792"/>
              <a:ext cx="5755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V0</a:t>
              </a:r>
              <a:endParaRPr lang="en-US" sz="14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40273" y="2735052"/>
              <a:ext cx="5755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V1</a:t>
              </a:r>
              <a:endParaRPr lang="en-US" sz="14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36417" y="2718792"/>
              <a:ext cx="5755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V2</a:t>
              </a:r>
              <a:endParaRPr lang="en-US" sz="1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04048" y="2728949"/>
              <a:ext cx="5755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V3</a:t>
              </a:r>
              <a:endParaRPr lang="en-US" sz="1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49735" y="2708920"/>
              <a:ext cx="5755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V4</a:t>
              </a:r>
              <a:endParaRPr lang="en-US" sz="1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31640" y="3815172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</a:rPr>
                <a:t>TCM V1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35796" y="3815172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</a:rPr>
                <a:t>TCM V2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49442" y="3815172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</a:rPr>
                <a:t>TCM V4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04248" y="3834917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</a:rPr>
                <a:t>TCM V5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31640" y="5399348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B000B0"/>
                  </a:solidFill>
                </a:rPr>
                <a:t>CCM V1</a:t>
              </a:r>
              <a:endParaRPr lang="en-US" sz="1400" b="1" dirty="0">
                <a:solidFill>
                  <a:srgbClr val="B000B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74540" y="5399348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B000B0"/>
                  </a:solidFill>
                </a:rPr>
                <a:t>CCM V2</a:t>
              </a:r>
              <a:endParaRPr lang="en-US" sz="1400" b="1" dirty="0">
                <a:solidFill>
                  <a:srgbClr val="B000B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16896" y="5373216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B000B0"/>
                  </a:solidFill>
                </a:rPr>
                <a:t>CCM V3</a:t>
              </a:r>
              <a:endParaRPr lang="en-US" sz="1400" b="1" dirty="0">
                <a:solidFill>
                  <a:srgbClr val="B000B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49442" y="5390789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B000B0"/>
                  </a:solidFill>
                </a:rPr>
                <a:t>CCM V4</a:t>
              </a:r>
              <a:endParaRPr lang="en-US" sz="1400" b="1" dirty="0">
                <a:solidFill>
                  <a:srgbClr val="B000B0"/>
                </a:solidFill>
              </a:endParaRPr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3851920" y="2348880"/>
            <a:ext cx="0" cy="19825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067944" y="297720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</a:rPr>
              <a:t>TCM V3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17050" y="1890984"/>
            <a:ext cx="575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V5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725492" y="455282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B000B0"/>
                </a:solidFill>
              </a:rPr>
              <a:t>CCM V5</a:t>
            </a:r>
            <a:endParaRPr lang="en-US" sz="1400" b="1" dirty="0">
              <a:solidFill>
                <a:srgbClr val="B000B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31640" y="3025428"/>
            <a:ext cx="2340260" cy="307777"/>
            <a:chOff x="1331640" y="3025428"/>
            <a:chExt cx="3096344" cy="307777"/>
          </a:xfrm>
        </p:grpSpPr>
        <p:sp>
          <p:nvSpPr>
            <p:cNvPr id="31" name="Rounded Rectangle 30"/>
            <p:cNvSpPr/>
            <p:nvPr/>
          </p:nvSpPr>
          <p:spPr>
            <a:xfrm>
              <a:off x="1331640" y="3025428"/>
              <a:ext cx="3096344" cy="307777"/>
            </a:xfrm>
            <a:prstGeom prst="round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Minus 31"/>
            <p:cNvSpPr/>
            <p:nvPr/>
          </p:nvSpPr>
          <p:spPr>
            <a:xfrm>
              <a:off x="2700313" y="3140968"/>
              <a:ext cx="431527" cy="72008"/>
            </a:xfrm>
            <a:prstGeom prst="mathMinus">
              <a:avLst/>
            </a:prstGeom>
            <a:ln w="38100" cmpd="sng">
              <a:solidFill>
                <a:srgbClr val="4B5A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331636" y="3573016"/>
            <a:ext cx="1803899" cy="1296145"/>
            <a:chOff x="1164282" y="3573016"/>
            <a:chExt cx="2386697" cy="1296145"/>
          </a:xfrm>
        </p:grpSpPr>
        <p:sp>
          <p:nvSpPr>
            <p:cNvPr id="34" name="Rounded Rectangle 33"/>
            <p:cNvSpPr/>
            <p:nvPr/>
          </p:nvSpPr>
          <p:spPr>
            <a:xfrm>
              <a:off x="1164286" y="4563681"/>
              <a:ext cx="1180491" cy="305480"/>
            </a:xfrm>
            <a:prstGeom prst="round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Brace 34"/>
            <p:cNvSpPr/>
            <p:nvPr/>
          </p:nvSpPr>
          <p:spPr>
            <a:xfrm rot="5400000">
              <a:off x="1971529" y="2765769"/>
              <a:ext cx="772203" cy="2386697"/>
            </a:xfrm>
            <a:prstGeom prst="rightBrace">
              <a:avLst>
                <a:gd name="adj1" fmla="val 8333"/>
                <a:gd name="adj2" fmla="val 64734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275858" y="2996952"/>
            <a:ext cx="1764193" cy="1279168"/>
            <a:chOff x="5904151" y="2996952"/>
            <a:chExt cx="1764193" cy="1279168"/>
          </a:xfrm>
        </p:grpSpPr>
        <p:sp>
          <p:nvSpPr>
            <p:cNvPr id="40" name="Rounded Rectangle 39"/>
            <p:cNvSpPr/>
            <p:nvPr/>
          </p:nvSpPr>
          <p:spPr>
            <a:xfrm>
              <a:off x="6641411" y="2996952"/>
              <a:ext cx="1026933" cy="322699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Brace 40"/>
            <p:cNvSpPr/>
            <p:nvPr/>
          </p:nvSpPr>
          <p:spPr>
            <a:xfrm rot="16200000">
              <a:off x="6303651" y="3163453"/>
              <a:ext cx="713167" cy="1512168"/>
            </a:xfrm>
            <a:prstGeom prst="rightBrace">
              <a:avLst>
                <a:gd name="adj1" fmla="val 8333"/>
                <a:gd name="adj2" fmla="val 68553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371669" y="3006243"/>
            <a:ext cx="1026933" cy="1836785"/>
            <a:chOff x="5371669" y="3006243"/>
            <a:chExt cx="1026933" cy="1836785"/>
          </a:xfrm>
        </p:grpSpPr>
        <p:sp>
          <p:nvSpPr>
            <p:cNvPr id="42" name="Rounded Rectangle 41"/>
            <p:cNvSpPr/>
            <p:nvPr/>
          </p:nvSpPr>
          <p:spPr>
            <a:xfrm>
              <a:off x="5371669" y="3006243"/>
              <a:ext cx="1026933" cy="1836785"/>
            </a:xfrm>
            <a:prstGeom prst="roundRect">
              <a:avLst/>
            </a:prstGeom>
            <a:solidFill>
              <a:srgbClr val="3366FF">
                <a:alpha val="4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Equal 43"/>
            <p:cNvSpPr/>
            <p:nvPr/>
          </p:nvSpPr>
          <p:spPr>
            <a:xfrm>
              <a:off x="5579591" y="3717032"/>
              <a:ext cx="576585" cy="432048"/>
            </a:xfrm>
            <a:prstGeom prst="mathEqual">
              <a:avLst/>
            </a:prstGeom>
            <a:ln w="635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331641" y="4561383"/>
            <a:ext cx="3672408" cy="310075"/>
            <a:chOff x="1331641" y="4561383"/>
            <a:chExt cx="3672408" cy="310075"/>
          </a:xfrm>
        </p:grpSpPr>
        <p:grpSp>
          <p:nvGrpSpPr>
            <p:cNvPr id="36" name="Group 35"/>
            <p:cNvGrpSpPr/>
            <p:nvPr/>
          </p:nvGrpSpPr>
          <p:grpSpPr>
            <a:xfrm>
              <a:off x="1331641" y="4563681"/>
              <a:ext cx="3672408" cy="307777"/>
              <a:chOff x="2195736" y="4653136"/>
              <a:chExt cx="3096344" cy="307777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2195736" y="4653136"/>
                <a:ext cx="3096344" cy="307777"/>
              </a:xfrm>
              <a:prstGeom prst="roundRect">
                <a:avLst/>
              </a:prstGeom>
              <a:solidFill>
                <a:srgbClr val="FFFF00">
                  <a:alpha val="4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Plus 37"/>
              <p:cNvSpPr/>
              <p:nvPr/>
            </p:nvSpPr>
            <p:spPr>
              <a:xfrm>
                <a:off x="4070767" y="4653136"/>
                <a:ext cx="432048" cy="307777"/>
              </a:xfrm>
              <a:prstGeom prst="mathPlus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Plus 45"/>
            <p:cNvSpPr/>
            <p:nvPr/>
          </p:nvSpPr>
          <p:spPr>
            <a:xfrm>
              <a:off x="2267744" y="4561383"/>
              <a:ext cx="512429" cy="307777"/>
            </a:xfrm>
            <a:prstGeom prst="mathPlu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8628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Screen Shot 2013-12-04 at 11.10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052244"/>
            <a:ext cx="5472608" cy="1317729"/>
          </a:xfrm>
          <a:prstGeom prst="rect">
            <a:avLst/>
          </a:prstGeom>
        </p:spPr>
      </p:pic>
      <p:pic>
        <p:nvPicPr>
          <p:cNvPr id="6" name="Picture 5" descr="Screen Shot 2013-12-04 at 11.11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924" y="3296845"/>
            <a:ext cx="4305300" cy="1244600"/>
          </a:xfrm>
          <a:prstGeom prst="rect">
            <a:avLst/>
          </a:prstGeom>
        </p:spPr>
      </p:pic>
      <p:pic>
        <p:nvPicPr>
          <p:cNvPr id="7" name="Picture 6" descr="Screen Shot 2013-12-04 at 11.11.1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273" y="4653136"/>
            <a:ext cx="4330700" cy="1066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3568" y="2329716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1)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0431" y="3553852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BAF4B"/>
                </a:solidFill>
              </a:rPr>
              <a:t>2</a:t>
            </a:r>
            <a:r>
              <a:rPr lang="en-US" sz="2800" dirty="0" smtClean="0">
                <a:solidFill>
                  <a:srgbClr val="CBAF4B"/>
                </a:solidFill>
              </a:rPr>
              <a:t>)</a:t>
            </a:r>
            <a:endParaRPr lang="en-US" sz="2800" dirty="0">
              <a:solidFill>
                <a:srgbClr val="CBAF4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6166" y="4797152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3</a:t>
            </a:r>
            <a:r>
              <a:rPr lang="en-US" sz="2800" dirty="0" smtClean="0">
                <a:solidFill>
                  <a:srgbClr val="0000FF"/>
                </a:solidFill>
              </a:rPr>
              <a:t>)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205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Dataset from Apache HTTP Server Project.</a:t>
            </a:r>
          </a:p>
          <a:p>
            <a:r>
              <a:rPr lang="en-US" sz="1800" dirty="0" smtClean="0"/>
              <a:t>Written in C.</a:t>
            </a:r>
          </a:p>
          <a:p>
            <a:r>
              <a:rPr lang="en-US" sz="1800" dirty="0" smtClean="0"/>
              <a:t>Provides secure, efficient and extensible HTTP services.</a:t>
            </a:r>
          </a:p>
          <a:p>
            <a:r>
              <a:rPr lang="en-US" sz="1800" dirty="0" smtClean="0"/>
              <a:t>Most popular web server on the Internet since 1996.</a:t>
            </a:r>
          </a:p>
          <a:p>
            <a:r>
              <a:rPr lang="en-US" sz="1800" dirty="0" smtClean="0"/>
              <a:t>Data retrieved from June 18, 1999 – March 3, 2011.</a:t>
            </a:r>
          </a:p>
          <a:p>
            <a:r>
              <a:rPr lang="en-US" sz="1800" dirty="0" smtClean="0"/>
              <a:t>All measures were taken at each commit (aka. Version).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6</a:t>
            </a:fld>
            <a:endParaRPr lang="en-US"/>
          </a:p>
        </p:txBody>
      </p:sp>
      <p:pic>
        <p:nvPicPr>
          <p:cNvPr id="5" name="Content Placeholder 6" descr="Screen Shot 2013-12-04 at 11.31.0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405" b="-69405"/>
          <a:stretch/>
        </p:blipFill>
        <p:spPr>
          <a:xfrm>
            <a:off x="4788024" y="4730720"/>
            <a:ext cx="3959919" cy="211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03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RQ1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Poor correlation between TCM and CCM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Macintosh HD:Users:buthainahaldosary:Desktop:Cor_RQ1_resul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459460"/>
            <a:ext cx="5486400" cy="1409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126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RQ2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Negative correlation between TCM and CCM.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Macintosh HD:Users:buthainahaldosary:Desktop:Cor_RQ2_Resul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510260"/>
            <a:ext cx="5486400" cy="1358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1465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RQ3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Poor correlation between TCM and CCM.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Macintosh HD:Users:buthainahaldosary:Desktop:RQ3A_Result_Co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927" y="3467968"/>
            <a:ext cx="5478145" cy="147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1465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253</TotalTime>
  <Words>331</Words>
  <Application>Microsoft Macintosh PowerPoint</Application>
  <PresentationFormat>On-screen Show (4:3)</PresentationFormat>
  <Paragraphs>83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Capital</vt:lpstr>
      <vt:lpstr>Software Complexities: Do Traditional and Change Complexity Relate?</vt:lpstr>
      <vt:lpstr>Introduction</vt:lpstr>
      <vt:lpstr>Background</vt:lpstr>
      <vt:lpstr>Research Questions</vt:lpstr>
      <vt:lpstr>Research Questions</vt:lpstr>
      <vt:lpstr>Methodology</vt:lpstr>
      <vt:lpstr>RQ1</vt:lpstr>
      <vt:lpstr>RQ2</vt:lpstr>
      <vt:lpstr>RQ3</vt:lpstr>
      <vt:lpstr>Time series</vt:lpstr>
      <vt:lpstr>Time series</vt:lpstr>
      <vt:lpstr>Time series</vt:lpstr>
      <vt:lpstr>Validity</vt:lpstr>
      <vt:lpstr>Conclusion and Future Work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Complexity vs. Change Complexity</dc:title>
  <dc:creator>Buthainah Aldosary</dc:creator>
  <cp:lastModifiedBy>Buthainah Aldosary</cp:lastModifiedBy>
  <cp:revision>126</cp:revision>
  <dcterms:created xsi:type="dcterms:W3CDTF">2013-12-03T05:22:49Z</dcterms:created>
  <dcterms:modified xsi:type="dcterms:W3CDTF">2013-12-05T05:43:33Z</dcterms:modified>
</cp:coreProperties>
</file>