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75FC-CBFE-1647-936E-0FAEDC1F115F}" type="datetimeFigureOut">
              <a:rPr lang="en-US" smtClean="0"/>
              <a:t>13-12-03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8A2E-9CA7-AC44-86BE-D18A2E6A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C89D-E8F1-8C47-B3F1-766CBCEA6003}" type="datetimeFigureOut">
              <a:rPr lang="en-US" smtClean="0"/>
              <a:t>13-12-03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600B-5D0D-904F-936D-1004EF6F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59B64782-E8A9-1F41-91B4-46930899A3AF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C0BF-4505-AF4F-AFE5-3378DF45B23F}" type="datetime1">
              <a:rPr lang="en-CA" smtClean="0"/>
              <a:t>13-12-03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8E72-AB36-D64A-9B52-23DC6E120B02}" type="datetime1">
              <a:rPr lang="en-CA" smtClean="0"/>
              <a:t>13-12-03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3E22-FE16-064C-B2C9-FADCE0C6D231}" type="datetime1">
              <a:rPr lang="en-CA" smtClean="0"/>
              <a:t>13-12-03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DC7-FD0B-9748-8028-32821F5E8659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3F6-728E-E440-B23B-B8F77889544E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22E2-5E87-8744-A36C-4A17B645A05B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EB4D2C2-A1BD-E14E-9DF4-4BB035F5CDC5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E256-8E6F-184C-A5A7-2798383977F6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C19-4D02-6448-BA83-EC29B91BDACE}" type="datetime1">
              <a:rPr lang="en-CA" smtClean="0"/>
              <a:t>13-12-03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79C-31F3-9941-8CBD-7976728C85C9}" type="datetime1">
              <a:rPr lang="en-CA" smtClean="0"/>
              <a:t>13-12-03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3F62-6C1D-C547-96C7-876D8B69E371}" type="datetime1">
              <a:rPr lang="en-CA" smtClean="0"/>
              <a:t>13-12-03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B61-9493-A347-9FDA-F7B7A70EFFA8}" type="datetime1">
              <a:rPr lang="en-CA" smtClean="0"/>
              <a:t>13-12-03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3BC3-59DC-FD42-8922-A11F177E3C06}" type="datetime1">
              <a:rPr lang="en-CA" smtClean="0"/>
              <a:t>13-12-03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506CB65-8BC1-0642-9901-B52256FE3C12}" type="datetime1">
              <a:rPr lang="en-CA" smtClean="0"/>
              <a:t>13-12-03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Software Complexities: Do Traditional and Change Complexity Relate?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Buthainah Aldosary</a:t>
            </a:r>
          </a:p>
          <a:p>
            <a:r>
              <a:rPr lang="en-US" dirty="0" smtClean="0"/>
              <a:t>Dec 6, 2013</a:t>
            </a:r>
          </a:p>
          <a:p>
            <a:endParaRPr lang="en-US" dirty="0"/>
          </a:p>
          <a:p>
            <a:r>
              <a:rPr lang="en-US" dirty="0" smtClean="0"/>
              <a:t>Concordia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</TotalTime>
  <Words>32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Software Complexities: Do Traditional and Change Complexity Relate?</vt:lpstr>
      <vt:lpstr>Introduction</vt:lpstr>
      <vt:lpstr>Background</vt:lpstr>
      <vt:lpstr>Methodology</vt:lpstr>
      <vt:lpstr>Findings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Complexity vs. Change Complexity</dc:title>
  <dc:creator>Buthainah Aldosary</dc:creator>
  <cp:lastModifiedBy>Buthainah Aldosary</cp:lastModifiedBy>
  <cp:revision>4</cp:revision>
  <dcterms:created xsi:type="dcterms:W3CDTF">2013-12-03T05:22:49Z</dcterms:created>
  <dcterms:modified xsi:type="dcterms:W3CDTF">2013-12-03T05:40:20Z</dcterms:modified>
</cp:coreProperties>
</file>