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IoT-Based Women’s Safety Device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Portable Solution for Real-Time Threat Detection &amp; Alerts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Need for Women’s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Rising concerns about women’s safety in public spaces</a:t>
            </a:r>
          </a:p>
          <a:p>
            <a:r>
              <a:t>- Lack of proactive security measures</a:t>
            </a:r>
          </a:p>
          <a:p>
            <a:r>
              <a:t>- The role of IoT and AI in personal security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the Women’s Safety Device?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Portable IoT device that detects aggression and alerts emergency contacts</a:t>
            </a:r>
          </a:p>
          <a:p>
            <a:r>
              <a:t>- Compact, lightweight, and bag-mounted</a:t>
            </a:r>
          </a:p>
          <a:p>
            <a:r>
              <a:t>- Uses AI-powered speech and motion detection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&amp;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Aggression Detection: Identifies abusive language and aggressive tone</a:t>
            </a:r>
          </a:p>
          <a:p>
            <a:r>
              <a:t>- Motion Sensing: Detects sudden movements or physical assault</a:t>
            </a:r>
          </a:p>
          <a:p>
            <a:r>
              <a:t>- GPS Tracking: Real-time location sharing</a:t>
            </a:r>
          </a:p>
          <a:p>
            <a:r>
              <a:t>- SOS Button: Manual emergency alert</a:t>
            </a:r>
          </a:p>
          <a:p>
            <a:r>
              <a:t>- Audio &amp; Video Recording: Captures evidence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Hardware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ESP32 – Microcontroller</a:t>
            </a:r>
          </a:p>
          <a:p>
            <a:r>
              <a:t>2. MEMS Mic – Speech Detection</a:t>
            </a:r>
          </a:p>
          <a:p>
            <a:r>
              <a:t>3. MPU6050 – Motion Sensing</a:t>
            </a:r>
          </a:p>
          <a:p>
            <a:r>
              <a:t>4. MAX30102 – Heart Rate Monitoring</a:t>
            </a:r>
          </a:p>
          <a:p>
            <a:r>
              <a:t>5. GPS Module – Location Tracking</a:t>
            </a:r>
          </a:p>
          <a:p>
            <a:r>
              <a:t>6. SIM800L – GSM Communication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Device continuously monitors speech &amp; motion</a:t>
            </a:r>
          </a:p>
          <a:p>
            <a:r>
              <a:t>2. AI detects aggression or sudden movements</a:t>
            </a:r>
          </a:p>
          <a:p>
            <a:r>
              <a:t>3. Alerts are triggered with location &amp; recorded data</a:t>
            </a:r>
          </a:p>
          <a:p>
            <a:r>
              <a:t>4. Emergency contacts receive an instant notification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 AI-Powered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AI-based NLP for aggression detection</a:t>
            </a:r>
          </a:p>
          <a:p>
            <a:r>
              <a:t>- Motion pattern analysis with ML models</a:t>
            </a:r>
          </a:p>
          <a:p>
            <a:r>
              <a:t>- IoT cloud connectivity for real-time monitoring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Facial recognition for attacker identification</a:t>
            </a:r>
          </a:p>
          <a:p>
            <a:r>
              <a:t>- Smart pepper spray activation</a:t>
            </a:r>
          </a:p>
          <a:p>
            <a:r>
              <a:t>- Integration with wearables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Towards a Safer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proactive approach to women’s safety</a:t>
            </a:r>
          </a:p>
          <a:p>
            <a:r>
              <a:t>- Combining IoT &amp; AI for real-time protection</a:t>
            </a:r>
          </a:p>
          <a:p>
            <a:r>
              <a:t>- Looking for partnerships &amp; support</a:t>
            </a:r>
          </a:p>
          <a:p/>
          <a:p>
            <a:r>
              <a:t>Thank You!</a:t>
            </a:r>
          </a:p>
          <a:p>
            <a:r>
              <a:t>For inquiries: [Your Contact Information]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