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3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0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1139-74D1-46C9-A8C0-EB4C6833C61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5DCE-D2FA-4D4D-871B-1C740F3F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4679" y="334234"/>
            <a:ext cx="3439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Gateway Schematic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66" y="1568594"/>
            <a:ext cx="1560009" cy="3180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86568" y="2033155"/>
            <a:ext cx="1484948" cy="126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675968" y="1813619"/>
            <a:ext cx="1451696" cy="114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025610" y="4690730"/>
            <a:ext cx="1778577" cy="1084420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3127664" y="2386657"/>
            <a:ext cx="4016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61608" y="2386657"/>
            <a:ext cx="5715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112327" y="1381991"/>
            <a:ext cx="10391" cy="10046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30420" y="1371600"/>
            <a:ext cx="2413380" cy="103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543800" y="1330848"/>
            <a:ext cx="10391" cy="10558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092618" y="2369831"/>
            <a:ext cx="4156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61608" y="2959695"/>
            <a:ext cx="4779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029200" y="2959695"/>
            <a:ext cx="10391" cy="1383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20822" y="4863608"/>
            <a:ext cx="13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LiPo</a:t>
            </a:r>
            <a:r>
              <a:rPr lang="en-US" dirty="0" smtClean="0"/>
              <a:t> Battery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28368" y="1474864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Solar Panel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15103" y="1335976"/>
            <a:ext cx="16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Argon- Gateway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32464" y="1504338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LiPo</a:t>
            </a:r>
            <a:r>
              <a:rPr lang="en-US" dirty="0" smtClean="0"/>
              <a:t> Charger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935" y="2664029"/>
            <a:ext cx="282876" cy="160986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6816436" y="4279591"/>
            <a:ext cx="0" cy="768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16436" y="5048274"/>
            <a:ext cx="16729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499764" y="4343651"/>
            <a:ext cx="0" cy="704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817" y="2664029"/>
            <a:ext cx="282876" cy="1609861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6120245" y="4273890"/>
            <a:ext cx="0" cy="1035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141027" y="5309755"/>
            <a:ext cx="3169228" cy="20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355352" y="4354041"/>
            <a:ext cx="0" cy="96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928919" y="1947937"/>
            <a:ext cx="98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Mesh</a:t>
            </a:r>
          </a:p>
          <a:p>
            <a:pPr algn="ctr"/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64577" y="1926245"/>
            <a:ext cx="98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endParaRPr lang="en-US" dirty="0" smtClean="0"/>
          </a:p>
          <a:p>
            <a:pPr algn="ctr"/>
            <a:r>
              <a:rPr lang="en-US" dirty="0" smtClean="0"/>
              <a:t>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sunder</dc:creator>
  <cp:lastModifiedBy>sunder</cp:lastModifiedBy>
  <cp:revision>4</cp:revision>
  <dcterms:created xsi:type="dcterms:W3CDTF">2020-12-28T16:13:56Z</dcterms:created>
  <dcterms:modified xsi:type="dcterms:W3CDTF">2020-12-29T19:36:04Z</dcterms:modified>
</cp:coreProperties>
</file>