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6052-3849-4043-9D74-BE3812EFA64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80DA-EEA2-41D6-8B26-55470CD2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48038" y="1381125"/>
            <a:ext cx="2066925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18" y="1381125"/>
            <a:ext cx="3286125" cy="4095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278582" y="1724891"/>
            <a:ext cx="1433945" cy="477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582" y="2400300"/>
            <a:ext cx="1433945" cy="13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8582" y="3304309"/>
            <a:ext cx="1080654" cy="686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78582" y="3086100"/>
            <a:ext cx="1080654" cy="244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37150" y="1724891"/>
            <a:ext cx="138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Temperature</a:t>
            </a:r>
          </a:p>
          <a:p>
            <a:pPr algn="ctr"/>
            <a:r>
              <a:rPr lang="en-US" dirty="0" smtClean="0"/>
              <a:t>Sensor</a:t>
            </a:r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46946" y="2967335"/>
            <a:ext cx="115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</a:t>
            </a:r>
          </a:p>
          <a:p>
            <a:pPr algn="ctr"/>
            <a:r>
              <a:rPr lang="en-US" dirty="0" err="1" smtClean="0"/>
              <a:t>Moiusture</a:t>
            </a:r>
            <a:endParaRPr lang="en-US" dirty="0" smtClean="0"/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7388" y="3990542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 AA</a:t>
            </a:r>
          </a:p>
          <a:p>
            <a:r>
              <a:rPr lang="en-US" dirty="0" smtClean="0"/>
              <a:t>Power</a:t>
            </a:r>
            <a:endParaRPr lang="en-US" dirty="0"/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>
            <a:off x="2575614" y="4313708"/>
            <a:ext cx="853386" cy="29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0032" y="537527"/>
            <a:ext cx="579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Temperature and Moisture Sensor Schematic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sunder</dc:creator>
  <cp:lastModifiedBy>sunder</cp:lastModifiedBy>
  <cp:revision>4</cp:revision>
  <dcterms:created xsi:type="dcterms:W3CDTF">2020-12-29T14:13:56Z</dcterms:created>
  <dcterms:modified xsi:type="dcterms:W3CDTF">2020-12-29T14:50:20Z</dcterms:modified>
</cp:coreProperties>
</file>