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2"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Siddharth raj</a:t>
            </a:r>
          </a:p>
          <a:p>
            <a:r>
              <a:rPr lang="en-US" sz="2400" dirty="0">
                <a:solidFill>
                  <a:schemeClr val="dk1"/>
                </a:solidFill>
                <a:latin typeface="Calibri"/>
                <a:ea typeface="Calibri"/>
                <a:cs typeface="Calibri"/>
                <a:sym typeface="Calibri"/>
              </a:rPr>
              <a:t>REGISTER NO      </a:t>
            </a:r>
            <a:r>
              <a:rPr lang="en-US" sz="2400">
                <a:solidFill>
                  <a:schemeClr val="dk1"/>
                </a:solidFill>
                <a:latin typeface="Calibri"/>
                <a:ea typeface="Calibri"/>
                <a:cs typeface="Calibri"/>
                <a:sym typeface="Calibri"/>
              </a:rPr>
              <a:t>: 122203690(</a:t>
            </a:r>
            <a:r>
              <a:rPr lang="en-US" sz="2000"/>
              <a:t>ansunm1611d22cp059)</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695</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Times New Roman</vt:lpstr>
      <vt:lpstr>Trebuchet MS</vt:lpstr>
      <vt:lpstr>Calibri</vt:lpstr>
      <vt:lpstr>Arial</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Fredrick Raj</cp:lastModifiedBy>
  <cp:revision>13</cp:revision>
  <dcterms:created xsi:type="dcterms:W3CDTF">2024-09-01T02:42:38Z</dcterms:created>
  <dcterms:modified xsi:type="dcterms:W3CDTF">2024-10-24T15:18:38Z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